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77" r:id="rId1"/>
  </p:sldMasterIdLst>
  <p:notesMasterIdLst>
    <p:notesMasterId r:id="rId39"/>
  </p:notesMasterIdLst>
  <p:sldIdLst>
    <p:sldId id="256" r:id="rId2"/>
    <p:sldId id="260" r:id="rId3"/>
    <p:sldId id="258" r:id="rId4"/>
    <p:sldId id="267" r:id="rId5"/>
    <p:sldId id="259" r:id="rId6"/>
    <p:sldId id="257" r:id="rId7"/>
    <p:sldId id="261" r:id="rId8"/>
    <p:sldId id="279" r:id="rId9"/>
    <p:sldId id="273" r:id="rId10"/>
    <p:sldId id="313" r:id="rId11"/>
    <p:sldId id="314" r:id="rId12"/>
    <p:sldId id="310" r:id="rId13"/>
    <p:sldId id="315" r:id="rId14"/>
    <p:sldId id="316" r:id="rId15"/>
    <p:sldId id="317" r:id="rId16"/>
    <p:sldId id="318" r:id="rId17"/>
    <p:sldId id="311" r:id="rId18"/>
    <p:sldId id="319" r:id="rId19"/>
    <p:sldId id="320" r:id="rId20"/>
    <p:sldId id="263" r:id="rId21"/>
    <p:sldId id="321" r:id="rId22"/>
    <p:sldId id="322" r:id="rId23"/>
    <p:sldId id="270" r:id="rId24"/>
    <p:sldId id="312" r:id="rId25"/>
    <p:sldId id="323" r:id="rId26"/>
    <p:sldId id="324" r:id="rId27"/>
    <p:sldId id="325" r:id="rId28"/>
    <p:sldId id="332" r:id="rId29"/>
    <p:sldId id="334" r:id="rId30"/>
    <p:sldId id="333" r:id="rId31"/>
    <p:sldId id="274" r:id="rId32"/>
    <p:sldId id="326" r:id="rId33"/>
    <p:sldId id="327" r:id="rId34"/>
    <p:sldId id="328" r:id="rId35"/>
    <p:sldId id="329" r:id="rId36"/>
    <p:sldId id="330" r:id="rId37"/>
    <p:sldId id="331" r:id="rId38"/>
  </p:sldIdLst>
  <p:sldSz cx="9144000" cy="5143500" type="screen16x9"/>
  <p:notesSz cx="6858000" cy="9144000"/>
  <p:embeddedFontLst>
    <p:embeddedFont>
      <p:font typeface="Corbel" panose="020B0503020204020204" pitchFamily="34" charset="0"/>
      <p:regular r:id="rId40"/>
      <p:bold r:id="rId41"/>
      <p:italic r:id="rId42"/>
      <p:boldItalic r:id="rId43"/>
    </p:embeddedFont>
    <p:embeddedFont>
      <p:font typeface="Finger Paint" panose="020B0604020202020204" charset="0"/>
      <p:regular r:id="rId44"/>
    </p:embeddedFont>
    <p:embeddedFont>
      <p:font typeface="Livvic" panose="020B0604020202020204" charset="0"/>
      <p:regular r:id="rId45"/>
      <p:bold r:id="rId46"/>
      <p:italic r:id="rId47"/>
      <p:boldItalic r:id="rId48"/>
    </p:embeddedFont>
    <p:embeddedFont>
      <p:font typeface="Livvic Light" panose="020B0604020202020204" charset="0"/>
      <p:regular r:id="rId49"/>
      <p:bold r:id="rId50"/>
      <p:italic r:id="rId51"/>
      <p:boldItalic r:id="rId52"/>
    </p:embeddedFont>
    <p:embeddedFont>
      <p:font typeface="Ribeye" panose="020B0604020202020204" charset="0"/>
      <p:regular r:id="rId53"/>
    </p:embeddedFont>
    <p:embeddedFont>
      <p:font typeface="Work Sans" panose="020B0604020202020204" charset="0"/>
      <p:regular r:id="rId54"/>
      <p:bold r:id="rId55"/>
      <p:italic r:id="rId56"/>
      <p:boldItalic r:id="rId57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9AA0A6"/>
          </p15:clr>
        </p15:guide>
        <p15:guide id="2" pos="2880">
          <p15:clr>
            <a:srgbClr val="9AA0A6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6BCD78B4-C529-473D-B060-89A2843DE1A3}">
  <a:tblStyle styleId="{6BCD78B4-C529-473D-B060-89A2843DE1A3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83" d="100"/>
          <a:sy n="83" d="100"/>
        </p:scale>
        <p:origin x="800" y="52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notesMaster" Target="notesMasters/notesMaster1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font" Target="fonts/font3.fntdata"/><Relationship Id="rId47" Type="http://schemas.openxmlformats.org/officeDocument/2006/relationships/font" Target="fonts/font8.fntdata"/><Relationship Id="rId50" Type="http://schemas.openxmlformats.org/officeDocument/2006/relationships/font" Target="fonts/font11.fntdata"/><Relationship Id="rId55" Type="http://schemas.openxmlformats.org/officeDocument/2006/relationships/font" Target="fonts/font16.fntdata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font" Target="fonts/font1.fntdata"/><Relationship Id="rId45" Type="http://schemas.openxmlformats.org/officeDocument/2006/relationships/font" Target="fonts/font6.fntdata"/><Relationship Id="rId53" Type="http://schemas.openxmlformats.org/officeDocument/2006/relationships/font" Target="fonts/font14.fntdata"/><Relationship Id="rId58" Type="http://schemas.openxmlformats.org/officeDocument/2006/relationships/presProps" Target="presProps.xml"/><Relationship Id="rId5" Type="http://schemas.openxmlformats.org/officeDocument/2006/relationships/slide" Target="slides/slide4.xml"/><Relationship Id="rId61" Type="http://schemas.openxmlformats.org/officeDocument/2006/relationships/tableStyles" Target="tableStyles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font" Target="fonts/font4.fntdata"/><Relationship Id="rId48" Type="http://schemas.openxmlformats.org/officeDocument/2006/relationships/font" Target="fonts/font9.fntdata"/><Relationship Id="rId56" Type="http://schemas.openxmlformats.org/officeDocument/2006/relationships/font" Target="fonts/font17.fntdata"/><Relationship Id="rId8" Type="http://schemas.openxmlformats.org/officeDocument/2006/relationships/slide" Target="slides/slide7.xml"/><Relationship Id="rId51" Type="http://schemas.openxmlformats.org/officeDocument/2006/relationships/font" Target="fonts/font12.fntdata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font" Target="fonts/font7.fntdata"/><Relationship Id="rId59" Type="http://schemas.openxmlformats.org/officeDocument/2006/relationships/viewProps" Target="viewProps.xml"/><Relationship Id="rId20" Type="http://schemas.openxmlformats.org/officeDocument/2006/relationships/slide" Target="slides/slide19.xml"/><Relationship Id="rId41" Type="http://schemas.openxmlformats.org/officeDocument/2006/relationships/font" Target="fonts/font2.fntdata"/><Relationship Id="rId54" Type="http://schemas.openxmlformats.org/officeDocument/2006/relationships/font" Target="fonts/font15.fntdata"/><Relationship Id="rId62" Type="http://schemas.microsoft.com/office/2016/11/relationships/changesInfo" Target="changesInfos/changesInfo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font" Target="fonts/font10.fntdata"/><Relationship Id="rId57" Type="http://schemas.openxmlformats.org/officeDocument/2006/relationships/font" Target="fonts/font18.fntdata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font" Target="fonts/font5.fntdata"/><Relationship Id="rId52" Type="http://schemas.openxmlformats.org/officeDocument/2006/relationships/font" Target="fonts/font13.fntdata"/><Relationship Id="rId6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userId="afe2db5a70d81215" providerId="LiveId" clId="{99D167D5-D815-42E3-AF2A-DA42245CE2C0}"/>
  </pc:docChgLst>
  <pc:docChgLst>
    <pc:chgData userId="afe2db5a70d81215" providerId="LiveId" clId="{8B279C37-543B-48BC-86A6-8617D002EE00}"/>
    <pc:docChg chg="undo custSel addSld delSld modSld sldOrd delMainMaster">
      <pc:chgData name="" userId="afe2db5a70d81215" providerId="LiveId" clId="{8B279C37-543B-48BC-86A6-8617D002EE00}" dt="2024-12-14T04:08:17.039" v="803" actId="20577"/>
      <pc:docMkLst>
        <pc:docMk/>
      </pc:docMkLst>
      <pc:sldChg chg="addSp delSp modSp">
        <pc:chgData name="" userId="afe2db5a70d81215" providerId="LiveId" clId="{8B279C37-543B-48BC-86A6-8617D002EE00}" dt="2024-12-13T18:30:21.512" v="91" actId="1076"/>
        <pc:sldMkLst>
          <pc:docMk/>
          <pc:sldMk cId="0" sldId="256"/>
        </pc:sldMkLst>
        <pc:spChg chg="add del">
          <ac:chgData name="" userId="afe2db5a70d81215" providerId="LiveId" clId="{8B279C37-543B-48BC-86A6-8617D002EE00}" dt="2024-12-13T18:24:41.622" v="10" actId="478"/>
          <ac:spMkLst>
            <pc:docMk/>
            <pc:sldMk cId="0" sldId="256"/>
            <ac:spMk id="2" creationId="{BFAAEDC3-786C-4752-803A-4EC0D2EEBA48}"/>
          </ac:spMkLst>
        </pc:spChg>
        <pc:spChg chg="add del">
          <ac:chgData name="" userId="afe2db5a70d81215" providerId="LiveId" clId="{8B279C37-543B-48BC-86A6-8617D002EE00}" dt="2024-12-13T18:24:41.622" v="10" actId="478"/>
          <ac:spMkLst>
            <pc:docMk/>
            <pc:sldMk cId="0" sldId="256"/>
            <ac:spMk id="3" creationId="{99FB49F4-BDFF-48AF-94C2-963FA9EA920D}"/>
          </ac:spMkLst>
        </pc:spChg>
        <pc:spChg chg="add mod">
          <ac:chgData name="" userId="afe2db5a70d81215" providerId="LiveId" clId="{8B279C37-543B-48BC-86A6-8617D002EE00}" dt="2024-12-13T18:25:05.909" v="15" actId="20577"/>
          <ac:spMkLst>
            <pc:docMk/>
            <pc:sldMk cId="0" sldId="256"/>
            <ac:spMk id="5" creationId="{A0E392EC-1D11-41D2-AD50-F69B90D223D4}"/>
          </ac:spMkLst>
        </pc:spChg>
        <pc:spChg chg="del">
          <ac:chgData name="" userId="afe2db5a70d81215" providerId="LiveId" clId="{8B279C37-543B-48BC-86A6-8617D002EE00}" dt="2024-12-13T18:24:41.622" v="10" actId="478"/>
          <ac:spMkLst>
            <pc:docMk/>
            <pc:sldMk cId="0" sldId="256"/>
            <ac:spMk id="1048" creationId="{00000000-0000-0000-0000-000000000000}"/>
          </ac:spMkLst>
        </pc:spChg>
        <pc:spChg chg="mod">
          <ac:chgData name="" userId="afe2db5a70d81215" providerId="LiveId" clId="{8B279C37-543B-48BC-86A6-8617D002EE00}" dt="2024-12-13T18:25:46.887" v="24" actId="1076"/>
          <ac:spMkLst>
            <pc:docMk/>
            <pc:sldMk cId="0" sldId="256"/>
            <ac:spMk id="1049" creationId="{00000000-0000-0000-0000-000000000000}"/>
          </ac:spMkLst>
        </pc:spChg>
        <pc:grpChg chg="add del mod">
          <ac:chgData name="" userId="afe2db5a70d81215" providerId="LiveId" clId="{8B279C37-543B-48BC-86A6-8617D002EE00}" dt="2024-12-13T18:25:17.731" v="18" actId="1076"/>
          <ac:grpSpMkLst>
            <pc:docMk/>
            <pc:sldMk cId="0" sldId="256"/>
            <ac:grpSpMk id="1050" creationId="{00000000-0000-0000-0000-000000000000}"/>
          </ac:grpSpMkLst>
        </pc:grpChg>
        <pc:picChg chg="add mod">
          <ac:chgData name="" userId="afe2db5a70d81215" providerId="LiveId" clId="{8B279C37-543B-48BC-86A6-8617D002EE00}" dt="2024-12-13T18:25:23.357" v="21" actId="1076"/>
          <ac:picMkLst>
            <pc:docMk/>
            <pc:sldMk cId="0" sldId="256"/>
            <ac:picMk id="227" creationId="{30FCA832-05E9-4764-B791-34AFFDF42FD5}"/>
          </ac:picMkLst>
        </pc:picChg>
        <pc:picChg chg="add mod">
          <ac:chgData name="" userId="afe2db5a70d81215" providerId="LiveId" clId="{8B279C37-543B-48BC-86A6-8617D002EE00}" dt="2024-12-13T18:30:21.512" v="91" actId="1076"/>
          <ac:picMkLst>
            <pc:docMk/>
            <pc:sldMk cId="0" sldId="256"/>
            <ac:picMk id="233" creationId="{A61BD448-9A4E-4EA2-BA59-6B1F0221E60E}"/>
          </ac:picMkLst>
        </pc:picChg>
        <pc:picChg chg="add del">
          <ac:chgData name="" userId="afe2db5a70d81215" providerId="LiveId" clId="{8B279C37-543B-48BC-86A6-8617D002EE00}" dt="2024-12-13T18:24:41.622" v="10" actId="478"/>
          <ac:picMkLst>
            <pc:docMk/>
            <pc:sldMk cId="0" sldId="256"/>
            <ac:picMk id="2049" creationId="{64B3BF87-FFD5-47EB-9CCE-B3F45E21CABB}"/>
          </ac:picMkLst>
        </pc:picChg>
      </pc:sldChg>
      <pc:sldChg chg="addSp delSp modSp">
        <pc:chgData name="" userId="afe2db5a70d81215" providerId="LiveId" clId="{8B279C37-543B-48BC-86A6-8617D002EE00}" dt="2024-12-13T18:43:00.416" v="184" actId="14100"/>
        <pc:sldMkLst>
          <pc:docMk/>
          <pc:sldMk cId="0" sldId="257"/>
        </pc:sldMkLst>
        <pc:spChg chg="add del mod">
          <ac:chgData name="" userId="afe2db5a70d81215" providerId="LiveId" clId="{8B279C37-543B-48BC-86A6-8617D002EE00}" dt="2024-12-13T18:41:03.098" v="171" actId="478"/>
          <ac:spMkLst>
            <pc:docMk/>
            <pc:sldMk cId="0" sldId="257"/>
            <ac:spMk id="3" creationId="{84BF785F-541E-42B6-9521-472B241E9029}"/>
          </ac:spMkLst>
        </pc:spChg>
        <pc:spChg chg="del">
          <ac:chgData name="" userId="afe2db5a70d81215" providerId="LiveId" clId="{8B279C37-543B-48BC-86A6-8617D002EE00}" dt="2024-12-13T18:41:00.267" v="170" actId="478"/>
          <ac:spMkLst>
            <pc:docMk/>
            <pc:sldMk cId="0" sldId="257"/>
            <ac:spMk id="1277" creationId="{00000000-0000-0000-0000-000000000000}"/>
          </ac:spMkLst>
        </pc:spChg>
        <pc:spChg chg="mod">
          <ac:chgData name="" userId="afe2db5a70d81215" providerId="LiveId" clId="{8B279C37-543B-48BC-86A6-8617D002EE00}" dt="2024-12-13T18:43:00.416" v="184" actId="14100"/>
          <ac:spMkLst>
            <pc:docMk/>
            <pc:sldMk cId="0" sldId="257"/>
            <ac:spMk id="1278" creationId="{00000000-0000-0000-0000-000000000000}"/>
          </ac:spMkLst>
        </pc:spChg>
        <pc:picChg chg="add mod">
          <ac:chgData name="" userId="afe2db5a70d81215" providerId="LiveId" clId="{8B279C37-543B-48BC-86A6-8617D002EE00}" dt="2024-12-13T18:42:16.088" v="181" actId="1076"/>
          <ac:picMkLst>
            <pc:docMk/>
            <pc:sldMk cId="0" sldId="257"/>
            <ac:picMk id="3074" creationId="{E2BB3919-A058-474A-9E1F-8836E55DD447}"/>
          </ac:picMkLst>
        </pc:picChg>
      </pc:sldChg>
      <pc:sldChg chg="addSp delSp modSp ord">
        <pc:chgData name="" userId="afe2db5a70d81215" providerId="LiveId" clId="{8B279C37-543B-48BC-86A6-8617D002EE00}" dt="2024-12-14T03:42:34.414" v="724"/>
        <pc:sldMkLst>
          <pc:docMk/>
          <pc:sldMk cId="0" sldId="258"/>
        </pc:sldMkLst>
        <pc:spChg chg="add del mod">
          <ac:chgData name="" userId="afe2db5a70d81215" providerId="LiveId" clId="{8B279C37-543B-48BC-86A6-8617D002EE00}" dt="2024-12-13T18:33:44.791" v="118" actId="478"/>
          <ac:spMkLst>
            <pc:docMk/>
            <pc:sldMk cId="0" sldId="258"/>
            <ac:spMk id="3" creationId="{B11B5CF9-A792-4FBF-8E13-8C53050CD642}"/>
          </ac:spMkLst>
        </pc:spChg>
        <pc:spChg chg="add del mod">
          <ac:chgData name="" userId="afe2db5a70d81215" providerId="LiveId" clId="{8B279C37-543B-48BC-86A6-8617D002EE00}" dt="2024-12-13T18:33:50.598" v="120" actId="478"/>
          <ac:spMkLst>
            <pc:docMk/>
            <pc:sldMk cId="0" sldId="258"/>
            <ac:spMk id="5" creationId="{5697A841-B9CC-4E88-9143-2B0728320DC6}"/>
          </ac:spMkLst>
        </pc:spChg>
        <pc:spChg chg="add del mod">
          <ac:chgData name="" userId="afe2db5a70d81215" providerId="LiveId" clId="{8B279C37-543B-48BC-86A6-8617D002EE00}" dt="2024-12-13T18:33:57.389" v="122" actId="478"/>
          <ac:spMkLst>
            <pc:docMk/>
            <pc:sldMk cId="0" sldId="258"/>
            <ac:spMk id="7" creationId="{F63DC157-4813-49E0-8EB9-B2ABB9BD56C0}"/>
          </ac:spMkLst>
        </pc:spChg>
        <pc:spChg chg="add del mod">
          <ac:chgData name="" userId="afe2db5a70d81215" providerId="LiveId" clId="{8B279C37-543B-48BC-86A6-8617D002EE00}" dt="2024-12-13T18:34:02.932" v="124" actId="478"/>
          <ac:spMkLst>
            <pc:docMk/>
            <pc:sldMk cId="0" sldId="258"/>
            <ac:spMk id="9" creationId="{F68FAD7C-C213-4BDC-A41B-FBB052ACCB54}"/>
          </ac:spMkLst>
        </pc:spChg>
        <pc:spChg chg="mod">
          <ac:chgData name="" userId="afe2db5a70d81215" providerId="LiveId" clId="{8B279C37-543B-48BC-86A6-8617D002EE00}" dt="2024-12-13T18:27:02.594" v="49" actId="20577"/>
          <ac:spMkLst>
            <pc:docMk/>
            <pc:sldMk cId="0" sldId="258"/>
            <ac:spMk id="1283" creationId="{00000000-0000-0000-0000-000000000000}"/>
          </ac:spMkLst>
        </pc:spChg>
        <pc:spChg chg="del">
          <ac:chgData name="" userId="afe2db5a70d81215" providerId="LiveId" clId="{8B279C37-543B-48BC-86A6-8617D002EE00}" dt="2024-12-13T18:33:42.574" v="117" actId="478"/>
          <ac:spMkLst>
            <pc:docMk/>
            <pc:sldMk cId="0" sldId="258"/>
            <ac:spMk id="1285" creationId="{00000000-0000-0000-0000-000000000000}"/>
          </ac:spMkLst>
        </pc:spChg>
        <pc:spChg chg="mod">
          <ac:chgData name="" userId="afe2db5a70d81215" providerId="LiveId" clId="{8B279C37-543B-48BC-86A6-8617D002EE00}" dt="2024-12-13T18:27:10.198" v="57" actId="5793"/>
          <ac:spMkLst>
            <pc:docMk/>
            <pc:sldMk cId="0" sldId="258"/>
            <ac:spMk id="1286" creationId="{00000000-0000-0000-0000-000000000000}"/>
          </ac:spMkLst>
        </pc:spChg>
        <pc:spChg chg="del">
          <ac:chgData name="" userId="afe2db5a70d81215" providerId="LiveId" clId="{8B279C37-543B-48BC-86A6-8617D002EE00}" dt="2024-12-13T18:33:48.210" v="119" actId="478"/>
          <ac:spMkLst>
            <pc:docMk/>
            <pc:sldMk cId="0" sldId="258"/>
            <ac:spMk id="1288" creationId="{00000000-0000-0000-0000-000000000000}"/>
          </ac:spMkLst>
        </pc:spChg>
        <pc:spChg chg="mod">
          <ac:chgData name="" userId="afe2db5a70d81215" providerId="LiveId" clId="{8B279C37-543B-48BC-86A6-8617D002EE00}" dt="2024-12-13T18:27:16.930" v="64" actId="20577"/>
          <ac:spMkLst>
            <pc:docMk/>
            <pc:sldMk cId="0" sldId="258"/>
            <ac:spMk id="1289" creationId="{00000000-0000-0000-0000-000000000000}"/>
          </ac:spMkLst>
        </pc:spChg>
        <pc:spChg chg="del">
          <ac:chgData name="" userId="afe2db5a70d81215" providerId="LiveId" clId="{8B279C37-543B-48BC-86A6-8617D002EE00}" dt="2024-12-13T18:33:55.239" v="121" actId="478"/>
          <ac:spMkLst>
            <pc:docMk/>
            <pc:sldMk cId="0" sldId="258"/>
            <ac:spMk id="1291" creationId="{00000000-0000-0000-0000-000000000000}"/>
          </ac:spMkLst>
        </pc:spChg>
        <pc:spChg chg="mod">
          <ac:chgData name="" userId="afe2db5a70d81215" providerId="LiveId" clId="{8B279C37-543B-48BC-86A6-8617D002EE00}" dt="2024-12-13T18:27:23.856" v="74" actId="5793"/>
          <ac:spMkLst>
            <pc:docMk/>
            <pc:sldMk cId="0" sldId="258"/>
            <ac:spMk id="1292" creationId="{00000000-0000-0000-0000-000000000000}"/>
          </ac:spMkLst>
        </pc:spChg>
        <pc:spChg chg="del">
          <ac:chgData name="" userId="afe2db5a70d81215" providerId="LiveId" clId="{8B279C37-543B-48BC-86A6-8617D002EE00}" dt="2024-12-13T18:34:01.015" v="123" actId="478"/>
          <ac:spMkLst>
            <pc:docMk/>
            <pc:sldMk cId="0" sldId="258"/>
            <ac:spMk id="1294" creationId="{00000000-0000-0000-0000-000000000000}"/>
          </ac:spMkLst>
        </pc:spChg>
        <pc:spChg chg="mod">
          <ac:chgData name="" userId="afe2db5a70d81215" providerId="LiveId" clId="{8B279C37-543B-48BC-86A6-8617D002EE00}" dt="2024-12-13T18:27:31.114" v="85" actId="20577"/>
          <ac:spMkLst>
            <pc:docMk/>
            <pc:sldMk cId="0" sldId="258"/>
            <ac:spMk id="1295" creationId="{00000000-0000-0000-0000-000000000000}"/>
          </ac:spMkLst>
        </pc:spChg>
        <pc:picChg chg="add mod">
          <ac:chgData name="" userId="afe2db5a70d81215" providerId="LiveId" clId="{8B279C37-543B-48BC-86A6-8617D002EE00}" dt="2024-12-13T18:32:06.040" v="101" actId="1076"/>
          <ac:picMkLst>
            <pc:docMk/>
            <pc:sldMk cId="0" sldId="258"/>
            <ac:picMk id="37" creationId="{336B6FEF-BE3D-4C0E-870A-5F9D4540C9D9}"/>
          </ac:picMkLst>
        </pc:picChg>
        <pc:picChg chg="add mod">
          <ac:chgData name="" userId="afe2db5a70d81215" providerId="LiveId" clId="{8B279C37-543B-48BC-86A6-8617D002EE00}" dt="2024-12-13T18:32:12.595" v="104" actId="14100"/>
          <ac:picMkLst>
            <pc:docMk/>
            <pc:sldMk cId="0" sldId="258"/>
            <ac:picMk id="38" creationId="{AFE94DA6-9537-474B-9769-15A3FD2257BC}"/>
          </ac:picMkLst>
        </pc:picChg>
        <pc:picChg chg="add mod">
          <ac:chgData name="" userId="afe2db5a70d81215" providerId="LiveId" clId="{8B279C37-543B-48BC-86A6-8617D002EE00}" dt="2024-12-13T18:32:02.015" v="99" actId="1076"/>
          <ac:picMkLst>
            <pc:docMk/>
            <pc:sldMk cId="0" sldId="258"/>
            <ac:picMk id="39" creationId="{C5B05A83-790A-4FD0-892E-D71D4348F236}"/>
          </ac:picMkLst>
        </pc:picChg>
        <pc:picChg chg="add mod">
          <ac:chgData name="" userId="afe2db5a70d81215" providerId="LiveId" clId="{8B279C37-543B-48BC-86A6-8617D002EE00}" dt="2024-12-13T18:32:37.911" v="108" actId="1076"/>
          <ac:picMkLst>
            <pc:docMk/>
            <pc:sldMk cId="0" sldId="258"/>
            <ac:picMk id="40" creationId="{3F551220-539C-4371-A865-DD55D5640D02}"/>
          </ac:picMkLst>
        </pc:picChg>
        <pc:picChg chg="add">
          <ac:chgData name="" userId="afe2db5a70d81215" providerId="LiveId" clId="{8B279C37-543B-48BC-86A6-8617D002EE00}" dt="2024-12-14T03:42:34.414" v="724"/>
          <ac:picMkLst>
            <pc:docMk/>
            <pc:sldMk cId="0" sldId="258"/>
            <ac:picMk id="41" creationId="{53890AD4-7120-4429-9985-C3FCDA6097AC}"/>
          </ac:picMkLst>
        </pc:picChg>
      </pc:sldChg>
      <pc:sldChg chg="addSp delSp modSp ord">
        <pc:chgData name="" userId="afe2db5a70d81215" providerId="LiveId" clId="{8B279C37-543B-48BC-86A6-8617D002EE00}" dt="2024-12-14T03:59:46.443" v="791" actId="20577"/>
        <pc:sldMkLst>
          <pc:docMk/>
          <pc:sldMk cId="0" sldId="259"/>
        </pc:sldMkLst>
        <pc:spChg chg="add del mod">
          <ac:chgData name="" userId="afe2db5a70d81215" providerId="LiveId" clId="{8B279C37-543B-48BC-86A6-8617D002EE00}" dt="2024-12-13T18:38:20.219" v="153" actId="478"/>
          <ac:spMkLst>
            <pc:docMk/>
            <pc:sldMk cId="0" sldId="259"/>
            <ac:spMk id="3" creationId="{8E0B040E-CBBE-4C0F-AACF-851F0E082A0C}"/>
          </ac:spMkLst>
        </pc:spChg>
        <pc:spChg chg="mod">
          <ac:chgData name="" userId="afe2db5a70d81215" providerId="LiveId" clId="{8B279C37-543B-48BC-86A6-8617D002EE00}" dt="2024-12-14T03:59:46.443" v="791" actId="20577"/>
          <ac:spMkLst>
            <pc:docMk/>
            <pc:sldMk cId="0" sldId="259"/>
            <ac:spMk id="1322" creationId="{00000000-0000-0000-0000-000000000000}"/>
          </ac:spMkLst>
        </pc:spChg>
        <pc:spChg chg="del">
          <ac:chgData name="" userId="afe2db5a70d81215" providerId="LiveId" clId="{8B279C37-543B-48BC-86A6-8617D002EE00}" dt="2024-12-13T18:38:18.273" v="152" actId="478"/>
          <ac:spMkLst>
            <pc:docMk/>
            <pc:sldMk cId="0" sldId="259"/>
            <ac:spMk id="1323" creationId="{00000000-0000-0000-0000-000000000000}"/>
          </ac:spMkLst>
        </pc:spChg>
        <pc:grpChg chg="add mod">
          <ac:chgData name="" userId="afe2db5a70d81215" providerId="LiveId" clId="{8B279C37-543B-48BC-86A6-8617D002EE00}" dt="2024-12-14T03:42:15.799" v="719" actId="1076"/>
          <ac:grpSpMkLst>
            <pc:docMk/>
            <pc:sldMk cId="0" sldId="259"/>
            <ac:grpSpMk id="132" creationId="{8B718AC5-40B3-415B-A30A-08DEEBC13951}"/>
          </ac:grpSpMkLst>
        </pc:grpChg>
        <pc:grpChg chg="del">
          <ac:chgData name="" userId="afe2db5a70d81215" providerId="LiveId" clId="{8B279C37-543B-48BC-86A6-8617D002EE00}" dt="2024-12-13T18:38:22.704" v="154" actId="478"/>
          <ac:grpSpMkLst>
            <pc:docMk/>
            <pc:sldMk cId="0" sldId="259"/>
            <ac:grpSpMk id="1324" creationId="{00000000-0000-0000-0000-000000000000}"/>
          </ac:grpSpMkLst>
        </pc:grpChg>
        <pc:picChg chg="add mod">
          <ac:chgData name="" userId="afe2db5a70d81215" providerId="LiveId" clId="{8B279C37-543B-48BC-86A6-8617D002EE00}" dt="2024-12-14T03:42:22.753" v="722" actId="1076"/>
          <ac:picMkLst>
            <pc:docMk/>
            <pc:sldMk cId="0" sldId="259"/>
            <ac:picMk id="68" creationId="{55771FDB-0168-44D7-8554-545C4DE4125B}"/>
          </ac:picMkLst>
        </pc:picChg>
      </pc:sldChg>
      <pc:sldChg chg="addSp delSp modSp ord">
        <pc:chgData name="" userId="afe2db5a70d81215" providerId="LiveId" clId="{8B279C37-543B-48BC-86A6-8617D002EE00}" dt="2024-12-14T03:42:30.876" v="723"/>
        <pc:sldMkLst>
          <pc:docMk/>
          <pc:sldMk cId="0" sldId="260"/>
        </pc:sldMkLst>
        <pc:spChg chg="add del mod">
          <ac:chgData name="" userId="afe2db5a70d81215" providerId="LiveId" clId="{8B279C37-543B-48BC-86A6-8617D002EE00}" dt="2024-12-13T18:25:59.939" v="27" actId="478"/>
          <ac:spMkLst>
            <pc:docMk/>
            <pc:sldMk cId="0" sldId="260"/>
            <ac:spMk id="3" creationId="{5054400C-B642-4C0C-9046-0478BAE1D2DF}"/>
          </ac:spMkLst>
        </pc:spChg>
        <pc:spChg chg="del">
          <ac:chgData name="" userId="afe2db5a70d81215" providerId="LiveId" clId="{8B279C37-543B-48BC-86A6-8617D002EE00}" dt="2024-12-13T18:25:57.846" v="26" actId="478"/>
          <ac:spMkLst>
            <pc:docMk/>
            <pc:sldMk cId="0" sldId="260"/>
            <ac:spMk id="1499" creationId="{00000000-0000-0000-0000-000000000000}"/>
          </ac:spMkLst>
        </pc:spChg>
        <pc:spChg chg="mod">
          <ac:chgData name="" userId="afe2db5a70d81215" providerId="LiveId" clId="{8B279C37-543B-48BC-86A6-8617D002EE00}" dt="2024-12-13T18:33:26.991" v="116" actId="14100"/>
          <ac:spMkLst>
            <pc:docMk/>
            <pc:sldMk cId="0" sldId="260"/>
            <ac:spMk id="1500" creationId="{00000000-0000-0000-0000-000000000000}"/>
          </ac:spMkLst>
        </pc:spChg>
        <pc:grpChg chg="mod">
          <ac:chgData name="" userId="afe2db5a70d81215" providerId="LiveId" clId="{8B279C37-543B-48BC-86A6-8617D002EE00}" dt="2024-12-13T18:33:16.582" v="112" actId="1076"/>
          <ac:grpSpMkLst>
            <pc:docMk/>
            <pc:sldMk cId="0" sldId="260"/>
            <ac:grpSpMk id="1454" creationId="{00000000-0000-0000-0000-000000000000}"/>
          </ac:grpSpMkLst>
        </pc:grpChg>
        <pc:picChg chg="add">
          <ac:chgData name="" userId="afe2db5a70d81215" providerId="LiveId" clId="{8B279C37-543B-48BC-86A6-8617D002EE00}" dt="2024-12-14T03:42:30.876" v="723"/>
          <ac:picMkLst>
            <pc:docMk/>
            <pc:sldMk cId="0" sldId="260"/>
            <ac:picMk id="49" creationId="{BA6211E7-1BB2-46E1-AD01-F090F43D9E6E}"/>
          </ac:picMkLst>
        </pc:picChg>
        <pc:picChg chg="add mod">
          <ac:chgData name="" userId="afe2db5a70d81215" providerId="LiveId" clId="{8B279C37-543B-48BC-86A6-8617D002EE00}" dt="2024-12-13T18:33:23.474" v="115" actId="1076"/>
          <ac:picMkLst>
            <pc:docMk/>
            <pc:sldMk cId="0" sldId="260"/>
            <ac:picMk id="51" creationId="{19ABE92F-DAA5-4AFD-B4C0-3D24C20988A6}"/>
          </ac:picMkLst>
        </pc:picChg>
      </pc:sldChg>
      <pc:sldChg chg="addSp delSp modSp">
        <pc:chgData name="" userId="afe2db5a70d81215" providerId="LiveId" clId="{8B279C37-543B-48BC-86A6-8617D002EE00}" dt="2024-12-14T03:42:56.764" v="726" actId="1076"/>
        <pc:sldMkLst>
          <pc:docMk/>
          <pc:sldMk cId="0" sldId="261"/>
        </pc:sldMkLst>
        <pc:spChg chg="add del mod">
          <ac:chgData name="" userId="afe2db5a70d81215" providerId="LiveId" clId="{8B279C37-543B-48BC-86A6-8617D002EE00}" dt="2024-12-13T18:44:58.781" v="190" actId="478"/>
          <ac:spMkLst>
            <pc:docMk/>
            <pc:sldMk cId="0" sldId="261"/>
            <ac:spMk id="3" creationId="{44CFE36F-D15D-4DF3-A61A-3807DCB16984}"/>
          </ac:spMkLst>
        </pc:spChg>
        <pc:spChg chg="add del mod">
          <ac:chgData name="" userId="afe2db5a70d81215" providerId="LiveId" clId="{8B279C37-543B-48BC-86A6-8617D002EE00}" dt="2024-12-13T18:45:04.347" v="192" actId="478"/>
          <ac:spMkLst>
            <pc:docMk/>
            <pc:sldMk cId="0" sldId="261"/>
            <ac:spMk id="5" creationId="{0EC7569B-E10D-45CD-999D-8CAEE8F2DE9F}"/>
          </ac:spMkLst>
        </pc:spChg>
        <pc:spChg chg="add del mod">
          <ac:chgData name="" userId="afe2db5a70d81215" providerId="LiveId" clId="{8B279C37-543B-48BC-86A6-8617D002EE00}" dt="2024-12-13T18:45:12.175" v="194" actId="478"/>
          <ac:spMkLst>
            <pc:docMk/>
            <pc:sldMk cId="0" sldId="261"/>
            <ac:spMk id="7" creationId="{422BE285-CBE9-40B9-B5FF-4D3A7D4EA0DB}"/>
          </ac:spMkLst>
        </pc:spChg>
        <pc:spChg chg="add del mod">
          <ac:chgData name="" userId="afe2db5a70d81215" providerId="LiveId" clId="{8B279C37-543B-48BC-86A6-8617D002EE00}" dt="2024-12-13T18:45:17.597" v="196" actId="478"/>
          <ac:spMkLst>
            <pc:docMk/>
            <pc:sldMk cId="0" sldId="261"/>
            <ac:spMk id="9" creationId="{8B02050A-6ADA-4A28-B662-697805C7BA0C}"/>
          </ac:spMkLst>
        </pc:spChg>
        <pc:spChg chg="mod">
          <ac:chgData name="" userId="afe2db5a70d81215" providerId="LiveId" clId="{8B279C37-543B-48BC-86A6-8617D002EE00}" dt="2024-12-13T18:44:41.481" v="188" actId="14100"/>
          <ac:spMkLst>
            <pc:docMk/>
            <pc:sldMk cId="0" sldId="261"/>
            <ac:spMk id="1557" creationId="{00000000-0000-0000-0000-000000000000}"/>
          </ac:spMkLst>
        </pc:spChg>
        <pc:spChg chg="del">
          <ac:chgData name="" userId="afe2db5a70d81215" providerId="LiveId" clId="{8B279C37-543B-48BC-86A6-8617D002EE00}" dt="2024-12-13T18:44:56.768" v="189" actId="478"/>
          <ac:spMkLst>
            <pc:docMk/>
            <pc:sldMk cId="0" sldId="261"/>
            <ac:spMk id="1558" creationId="{00000000-0000-0000-0000-000000000000}"/>
          </ac:spMkLst>
        </pc:spChg>
        <pc:spChg chg="del">
          <ac:chgData name="" userId="afe2db5a70d81215" providerId="LiveId" clId="{8B279C37-543B-48BC-86A6-8617D002EE00}" dt="2024-12-13T18:45:02.382" v="191" actId="478"/>
          <ac:spMkLst>
            <pc:docMk/>
            <pc:sldMk cId="0" sldId="261"/>
            <ac:spMk id="1559" creationId="{00000000-0000-0000-0000-000000000000}"/>
          </ac:spMkLst>
        </pc:spChg>
        <pc:spChg chg="del">
          <ac:chgData name="" userId="afe2db5a70d81215" providerId="LiveId" clId="{8B279C37-543B-48BC-86A6-8617D002EE00}" dt="2024-12-13T18:45:15.659" v="195" actId="478"/>
          <ac:spMkLst>
            <pc:docMk/>
            <pc:sldMk cId="0" sldId="261"/>
            <ac:spMk id="1560" creationId="{00000000-0000-0000-0000-000000000000}"/>
          </ac:spMkLst>
        </pc:spChg>
        <pc:spChg chg="del">
          <ac:chgData name="" userId="afe2db5a70d81215" providerId="LiveId" clId="{8B279C37-543B-48BC-86A6-8617D002EE00}" dt="2024-12-13T18:45:10.067" v="193" actId="478"/>
          <ac:spMkLst>
            <pc:docMk/>
            <pc:sldMk cId="0" sldId="261"/>
            <ac:spMk id="1561" creationId="{00000000-0000-0000-0000-000000000000}"/>
          </ac:spMkLst>
        </pc:spChg>
        <pc:picChg chg="add mod">
          <ac:chgData name="" userId="afe2db5a70d81215" providerId="LiveId" clId="{8B279C37-543B-48BC-86A6-8617D002EE00}" dt="2024-12-14T03:42:56.764" v="726" actId="1076"/>
          <ac:picMkLst>
            <pc:docMk/>
            <pc:sldMk cId="0" sldId="261"/>
            <ac:picMk id="55" creationId="{EBD664A9-AEE9-4DA1-8A25-0731A5301305}"/>
          </ac:picMkLst>
        </pc:picChg>
      </pc:sldChg>
      <pc:sldChg chg="del">
        <pc:chgData name="" userId="afe2db5a70d81215" providerId="LiveId" clId="{8B279C37-543B-48BC-86A6-8617D002EE00}" dt="2024-12-13T18:46:43.782" v="202" actId="2696"/>
        <pc:sldMkLst>
          <pc:docMk/>
          <pc:sldMk cId="0" sldId="262"/>
        </pc:sldMkLst>
      </pc:sldChg>
      <pc:sldChg chg="addSp delSp modSp ord">
        <pc:chgData name="" userId="afe2db5a70d81215" providerId="LiveId" clId="{8B279C37-543B-48BC-86A6-8617D002EE00}" dt="2024-12-14T03:24:03.444" v="644" actId="1076"/>
        <pc:sldMkLst>
          <pc:docMk/>
          <pc:sldMk cId="0" sldId="263"/>
        </pc:sldMkLst>
        <pc:spChg chg="del topLvl">
          <ac:chgData name="" userId="afe2db5a70d81215" providerId="LiveId" clId="{8B279C37-543B-48BC-86A6-8617D002EE00}" dt="2024-12-13T19:16:16.351" v="393" actId="478"/>
          <ac:spMkLst>
            <pc:docMk/>
            <pc:sldMk cId="0" sldId="263"/>
            <ac:spMk id="1589" creationId="{00000000-0000-0000-0000-000000000000}"/>
          </ac:spMkLst>
        </pc:spChg>
        <pc:spChg chg="del topLvl">
          <ac:chgData name="" userId="afe2db5a70d81215" providerId="LiveId" clId="{8B279C37-543B-48BC-86A6-8617D002EE00}" dt="2024-12-13T19:17:34.597" v="405" actId="478"/>
          <ac:spMkLst>
            <pc:docMk/>
            <pc:sldMk cId="0" sldId="263"/>
            <ac:spMk id="1596" creationId="{00000000-0000-0000-0000-000000000000}"/>
          </ac:spMkLst>
        </pc:spChg>
        <pc:spChg chg="mod">
          <ac:chgData name="" userId="afe2db5a70d81215" providerId="LiveId" clId="{8B279C37-543B-48BC-86A6-8617D002EE00}" dt="2024-12-14T03:23:41.266" v="640" actId="14100"/>
          <ac:spMkLst>
            <pc:docMk/>
            <pc:sldMk cId="0" sldId="263"/>
            <ac:spMk id="1616" creationId="{00000000-0000-0000-0000-000000000000}"/>
          </ac:spMkLst>
        </pc:spChg>
        <pc:spChg chg="mod">
          <ac:chgData name="" userId="afe2db5a70d81215" providerId="LiveId" clId="{8B279C37-543B-48BC-86A6-8617D002EE00}" dt="2024-12-14T03:24:00.479" v="643" actId="1076"/>
          <ac:spMkLst>
            <pc:docMk/>
            <pc:sldMk cId="0" sldId="263"/>
            <ac:spMk id="1617" creationId="{00000000-0000-0000-0000-000000000000}"/>
          </ac:spMkLst>
        </pc:spChg>
        <pc:spChg chg="del">
          <ac:chgData name="" userId="afe2db5a70d81215" providerId="LiveId" clId="{8B279C37-543B-48BC-86A6-8617D002EE00}" dt="2024-12-13T19:17:51.620" v="408" actId="478"/>
          <ac:spMkLst>
            <pc:docMk/>
            <pc:sldMk cId="0" sldId="263"/>
            <ac:spMk id="1618" creationId="{00000000-0000-0000-0000-000000000000}"/>
          </ac:spMkLst>
        </pc:spChg>
        <pc:spChg chg="del">
          <ac:chgData name="" userId="afe2db5a70d81215" providerId="LiveId" clId="{8B279C37-543B-48BC-86A6-8617D002EE00}" dt="2024-12-13T19:16:11.572" v="392" actId="478"/>
          <ac:spMkLst>
            <pc:docMk/>
            <pc:sldMk cId="0" sldId="263"/>
            <ac:spMk id="1619" creationId="{00000000-0000-0000-0000-000000000000}"/>
          </ac:spMkLst>
        </pc:spChg>
        <pc:spChg chg="mod">
          <ac:chgData name="" userId="afe2db5a70d81215" providerId="LiveId" clId="{8B279C37-543B-48BC-86A6-8617D002EE00}" dt="2024-12-13T19:19:46.067" v="428" actId="5793"/>
          <ac:spMkLst>
            <pc:docMk/>
            <pc:sldMk cId="0" sldId="263"/>
            <ac:spMk id="1620" creationId="{00000000-0000-0000-0000-000000000000}"/>
          </ac:spMkLst>
        </pc:spChg>
        <pc:spChg chg="del">
          <ac:chgData name="" userId="afe2db5a70d81215" providerId="LiveId" clId="{8B279C37-543B-48BC-86A6-8617D002EE00}" dt="2024-12-13T19:16:34.503" v="397" actId="478"/>
          <ac:spMkLst>
            <pc:docMk/>
            <pc:sldMk cId="0" sldId="263"/>
            <ac:spMk id="1633" creationId="{00000000-0000-0000-0000-000000000000}"/>
          </ac:spMkLst>
        </pc:spChg>
        <pc:spChg chg="del">
          <ac:chgData name="" userId="afe2db5a70d81215" providerId="LiveId" clId="{8B279C37-543B-48BC-86A6-8617D002EE00}" dt="2024-12-13T19:18:07.967" v="413" actId="478"/>
          <ac:spMkLst>
            <pc:docMk/>
            <pc:sldMk cId="0" sldId="263"/>
            <ac:spMk id="1634" creationId="{00000000-0000-0000-0000-000000000000}"/>
          </ac:spMkLst>
        </pc:spChg>
        <pc:spChg chg="del">
          <ac:chgData name="" userId="afe2db5a70d81215" providerId="LiveId" clId="{8B279C37-543B-48BC-86A6-8617D002EE00}" dt="2024-12-13T19:17:54.911" v="409" actId="478"/>
          <ac:spMkLst>
            <pc:docMk/>
            <pc:sldMk cId="0" sldId="263"/>
            <ac:spMk id="1635" creationId="{00000000-0000-0000-0000-000000000000}"/>
          </ac:spMkLst>
        </pc:spChg>
        <pc:spChg chg="del">
          <ac:chgData name="" userId="afe2db5a70d81215" providerId="LiveId" clId="{8B279C37-543B-48BC-86A6-8617D002EE00}" dt="2024-12-13T19:16:08.208" v="391" actId="478"/>
          <ac:spMkLst>
            <pc:docMk/>
            <pc:sldMk cId="0" sldId="263"/>
            <ac:spMk id="1636" creationId="{00000000-0000-0000-0000-000000000000}"/>
          </ac:spMkLst>
        </pc:spChg>
        <pc:spChg chg="del">
          <ac:chgData name="" userId="afe2db5a70d81215" providerId="LiveId" clId="{8B279C37-543B-48BC-86A6-8617D002EE00}" dt="2024-12-13T19:14:08.443" v="381" actId="478"/>
          <ac:spMkLst>
            <pc:docMk/>
            <pc:sldMk cId="0" sldId="263"/>
            <ac:spMk id="1637" creationId="{00000000-0000-0000-0000-000000000000}"/>
          </ac:spMkLst>
        </pc:spChg>
        <pc:spChg chg="del">
          <ac:chgData name="" userId="afe2db5a70d81215" providerId="LiveId" clId="{8B279C37-543B-48BC-86A6-8617D002EE00}" dt="2024-12-13T19:14:13.298" v="382" actId="478"/>
          <ac:spMkLst>
            <pc:docMk/>
            <pc:sldMk cId="0" sldId="263"/>
            <ac:spMk id="1638" creationId="{00000000-0000-0000-0000-000000000000}"/>
          </ac:spMkLst>
        </pc:spChg>
        <pc:spChg chg="del">
          <ac:chgData name="" userId="afe2db5a70d81215" providerId="LiveId" clId="{8B279C37-543B-48BC-86A6-8617D002EE00}" dt="2024-12-13T19:14:04.797" v="380" actId="478"/>
          <ac:spMkLst>
            <pc:docMk/>
            <pc:sldMk cId="0" sldId="263"/>
            <ac:spMk id="1639" creationId="{00000000-0000-0000-0000-000000000000}"/>
          </ac:spMkLst>
        </pc:spChg>
        <pc:spChg chg="del">
          <ac:chgData name="" userId="afe2db5a70d81215" providerId="LiveId" clId="{8B279C37-543B-48BC-86A6-8617D002EE00}" dt="2024-12-13T19:14:17.238" v="383" actId="478"/>
          <ac:spMkLst>
            <pc:docMk/>
            <pc:sldMk cId="0" sldId="263"/>
            <ac:spMk id="1640" creationId="{00000000-0000-0000-0000-000000000000}"/>
          </ac:spMkLst>
        </pc:spChg>
        <pc:grpChg chg="del mod">
          <ac:chgData name="" userId="afe2db5a70d81215" providerId="LiveId" clId="{8B279C37-543B-48BC-86A6-8617D002EE00}" dt="2024-12-13T19:16:16.351" v="393" actId="478"/>
          <ac:grpSpMkLst>
            <pc:docMk/>
            <pc:sldMk cId="0" sldId="263"/>
            <ac:grpSpMk id="1588" creationId="{00000000-0000-0000-0000-000000000000}"/>
          </ac:grpSpMkLst>
        </pc:grpChg>
        <pc:grpChg chg="mod topLvl">
          <ac:chgData name="" userId="afe2db5a70d81215" providerId="LiveId" clId="{8B279C37-543B-48BC-86A6-8617D002EE00}" dt="2024-12-14T03:24:03.444" v="644" actId="1076"/>
          <ac:grpSpMkLst>
            <pc:docMk/>
            <pc:sldMk cId="0" sldId="263"/>
            <ac:grpSpMk id="1590" creationId="{00000000-0000-0000-0000-000000000000}"/>
          </ac:grpSpMkLst>
        </pc:grpChg>
        <pc:grpChg chg="del mod">
          <ac:chgData name="" userId="afe2db5a70d81215" providerId="LiveId" clId="{8B279C37-543B-48BC-86A6-8617D002EE00}" dt="2024-12-13T19:17:34.597" v="405" actId="478"/>
          <ac:grpSpMkLst>
            <pc:docMk/>
            <pc:sldMk cId="0" sldId="263"/>
            <ac:grpSpMk id="1595" creationId="{00000000-0000-0000-0000-000000000000}"/>
          </ac:grpSpMkLst>
        </pc:grpChg>
        <pc:grpChg chg="mod topLvl">
          <ac:chgData name="" userId="afe2db5a70d81215" providerId="LiveId" clId="{8B279C37-543B-48BC-86A6-8617D002EE00}" dt="2024-12-13T19:19:23.711" v="424" actId="1076"/>
          <ac:grpSpMkLst>
            <pc:docMk/>
            <pc:sldMk cId="0" sldId="263"/>
            <ac:grpSpMk id="1597" creationId="{00000000-0000-0000-0000-000000000000}"/>
          </ac:grpSpMkLst>
        </pc:grpChg>
        <pc:grpChg chg="del mod">
          <ac:chgData name="" userId="afe2db5a70d81215" providerId="LiveId" clId="{8B279C37-543B-48BC-86A6-8617D002EE00}" dt="2024-12-13T19:17:48.611" v="407" actId="478"/>
          <ac:grpSpMkLst>
            <pc:docMk/>
            <pc:sldMk cId="0" sldId="263"/>
            <ac:grpSpMk id="1602" creationId="{00000000-0000-0000-0000-000000000000}"/>
          </ac:grpSpMkLst>
        </pc:grpChg>
        <pc:grpChg chg="add del mod">
          <ac:chgData name="" userId="afe2db5a70d81215" providerId="LiveId" clId="{8B279C37-543B-48BC-86A6-8617D002EE00}" dt="2024-12-13T19:18:03.410" v="412" actId="478"/>
          <ac:grpSpMkLst>
            <pc:docMk/>
            <pc:sldMk cId="0" sldId="263"/>
            <ac:grpSpMk id="1609" creationId="{00000000-0000-0000-0000-000000000000}"/>
          </ac:grpSpMkLst>
        </pc:grpChg>
        <pc:grpChg chg="mod">
          <ac:chgData name="" userId="afe2db5a70d81215" providerId="LiveId" clId="{8B279C37-543B-48BC-86A6-8617D002EE00}" dt="2024-12-13T19:14:25.229" v="386" actId="14100"/>
          <ac:grpSpMkLst>
            <pc:docMk/>
            <pc:sldMk cId="0" sldId="263"/>
            <ac:grpSpMk id="1621" creationId="{00000000-0000-0000-0000-000000000000}"/>
          </ac:grpSpMkLst>
        </pc:grpChg>
      </pc:sldChg>
      <pc:sldChg chg="del">
        <pc:chgData name="" userId="afe2db5a70d81215" providerId="LiveId" clId="{8B279C37-543B-48BC-86A6-8617D002EE00}" dt="2024-12-13T18:46:51.610" v="203" actId="2696"/>
        <pc:sldMkLst>
          <pc:docMk/>
          <pc:sldMk cId="0" sldId="264"/>
        </pc:sldMkLst>
      </pc:sldChg>
      <pc:sldChg chg="del">
        <pc:chgData name="" userId="afe2db5a70d81215" providerId="LiveId" clId="{8B279C37-543B-48BC-86A6-8617D002EE00}" dt="2024-12-13T19:28:22.720" v="479" actId="2696"/>
        <pc:sldMkLst>
          <pc:docMk/>
          <pc:sldMk cId="0" sldId="265"/>
        </pc:sldMkLst>
      </pc:sldChg>
      <pc:sldChg chg="del">
        <pc:chgData name="" userId="afe2db5a70d81215" providerId="LiveId" clId="{8B279C37-543B-48BC-86A6-8617D002EE00}" dt="2024-12-13T18:46:54.835" v="204" actId="2696"/>
        <pc:sldMkLst>
          <pc:docMk/>
          <pc:sldMk cId="0" sldId="266"/>
        </pc:sldMkLst>
      </pc:sldChg>
      <pc:sldChg chg="addSp modSp ord">
        <pc:chgData name="" userId="afe2db5a70d81215" providerId="LiveId" clId="{8B279C37-543B-48BC-86A6-8617D002EE00}" dt="2024-12-14T03:59:02.543" v="784" actId="1076"/>
        <pc:sldMkLst>
          <pc:docMk/>
          <pc:sldMk cId="0" sldId="267"/>
        </pc:sldMkLst>
        <pc:spChg chg="mod">
          <ac:chgData name="" userId="afe2db5a70d81215" providerId="LiveId" clId="{8B279C37-543B-48BC-86A6-8617D002EE00}" dt="2024-12-14T03:59:02.543" v="784" actId="1076"/>
          <ac:spMkLst>
            <pc:docMk/>
            <pc:sldMk cId="0" sldId="267"/>
            <ac:spMk id="1727" creationId="{00000000-0000-0000-0000-000000000000}"/>
          </ac:spMkLst>
        </pc:spChg>
        <pc:picChg chg="add mod">
          <ac:chgData name="" userId="afe2db5a70d81215" providerId="LiveId" clId="{8B279C37-543B-48BC-86A6-8617D002EE00}" dt="2024-12-14T03:58:54.172" v="782" actId="1076"/>
          <ac:picMkLst>
            <pc:docMk/>
            <pc:sldMk cId="0" sldId="267"/>
            <ac:picMk id="3" creationId="{38B02381-C6B8-4E1C-9AB0-BDE53524D23C}"/>
          </ac:picMkLst>
        </pc:picChg>
      </pc:sldChg>
      <pc:sldChg chg="del">
        <pc:chgData name="" userId="afe2db5a70d81215" providerId="LiveId" clId="{8B279C37-543B-48BC-86A6-8617D002EE00}" dt="2024-12-13T18:46:57.107" v="205" actId="2696"/>
        <pc:sldMkLst>
          <pc:docMk/>
          <pc:sldMk cId="0" sldId="268"/>
        </pc:sldMkLst>
      </pc:sldChg>
      <pc:sldChg chg="del">
        <pc:chgData name="" userId="afe2db5a70d81215" providerId="LiveId" clId="{8B279C37-543B-48BC-86A6-8617D002EE00}" dt="2024-12-14T03:28:55.083" v="669" actId="2696"/>
        <pc:sldMkLst>
          <pc:docMk/>
          <pc:sldMk cId="0" sldId="269"/>
        </pc:sldMkLst>
      </pc:sldChg>
      <pc:sldChg chg="addSp delSp modSp ord">
        <pc:chgData name="" userId="afe2db5a70d81215" providerId="LiveId" clId="{8B279C37-543B-48BC-86A6-8617D002EE00}" dt="2024-12-14T03:26:54.339" v="658" actId="20577"/>
        <pc:sldMkLst>
          <pc:docMk/>
          <pc:sldMk cId="0" sldId="270"/>
        </pc:sldMkLst>
        <pc:spChg chg="add del mod">
          <ac:chgData name="" userId="afe2db5a70d81215" providerId="LiveId" clId="{8B279C37-543B-48BC-86A6-8617D002EE00}" dt="2024-12-13T19:25:00.535" v="467" actId="478"/>
          <ac:spMkLst>
            <pc:docMk/>
            <pc:sldMk cId="0" sldId="270"/>
            <ac:spMk id="3" creationId="{338E910B-48FE-45B0-A04E-B41914141122}"/>
          </ac:spMkLst>
        </pc:spChg>
        <pc:spChg chg="del">
          <ac:chgData name="" userId="afe2db5a70d81215" providerId="LiveId" clId="{8B279C37-543B-48BC-86A6-8617D002EE00}" dt="2024-12-13T19:24:58.931" v="466" actId="478"/>
          <ac:spMkLst>
            <pc:docMk/>
            <pc:sldMk cId="0" sldId="270"/>
            <ac:spMk id="1836" creationId="{00000000-0000-0000-0000-000000000000}"/>
          </ac:spMkLst>
        </pc:spChg>
        <pc:spChg chg="mod">
          <ac:chgData name="" userId="afe2db5a70d81215" providerId="LiveId" clId="{8B279C37-543B-48BC-86A6-8617D002EE00}" dt="2024-12-14T03:26:54.339" v="658" actId="20577"/>
          <ac:spMkLst>
            <pc:docMk/>
            <pc:sldMk cId="0" sldId="270"/>
            <ac:spMk id="1837" creationId="{00000000-0000-0000-0000-000000000000}"/>
          </ac:spMkLst>
        </pc:spChg>
        <pc:picChg chg="add del">
          <ac:chgData name="" userId="afe2db5a70d81215" providerId="LiveId" clId="{8B279C37-543B-48BC-86A6-8617D002EE00}" dt="2024-12-13T18:37:12.900" v="147" actId="478"/>
          <ac:picMkLst>
            <pc:docMk/>
            <pc:sldMk cId="0" sldId="270"/>
            <ac:picMk id="1838" creationId="{00000000-0000-0000-0000-000000000000}"/>
          </ac:picMkLst>
        </pc:picChg>
      </pc:sldChg>
      <pc:sldChg chg="del">
        <pc:chgData name="" userId="afe2db5a70d81215" providerId="LiveId" clId="{8B279C37-543B-48BC-86A6-8617D002EE00}" dt="2024-12-13T19:28:16.005" v="477" actId="2696"/>
        <pc:sldMkLst>
          <pc:docMk/>
          <pc:sldMk cId="0" sldId="271"/>
        </pc:sldMkLst>
      </pc:sldChg>
      <pc:sldChg chg="del">
        <pc:chgData name="" userId="afe2db5a70d81215" providerId="LiveId" clId="{8B279C37-543B-48BC-86A6-8617D002EE00}" dt="2024-12-13T19:28:10.580" v="476" actId="2696"/>
        <pc:sldMkLst>
          <pc:docMk/>
          <pc:sldMk cId="0" sldId="272"/>
        </pc:sldMkLst>
      </pc:sldChg>
      <pc:sldChg chg="addSp delSp modSp ord">
        <pc:chgData name="" userId="afe2db5a70d81215" providerId="LiveId" clId="{8B279C37-543B-48BC-86A6-8617D002EE00}" dt="2024-12-14T03:43:09.423" v="729" actId="1076"/>
        <pc:sldMkLst>
          <pc:docMk/>
          <pc:sldMk cId="0" sldId="273"/>
        </pc:sldMkLst>
        <pc:spChg chg="add del mod">
          <ac:chgData name="" userId="afe2db5a70d81215" providerId="LiveId" clId="{8B279C37-543B-48BC-86A6-8617D002EE00}" dt="2024-12-13T18:45:55.869" v="201" actId="478"/>
          <ac:spMkLst>
            <pc:docMk/>
            <pc:sldMk cId="0" sldId="273"/>
            <ac:spMk id="3" creationId="{0C0DF3E8-BC0F-4E5C-98CD-57FE2A0360B5}"/>
          </ac:spMkLst>
        </pc:spChg>
        <pc:spChg chg="del">
          <ac:chgData name="" userId="afe2db5a70d81215" providerId="LiveId" clId="{8B279C37-543B-48BC-86A6-8617D002EE00}" dt="2024-12-13T18:45:53.767" v="200" actId="478"/>
          <ac:spMkLst>
            <pc:docMk/>
            <pc:sldMk cId="0" sldId="273"/>
            <ac:spMk id="1963" creationId="{00000000-0000-0000-0000-000000000000}"/>
          </ac:spMkLst>
        </pc:spChg>
        <pc:spChg chg="mod">
          <ac:chgData name="" userId="afe2db5a70d81215" providerId="LiveId" clId="{8B279C37-543B-48BC-86A6-8617D002EE00}" dt="2024-12-13T18:54:04.273" v="284" actId="14100"/>
          <ac:spMkLst>
            <pc:docMk/>
            <pc:sldMk cId="0" sldId="273"/>
            <ac:spMk id="1964" creationId="{00000000-0000-0000-0000-000000000000}"/>
          </ac:spMkLst>
        </pc:spChg>
        <pc:grpChg chg="mod">
          <ac:chgData name="" userId="afe2db5a70d81215" providerId="LiveId" clId="{8B279C37-543B-48BC-86A6-8617D002EE00}" dt="2024-12-14T03:43:04.525" v="727" actId="1076"/>
          <ac:grpSpMkLst>
            <pc:docMk/>
            <pc:sldMk cId="0" sldId="273"/>
            <ac:grpSpMk id="1965" creationId="{00000000-0000-0000-0000-000000000000}"/>
          </ac:grpSpMkLst>
        </pc:grpChg>
        <pc:picChg chg="add mod">
          <ac:chgData name="" userId="afe2db5a70d81215" providerId="LiveId" clId="{8B279C37-543B-48BC-86A6-8617D002EE00}" dt="2024-12-14T03:43:09.423" v="729" actId="1076"/>
          <ac:picMkLst>
            <pc:docMk/>
            <pc:sldMk cId="0" sldId="273"/>
            <ac:picMk id="36" creationId="{080A99B0-A376-4D79-BA9F-2209E0D3AEFB}"/>
          </ac:picMkLst>
        </pc:picChg>
      </pc:sldChg>
      <pc:sldChg chg="addSp delSp modSp">
        <pc:chgData name="" userId="afe2db5a70d81215" providerId="LiveId" clId="{8B279C37-543B-48BC-86A6-8617D002EE00}" dt="2024-12-14T03:29:02.815" v="671" actId="1076"/>
        <pc:sldMkLst>
          <pc:docMk/>
          <pc:sldMk cId="0" sldId="274"/>
        </pc:sldMkLst>
        <pc:spChg chg="add del mod">
          <ac:chgData name="" userId="afe2db5a70d81215" providerId="LiveId" clId="{8B279C37-543B-48BC-86A6-8617D002EE00}" dt="2024-12-13T19:39:10.644" v="525" actId="478"/>
          <ac:spMkLst>
            <pc:docMk/>
            <pc:sldMk cId="0" sldId="274"/>
            <ac:spMk id="3" creationId="{F123FB96-A086-425A-A7A4-70C6AD1461C6}"/>
          </ac:spMkLst>
        </pc:spChg>
        <pc:spChg chg="mod">
          <ac:chgData name="" userId="afe2db5a70d81215" providerId="LiveId" clId="{8B279C37-543B-48BC-86A6-8617D002EE00}" dt="2024-12-13T19:40:32.909" v="532" actId="14100"/>
          <ac:spMkLst>
            <pc:docMk/>
            <pc:sldMk cId="0" sldId="274"/>
            <ac:spMk id="2028" creationId="{00000000-0000-0000-0000-000000000000}"/>
          </ac:spMkLst>
        </pc:spChg>
        <pc:spChg chg="mod">
          <ac:chgData name="" userId="afe2db5a70d81215" providerId="LiveId" clId="{8B279C37-543B-48BC-86A6-8617D002EE00}" dt="2024-12-13T19:40:59.895" v="534" actId="14100"/>
          <ac:spMkLst>
            <pc:docMk/>
            <pc:sldMk cId="0" sldId="274"/>
            <ac:spMk id="2029" creationId="{00000000-0000-0000-0000-000000000000}"/>
          </ac:spMkLst>
        </pc:spChg>
        <pc:spChg chg="del">
          <ac:chgData name="" userId="afe2db5a70d81215" providerId="LiveId" clId="{8B279C37-543B-48BC-86A6-8617D002EE00}" dt="2024-12-13T19:39:08.509" v="524" actId="478"/>
          <ac:spMkLst>
            <pc:docMk/>
            <pc:sldMk cId="0" sldId="274"/>
            <ac:spMk id="2030" creationId="{00000000-0000-0000-0000-000000000000}"/>
          </ac:spMkLst>
        </pc:spChg>
        <pc:spChg chg="mod">
          <ac:chgData name="" userId="afe2db5a70d81215" providerId="LiveId" clId="{8B279C37-543B-48BC-86A6-8617D002EE00}" dt="2024-12-14T03:29:02.815" v="671" actId="1076"/>
          <ac:spMkLst>
            <pc:docMk/>
            <pc:sldMk cId="0" sldId="274"/>
            <ac:spMk id="2031" creationId="{00000000-0000-0000-0000-000000000000}"/>
          </ac:spMkLst>
        </pc:spChg>
        <pc:spChg chg="del">
          <ac:chgData name="" userId="afe2db5a70d81215" providerId="LiveId" clId="{8B279C37-543B-48BC-86A6-8617D002EE00}" dt="2024-12-13T19:39:32.879" v="530" actId="478"/>
          <ac:spMkLst>
            <pc:docMk/>
            <pc:sldMk cId="0" sldId="274"/>
            <ac:spMk id="2032" creationId="{00000000-0000-0000-0000-000000000000}"/>
          </ac:spMkLst>
        </pc:spChg>
        <pc:grpChg chg="mod">
          <ac:chgData name="" userId="afe2db5a70d81215" providerId="LiveId" clId="{8B279C37-543B-48BC-86A6-8617D002EE00}" dt="2024-12-13T19:39:25.390" v="528" actId="1076"/>
          <ac:grpSpMkLst>
            <pc:docMk/>
            <pc:sldMk cId="0" sldId="274"/>
            <ac:grpSpMk id="2002" creationId="{00000000-0000-0000-0000-000000000000}"/>
          </ac:grpSpMkLst>
        </pc:grpChg>
        <pc:grpChg chg="mod">
          <ac:chgData name="" userId="afe2db5a70d81215" providerId="LiveId" clId="{8B279C37-543B-48BC-86A6-8617D002EE00}" dt="2024-12-13T19:39:30.538" v="529" actId="14100"/>
          <ac:grpSpMkLst>
            <pc:docMk/>
            <pc:sldMk cId="0" sldId="274"/>
            <ac:grpSpMk id="2016" creationId="{00000000-0000-0000-0000-000000000000}"/>
          </ac:grpSpMkLst>
        </pc:grpChg>
      </pc:sldChg>
      <pc:sldChg chg="del">
        <pc:chgData name="" userId="afe2db5a70d81215" providerId="LiveId" clId="{8B279C37-543B-48BC-86A6-8617D002EE00}" dt="2024-12-13T19:52:51.781" v="623" actId="2696"/>
        <pc:sldMkLst>
          <pc:docMk/>
          <pc:sldMk cId="0" sldId="275"/>
        </pc:sldMkLst>
      </pc:sldChg>
      <pc:sldChg chg="del">
        <pc:chgData name="" userId="afe2db5a70d81215" providerId="LiveId" clId="{8B279C37-543B-48BC-86A6-8617D002EE00}" dt="2024-12-13T19:52:51.101" v="622" actId="2696"/>
        <pc:sldMkLst>
          <pc:docMk/>
          <pc:sldMk cId="0" sldId="276"/>
        </pc:sldMkLst>
      </pc:sldChg>
      <pc:sldChg chg="del">
        <pc:chgData name="" userId="afe2db5a70d81215" providerId="LiveId" clId="{8B279C37-543B-48BC-86A6-8617D002EE00}" dt="2024-12-13T19:52:50.441" v="620" actId="2696"/>
        <pc:sldMkLst>
          <pc:docMk/>
          <pc:sldMk cId="0" sldId="277"/>
        </pc:sldMkLst>
      </pc:sldChg>
      <pc:sldChg chg="del">
        <pc:chgData name="" userId="afe2db5a70d81215" providerId="LiveId" clId="{8B279C37-543B-48BC-86A6-8617D002EE00}" dt="2024-12-13T19:52:49.540" v="618" actId="2696"/>
        <pc:sldMkLst>
          <pc:docMk/>
          <pc:sldMk cId="0" sldId="278"/>
        </pc:sldMkLst>
      </pc:sldChg>
      <pc:sldChg chg="addSp delSp modSp ord">
        <pc:chgData name="" userId="afe2db5a70d81215" providerId="LiveId" clId="{8B279C37-543B-48BC-86A6-8617D002EE00}" dt="2024-12-13T18:48:37.216" v="233" actId="14100"/>
        <pc:sldMkLst>
          <pc:docMk/>
          <pc:sldMk cId="0" sldId="279"/>
        </pc:sldMkLst>
        <pc:spChg chg="add del mod">
          <ac:chgData name="" userId="afe2db5a70d81215" providerId="LiveId" clId="{8B279C37-543B-48BC-86A6-8617D002EE00}" dt="2024-12-13T18:47:30.486" v="218" actId="478"/>
          <ac:spMkLst>
            <pc:docMk/>
            <pc:sldMk cId="0" sldId="279"/>
            <ac:spMk id="3" creationId="{7DC999F5-79C8-4BDD-B7E5-C55032B64A1D}"/>
          </ac:spMkLst>
        </pc:spChg>
        <pc:spChg chg="mod">
          <ac:chgData name="" userId="afe2db5a70d81215" providerId="LiveId" clId="{8B279C37-543B-48BC-86A6-8617D002EE00}" dt="2024-12-13T18:47:54.971" v="221" actId="1076"/>
          <ac:spMkLst>
            <pc:docMk/>
            <pc:sldMk cId="0" sldId="279"/>
            <ac:spMk id="2339" creationId="{00000000-0000-0000-0000-000000000000}"/>
          </ac:spMkLst>
        </pc:spChg>
        <pc:spChg chg="del">
          <ac:chgData name="" userId="afe2db5a70d81215" providerId="LiveId" clId="{8B279C37-543B-48BC-86A6-8617D002EE00}" dt="2024-12-13T18:47:28.244" v="217" actId="478"/>
          <ac:spMkLst>
            <pc:docMk/>
            <pc:sldMk cId="0" sldId="279"/>
            <ac:spMk id="2340" creationId="{00000000-0000-0000-0000-000000000000}"/>
          </ac:spMkLst>
        </pc:spChg>
        <pc:grpChg chg="mod">
          <ac:chgData name="" userId="afe2db5a70d81215" providerId="LiveId" clId="{8B279C37-543B-48BC-86A6-8617D002EE00}" dt="2024-12-13T18:48:18.807" v="225" actId="1076"/>
          <ac:grpSpMkLst>
            <pc:docMk/>
            <pc:sldMk cId="0" sldId="279"/>
            <ac:grpSpMk id="2341" creationId="{00000000-0000-0000-0000-000000000000}"/>
          </ac:grpSpMkLst>
        </pc:grpChg>
        <pc:picChg chg="add mod">
          <ac:chgData name="" userId="afe2db5a70d81215" providerId="LiveId" clId="{8B279C37-543B-48BC-86A6-8617D002EE00}" dt="2024-12-13T18:48:00.910" v="224" actId="1076"/>
          <ac:picMkLst>
            <pc:docMk/>
            <pc:sldMk cId="0" sldId="279"/>
            <ac:picMk id="24" creationId="{A2B1084A-260C-4A1E-AEEB-57989540469C}"/>
          </ac:picMkLst>
        </pc:picChg>
        <pc:picChg chg="add mod">
          <ac:chgData name="" userId="afe2db5a70d81215" providerId="LiveId" clId="{8B279C37-543B-48BC-86A6-8617D002EE00}" dt="2024-12-13T18:48:37.216" v="233" actId="14100"/>
          <ac:picMkLst>
            <pc:docMk/>
            <pc:sldMk cId="0" sldId="279"/>
            <ac:picMk id="25" creationId="{2E70C70B-E435-468A-8CB7-3F69E0F2E411}"/>
          </ac:picMkLst>
        </pc:picChg>
      </pc:sldChg>
      <pc:sldChg chg="del">
        <pc:chgData name="" userId="afe2db5a70d81215" providerId="LiveId" clId="{8B279C37-543B-48BC-86A6-8617D002EE00}" dt="2024-12-13T19:52:48.765" v="616" actId="2696"/>
        <pc:sldMkLst>
          <pc:docMk/>
          <pc:sldMk cId="0" sldId="280"/>
        </pc:sldMkLst>
      </pc:sldChg>
      <pc:sldChg chg="del">
        <pc:chgData name="" userId="afe2db5a70d81215" providerId="LiveId" clId="{8B279C37-543B-48BC-86A6-8617D002EE00}" dt="2024-12-13T19:52:48.085" v="614" actId="2696"/>
        <pc:sldMkLst>
          <pc:docMk/>
          <pc:sldMk cId="0" sldId="281"/>
        </pc:sldMkLst>
      </pc:sldChg>
      <pc:sldChg chg="del">
        <pc:chgData name="" userId="afe2db5a70d81215" providerId="LiveId" clId="{8B279C37-543B-48BC-86A6-8617D002EE00}" dt="2024-12-13T19:52:47.377" v="612" actId="2696"/>
        <pc:sldMkLst>
          <pc:docMk/>
          <pc:sldMk cId="0" sldId="282"/>
        </pc:sldMkLst>
      </pc:sldChg>
      <pc:sldChg chg="del">
        <pc:chgData name="" userId="afe2db5a70d81215" providerId="LiveId" clId="{8B279C37-543B-48BC-86A6-8617D002EE00}" dt="2024-12-13T19:52:46.455" v="611" actId="2696"/>
        <pc:sldMkLst>
          <pc:docMk/>
          <pc:sldMk cId="0" sldId="283"/>
        </pc:sldMkLst>
      </pc:sldChg>
      <pc:sldChg chg="del">
        <pc:chgData name="" userId="afe2db5a70d81215" providerId="LiveId" clId="{8B279C37-543B-48BC-86A6-8617D002EE00}" dt="2024-12-13T19:52:45.780" v="609" actId="2696"/>
        <pc:sldMkLst>
          <pc:docMk/>
          <pc:sldMk cId="0" sldId="284"/>
        </pc:sldMkLst>
      </pc:sldChg>
      <pc:sldChg chg="del">
        <pc:chgData name="" userId="afe2db5a70d81215" providerId="LiveId" clId="{8B279C37-543B-48BC-86A6-8617D002EE00}" dt="2024-12-13T19:52:44.404" v="607" actId="2696"/>
        <pc:sldMkLst>
          <pc:docMk/>
          <pc:sldMk cId="0" sldId="285"/>
        </pc:sldMkLst>
      </pc:sldChg>
      <pc:sldChg chg="del">
        <pc:chgData name="" userId="afe2db5a70d81215" providerId="LiveId" clId="{8B279C37-543B-48BC-86A6-8617D002EE00}" dt="2024-12-13T19:52:43.992" v="605" actId="2696"/>
        <pc:sldMkLst>
          <pc:docMk/>
          <pc:sldMk cId="0" sldId="286"/>
        </pc:sldMkLst>
      </pc:sldChg>
      <pc:sldChg chg="del">
        <pc:chgData name="" userId="afe2db5a70d81215" providerId="LiveId" clId="{8B279C37-543B-48BC-86A6-8617D002EE00}" dt="2024-12-13T19:52:43.615" v="603" actId="2696"/>
        <pc:sldMkLst>
          <pc:docMk/>
          <pc:sldMk cId="0" sldId="287"/>
        </pc:sldMkLst>
      </pc:sldChg>
      <pc:sldChg chg="del">
        <pc:chgData name="" userId="afe2db5a70d81215" providerId="LiveId" clId="{8B279C37-543B-48BC-86A6-8617D002EE00}" dt="2024-12-13T19:52:43.223" v="602" actId="2696"/>
        <pc:sldMkLst>
          <pc:docMk/>
          <pc:sldMk cId="0" sldId="288"/>
        </pc:sldMkLst>
      </pc:sldChg>
      <pc:sldChg chg="del">
        <pc:chgData name="" userId="afe2db5a70d81215" providerId="LiveId" clId="{8B279C37-543B-48BC-86A6-8617D002EE00}" dt="2024-12-13T19:52:42.591" v="600" actId="2696"/>
        <pc:sldMkLst>
          <pc:docMk/>
          <pc:sldMk cId="0" sldId="289"/>
        </pc:sldMkLst>
      </pc:sldChg>
      <pc:sldChg chg="del">
        <pc:chgData name="" userId="afe2db5a70d81215" providerId="LiveId" clId="{8B279C37-543B-48BC-86A6-8617D002EE00}" dt="2024-12-13T19:52:41.470" v="599" actId="2696"/>
        <pc:sldMkLst>
          <pc:docMk/>
          <pc:sldMk cId="0" sldId="290"/>
        </pc:sldMkLst>
      </pc:sldChg>
      <pc:sldChg chg="del">
        <pc:chgData name="" userId="afe2db5a70d81215" providerId="LiveId" clId="{8B279C37-543B-48BC-86A6-8617D002EE00}" dt="2024-12-13T19:52:37.841" v="597" actId="2696"/>
        <pc:sldMkLst>
          <pc:docMk/>
          <pc:sldMk cId="0" sldId="291"/>
        </pc:sldMkLst>
      </pc:sldChg>
      <pc:sldChg chg="del">
        <pc:chgData name="" userId="afe2db5a70d81215" providerId="LiveId" clId="{8B279C37-543B-48BC-86A6-8617D002EE00}" dt="2024-12-13T19:52:37.150" v="594" actId="2696"/>
        <pc:sldMkLst>
          <pc:docMk/>
          <pc:sldMk cId="0" sldId="292"/>
        </pc:sldMkLst>
      </pc:sldChg>
      <pc:sldChg chg="del">
        <pc:chgData name="" userId="afe2db5a70d81215" providerId="LiveId" clId="{8B279C37-543B-48BC-86A6-8617D002EE00}" dt="2024-12-13T19:52:36.454" v="593" actId="2696"/>
        <pc:sldMkLst>
          <pc:docMk/>
          <pc:sldMk cId="0" sldId="293"/>
        </pc:sldMkLst>
      </pc:sldChg>
      <pc:sldChg chg="del">
        <pc:chgData name="" userId="afe2db5a70d81215" providerId="LiveId" clId="{8B279C37-543B-48BC-86A6-8617D002EE00}" dt="2024-12-13T19:52:35.837" v="592" actId="2696"/>
        <pc:sldMkLst>
          <pc:docMk/>
          <pc:sldMk cId="0" sldId="294"/>
        </pc:sldMkLst>
      </pc:sldChg>
      <pc:sldChg chg="del">
        <pc:chgData name="" userId="afe2db5a70d81215" providerId="LiveId" clId="{8B279C37-543B-48BC-86A6-8617D002EE00}" dt="2024-12-13T19:52:35.176" v="591" actId="2696"/>
        <pc:sldMkLst>
          <pc:docMk/>
          <pc:sldMk cId="0" sldId="295"/>
        </pc:sldMkLst>
      </pc:sldChg>
      <pc:sldChg chg="del">
        <pc:chgData name="" userId="afe2db5a70d81215" providerId="LiveId" clId="{8B279C37-543B-48BC-86A6-8617D002EE00}" dt="2024-12-13T19:52:34.495" v="590" actId="2696"/>
        <pc:sldMkLst>
          <pc:docMk/>
          <pc:sldMk cId="0" sldId="296"/>
        </pc:sldMkLst>
      </pc:sldChg>
      <pc:sldChg chg="del">
        <pc:chgData name="" userId="afe2db5a70d81215" providerId="LiveId" clId="{8B279C37-543B-48BC-86A6-8617D002EE00}" dt="2024-12-13T19:52:33.820" v="589" actId="2696"/>
        <pc:sldMkLst>
          <pc:docMk/>
          <pc:sldMk cId="0" sldId="297"/>
        </pc:sldMkLst>
      </pc:sldChg>
      <pc:sldChg chg="del">
        <pc:chgData name="" userId="afe2db5a70d81215" providerId="LiveId" clId="{8B279C37-543B-48BC-86A6-8617D002EE00}" dt="2024-12-13T19:52:32.790" v="588" actId="2696"/>
        <pc:sldMkLst>
          <pc:docMk/>
          <pc:sldMk cId="0" sldId="298"/>
        </pc:sldMkLst>
      </pc:sldChg>
      <pc:sldChg chg="del">
        <pc:chgData name="" userId="afe2db5a70d81215" providerId="LiveId" clId="{8B279C37-543B-48BC-86A6-8617D002EE00}" dt="2024-12-13T19:52:31.989" v="587" actId="2696"/>
        <pc:sldMkLst>
          <pc:docMk/>
          <pc:sldMk cId="0" sldId="299"/>
        </pc:sldMkLst>
      </pc:sldChg>
      <pc:sldChg chg="del">
        <pc:chgData name="" userId="afe2db5a70d81215" providerId="LiveId" clId="{8B279C37-543B-48BC-86A6-8617D002EE00}" dt="2024-12-13T19:52:31.450" v="586" actId="2696"/>
        <pc:sldMkLst>
          <pc:docMk/>
          <pc:sldMk cId="0" sldId="300"/>
        </pc:sldMkLst>
      </pc:sldChg>
      <pc:sldChg chg="del">
        <pc:chgData name="" userId="afe2db5a70d81215" providerId="LiveId" clId="{8B279C37-543B-48BC-86A6-8617D002EE00}" dt="2024-12-13T19:52:31.105" v="585" actId="2696"/>
        <pc:sldMkLst>
          <pc:docMk/>
          <pc:sldMk cId="0" sldId="301"/>
        </pc:sldMkLst>
      </pc:sldChg>
      <pc:sldChg chg="del">
        <pc:chgData name="" userId="afe2db5a70d81215" providerId="LiveId" clId="{8B279C37-543B-48BC-86A6-8617D002EE00}" dt="2024-12-13T19:52:30.803" v="584" actId="2696"/>
        <pc:sldMkLst>
          <pc:docMk/>
          <pc:sldMk cId="0" sldId="302"/>
        </pc:sldMkLst>
      </pc:sldChg>
      <pc:sldChg chg="del">
        <pc:chgData name="" userId="afe2db5a70d81215" providerId="LiveId" clId="{8B279C37-543B-48BC-86A6-8617D002EE00}" dt="2024-12-13T19:52:30.489" v="583" actId="2696"/>
        <pc:sldMkLst>
          <pc:docMk/>
          <pc:sldMk cId="0" sldId="303"/>
        </pc:sldMkLst>
      </pc:sldChg>
      <pc:sldChg chg="del">
        <pc:chgData name="" userId="afe2db5a70d81215" providerId="LiveId" clId="{8B279C37-543B-48BC-86A6-8617D002EE00}" dt="2024-12-13T19:52:30.144" v="582" actId="2696"/>
        <pc:sldMkLst>
          <pc:docMk/>
          <pc:sldMk cId="0" sldId="304"/>
        </pc:sldMkLst>
      </pc:sldChg>
      <pc:sldChg chg="del">
        <pc:chgData name="" userId="afe2db5a70d81215" providerId="LiveId" clId="{8B279C37-543B-48BC-86A6-8617D002EE00}" dt="2024-12-13T19:52:29.762" v="581" actId="2696"/>
        <pc:sldMkLst>
          <pc:docMk/>
          <pc:sldMk cId="0" sldId="305"/>
        </pc:sldMkLst>
      </pc:sldChg>
      <pc:sldChg chg="del">
        <pc:chgData name="" userId="afe2db5a70d81215" providerId="LiveId" clId="{8B279C37-543B-48BC-86A6-8617D002EE00}" dt="2024-12-13T19:52:29.431" v="580" actId="2696"/>
        <pc:sldMkLst>
          <pc:docMk/>
          <pc:sldMk cId="0" sldId="306"/>
        </pc:sldMkLst>
      </pc:sldChg>
      <pc:sldChg chg="del">
        <pc:chgData name="" userId="afe2db5a70d81215" providerId="LiveId" clId="{8B279C37-543B-48BC-86A6-8617D002EE00}" dt="2024-12-13T19:52:29.039" v="579" actId="2696"/>
        <pc:sldMkLst>
          <pc:docMk/>
          <pc:sldMk cId="0" sldId="307"/>
        </pc:sldMkLst>
      </pc:sldChg>
      <pc:sldChg chg="del">
        <pc:chgData name="" userId="afe2db5a70d81215" providerId="LiveId" clId="{8B279C37-543B-48BC-86A6-8617D002EE00}" dt="2024-12-13T19:52:28.047" v="577" actId="2696"/>
        <pc:sldMkLst>
          <pc:docMk/>
          <pc:sldMk cId="0" sldId="308"/>
        </pc:sldMkLst>
      </pc:sldChg>
      <pc:sldChg chg="del">
        <pc:chgData name="" userId="afe2db5a70d81215" providerId="LiveId" clId="{8B279C37-543B-48BC-86A6-8617D002EE00}" dt="2024-12-13T19:52:28.533" v="578" actId="2696"/>
        <pc:sldMkLst>
          <pc:docMk/>
          <pc:sldMk cId="0" sldId="309"/>
        </pc:sldMkLst>
      </pc:sldChg>
      <pc:sldChg chg="add del setBg">
        <pc:chgData name="" userId="afe2db5a70d81215" providerId="LiveId" clId="{8B279C37-543B-48BC-86A6-8617D002EE00}" dt="2024-12-13T18:36:55.707" v="145" actId="2696"/>
        <pc:sldMkLst>
          <pc:docMk/>
          <pc:sldMk cId="90016446" sldId="310"/>
        </pc:sldMkLst>
      </pc:sldChg>
      <pc:sldChg chg="add del setBg">
        <pc:chgData name="" userId="afe2db5a70d81215" providerId="LiveId" clId="{8B279C37-543B-48BC-86A6-8617D002EE00}" dt="2024-12-13T18:36:50.087" v="143" actId="2696"/>
        <pc:sldMkLst>
          <pc:docMk/>
          <pc:sldMk cId="884346939" sldId="310"/>
        </pc:sldMkLst>
      </pc:sldChg>
      <pc:sldChg chg="addSp delSp modSp add">
        <pc:chgData name="" userId="afe2db5a70d81215" providerId="LiveId" clId="{8B279C37-543B-48BC-86A6-8617D002EE00}" dt="2024-12-13T18:50:49.780" v="272" actId="255"/>
        <pc:sldMkLst>
          <pc:docMk/>
          <pc:sldMk cId="3166339940" sldId="310"/>
        </pc:sldMkLst>
        <pc:spChg chg="mod">
          <ac:chgData name="" userId="afe2db5a70d81215" providerId="LiveId" clId="{8B279C37-543B-48BC-86A6-8617D002EE00}" dt="2024-12-13T18:50:49.780" v="272" actId="255"/>
          <ac:spMkLst>
            <pc:docMk/>
            <pc:sldMk cId="3166339940" sldId="310"/>
            <ac:spMk id="2339" creationId="{00000000-0000-0000-0000-000000000000}"/>
          </ac:spMkLst>
        </pc:spChg>
        <pc:picChg chg="add mod">
          <ac:chgData name="" userId="afe2db5a70d81215" providerId="LiveId" clId="{8B279C37-543B-48BC-86A6-8617D002EE00}" dt="2024-12-13T18:49:44.828" v="263" actId="1076"/>
          <ac:picMkLst>
            <pc:docMk/>
            <pc:sldMk cId="3166339940" sldId="310"/>
            <ac:picMk id="23" creationId="{074893EA-936B-4FF3-BBF5-3C429882E070}"/>
          </ac:picMkLst>
        </pc:picChg>
        <pc:picChg chg="del">
          <ac:chgData name="" userId="afe2db5a70d81215" providerId="LiveId" clId="{8B279C37-543B-48BC-86A6-8617D002EE00}" dt="2024-12-13T18:49:23.212" v="260" actId="478"/>
          <ac:picMkLst>
            <pc:docMk/>
            <pc:sldMk cId="3166339940" sldId="310"/>
            <ac:picMk id="24" creationId="{A2B1084A-260C-4A1E-AEEB-57989540469C}"/>
          </ac:picMkLst>
        </pc:picChg>
      </pc:sldChg>
      <pc:sldChg chg="addSp delSp modSp add">
        <pc:chgData name="" userId="afe2db5a70d81215" providerId="LiveId" clId="{8B279C37-543B-48BC-86A6-8617D002EE00}" dt="2024-12-13T18:50:57.327" v="273" actId="255"/>
        <pc:sldMkLst>
          <pc:docMk/>
          <pc:sldMk cId="1597116443" sldId="311"/>
        </pc:sldMkLst>
        <pc:spChg chg="mod">
          <ac:chgData name="" userId="afe2db5a70d81215" providerId="LiveId" clId="{8B279C37-543B-48BC-86A6-8617D002EE00}" dt="2024-12-13T18:50:57.327" v="273" actId="255"/>
          <ac:spMkLst>
            <pc:docMk/>
            <pc:sldMk cId="1597116443" sldId="311"/>
            <ac:spMk id="2339" creationId="{00000000-0000-0000-0000-000000000000}"/>
          </ac:spMkLst>
        </pc:spChg>
        <pc:picChg chg="add mod">
          <ac:chgData name="" userId="afe2db5a70d81215" providerId="LiveId" clId="{8B279C37-543B-48BC-86A6-8617D002EE00}" dt="2024-12-13T18:50:16.575" v="268" actId="1076"/>
          <ac:picMkLst>
            <pc:docMk/>
            <pc:sldMk cId="1597116443" sldId="311"/>
            <ac:picMk id="23" creationId="{275ECCF7-E51F-4522-B85C-6629784B7DD3}"/>
          </ac:picMkLst>
        </pc:picChg>
        <pc:picChg chg="del">
          <ac:chgData name="" userId="afe2db5a70d81215" providerId="LiveId" clId="{8B279C37-543B-48BC-86A6-8617D002EE00}" dt="2024-12-13T18:49:16.303" v="259" actId="478"/>
          <ac:picMkLst>
            <pc:docMk/>
            <pc:sldMk cId="1597116443" sldId="311"/>
            <ac:picMk id="24" creationId="{A2B1084A-260C-4A1E-AEEB-57989540469C}"/>
          </ac:picMkLst>
        </pc:picChg>
      </pc:sldChg>
      <pc:sldChg chg="addSp delSp modSp add">
        <pc:chgData name="" userId="afe2db5a70d81215" providerId="LiveId" clId="{8B279C37-543B-48BC-86A6-8617D002EE00}" dt="2024-12-13T18:51:10.407" v="274" actId="255"/>
        <pc:sldMkLst>
          <pc:docMk/>
          <pc:sldMk cId="2174078049" sldId="312"/>
        </pc:sldMkLst>
        <pc:spChg chg="mod">
          <ac:chgData name="" userId="afe2db5a70d81215" providerId="LiveId" clId="{8B279C37-543B-48BC-86A6-8617D002EE00}" dt="2024-12-13T18:51:10.407" v="274" actId="255"/>
          <ac:spMkLst>
            <pc:docMk/>
            <pc:sldMk cId="2174078049" sldId="312"/>
            <ac:spMk id="2339" creationId="{00000000-0000-0000-0000-000000000000}"/>
          </ac:spMkLst>
        </pc:spChg>
        <pc:picChg chg="add mod">
          <ac:chgData name="" userId="afe2db5a70d81215" providerId="LiveId" clId="{8B279C37-543B-48BC-86A6-8617D002EE00}" dt="2024-12-13T18:50:34.673" v="271" actId="1076"/>
          <ac:picMkLst>
            <pc:docMk/>
            <pc:sldMk cId="2174078049" sldId="312"/>
            <ac:picMk id="23" creationId="{87A4D234-2896-458C-96FE-F737BD1EF41A}"/>
          </ac:picMkLst>
        </pc:picChg>
        <pc:picChg chg="del">
          <ac:chgData name="" userId="afe2db5a70d81215" providerId="LiveId" clId="{8B279C37-543B-48BC-86A6-8617D002EE00}" dt="2024-12-13T18:49:13.139" v="258" actId="478"/>
          <ac:picMkLst>
            <pc:docMk/>
            <pc:sldMk cId="2174078049" sldId="312"/>
            <ac:picMk id="24" creationId="{A2B1084A-260C-4A1E-AEEB-57989540469C}"/>
          </ac:picMkLst>
        </pc:picChg>
      </pc:sldChg>
      <pc:sldChg chg="add del">
        <pc:chgData name="" userId="afe2db5a70d81215" providerId="LiveId" clId="{8B279C37-543B-48BC-86A6-8617D002EE00}" dt="2024-12-13T18:49:52.784" v="265" actId="2696"/>
        <pc:sldMkLst>
          <pc:docMk/>
          <pc:sldMk cId="618085758" sldId="313"/>
        </pc:sldMkLst>
      </pc:sldChg>
      <pc:sldChg chg="addSp modSp add">
        <pc:chgData name="" userId="afe2db5a70d81215" providerId="LiveId" clId="{8B279C37-543B-48BC-86A6-8617D002EE00}" dt="2024-12-14T04:01:57.256" v="792" actId="20577"/>
        <pc:sldMkLst>
          <pc:docMk/>
          <pc:sldMk cId="850152675" sldId="313"/>
        </pc:sldMkLst>
        <pc:spChg chg="mod">
          <ac:chgData name="" userId="afe2db5a70d81215" providerId="LiveId" clId="{8B279C37-543B-48BC-86A6-8617D002EE00}" dt="2024-12-14T04:01:57.256" v="792" actId="20577"/>
          <ac:spMkLst>
            <pc:docMk/>
            <pc:sldMk cId="850152675" sldId="313"/>
            <ac:spMk id="1964" creationId="{00000000-0000-0000-0000-000000000000}"/>
          </ac:spMkLst>
        </pc:spChg>
        <pc:grpChg chg="mod">
          <ac:chgData name="" userId="afe2db5a70d81215" providerId="LiveId" clId="{8B279C37-543B-48BC-86A6-8617D002EE00}" dt="2024-12-14T03:43:17.670" v="730" actId="1076"/>
          <ac:grpSpMkLst>
            <pc:docMk/>
            <pc:sldMk cId="850152675" sldId="313"/>
            <ac:grpSpMk id="1965" creationId="{00000000-0000-0000-0000-000000000000}"/>
          </ac:grpSpMkLst>
        </pc:grpChg>
        <pc:picChg chg="add mod">
          <ac:chgData name="" userId="afe2db5a70d81215" providerId="LiveId" clId="{8B279C37-543B-48BC-86A6-8617D002EE00}" dt="2024-12-14T03:43:22.347" v="732" actId="1076"/>
          <ac:picMkLst>
            <pc:docMk/>
            <pc:sldMk cId="850152675" sldId="313"/>
            <ac:picMk id="36" creationId="{2706700D-B5EA-4505-AA91-C75E2BF0000F}"/>
          </ac:picMkLst>
        </pc:picChg>
      </pc:sldChg>
      <pc:sldChg chg="addSp modSp add">
        <pc:chgData name="" userId="afe2db5a70d81215" providerId="LiveId" clId="{8B279C37-543B-48BC-86A6-8617D002EE00}" dt="2024-12-14T03:43:29.235" v="734"/>
        <pc:sldMkLst>
          <pc:docMk/>
          <pc:sldMk cId="408966814" sldId="314"/>
        </pc:sldMkLst>
        <pc:spChg chg="mod">
          <ac:chgData name="" userId="afe2db5a70d81215" providerId="LiveId" clId="{8B279C37-543B-48BC-86A6-8617D002EE00}" dt="2024-12-14T03:20:34.925" v="628" actId="20577"/>
          <ac:spMkLst>
            <pc:docMk/>
            <pc:sldMk cId="408966814" sldId="314"/>
            <ac:spMk id="1964" creationId="{00000000-0000-0000-0000-000000000000}"/>
          </ac:spMkLst>
        </pc:spChg>
        <pc:grpChg chg="mod">
          <ac:chgData name="" userId="afe2db5a70d81215" providerId="LiveId" clId="{8B279C37-543B-48BC-86A6-8617D002EE00}" dt="2024-12-14T03:43:27.837" v="733" actId="1076"/>
          <ac:grpSpMkLst>
            <pc:docMk/>
            <pc:sldMk cId="408966814" sldId="314"/>
            <ac:grpSpMk id="1965" creationId="{00000000-0000-0000-0000-000000000000}"/>
          </ac:grpSpMkLst>
        </pc:grpChg>
        <pc:picChg chg="add">
          <ac:chgData name="" userId="afe2db5a70d81215" providerId="LiveId" clId="{8B279C37-543B-48BC-86A6-8617D002EE00}" dt="2024-12-14T03:43:29.235" v="734"/>
          <ac:picMkLst>
            <pc:docMk/>
            <pc:sldMk cId="408966814" sldId="314"/>
            <ac:picMk id="36" creationId="{16D192D6-6423-4D24-A7B4-88B3EF3A834D}"/>
          </ac:picMkLst>
        </pc:picChg>
      </pc:sldChg>
      <pc:sldChg chg="addSp delSp modSp add ord">
        <pc:chgData name="" userId="afe2db5a70d81215" providerId="LiveId" clId="{8B279C37-543B-48BC-86A6-8617D002EE00}" dt="2024-12-14T03:43:43.111" v="737"/>
        <pc:sldMkLst>
          <pc:docMk/>
          <pc:sldMk cId="2560903681" sldId="315"/>
        </pc:sldMkLst>
        <pc:spChg chg="mod">
          <ac:chgData name="" userId="afe2db5a70d81215" providerId="LiveId" clId="{8B279C37-543B-48BC-86A6-8617D002EE00}" dt="2024-12-13T19:01:14.243" v="310"/>
          <ac:spMkLst>
            <pc:docMk/>
            <pc:sldMk cId="2560903681" sldId="315"/>
            <ac:spMk id="1964" creationId="{00000000-0000-0000-0000-000000000000}"/>
          </ac:spMkLst>
        </pc:spChg>
        <pc:grpChg chg="add mod">
          <ac:chgData name="" userId="afe2db5a70d81215" providerId="LiveId" clId="{8B279C37-543B-48BC-86A6-8617D002EE00}" dt="2024-12-14T03:43:41.875" v="736" actId="1076"/>
          <ac:grpSpMkLst>
            <pc:docMk/>
            <pc:sldMk cId="2560903681" sldId="315"/>
            <ac:grpSpMk id="36" creationId="{9ECB4DEA-6414-4C0E-8188-AFBA5489F94C}"/>
          </ac:grpSpMkLst>
        </pc:grpChg>
        <pc:grpChg chg="del">
          <ac:chgData name="" userId="afe2db5a70d81215" providerId="LiveId" clId="{8B279C37-543B-48BC-86A6-8617D002EE00}" dt="2024-12-13T18:58:52.306" v="303" actId="478"/>
          <ac:grpSpMkLst>
            <pc:docMk/>
            <pc:sldMk cId="2560903681" sldId="315"/>
            <ac:grpSpMk id="1965" creationId="{00000000-0000-0000-0000-000000000000}"/>
          </ac:grpSpMkLst>
        </pc:grpChg>
        <pc:picChg chg="add">
          <ac:chgData name="" userId="afe2db5a70d81215" providerId="LiveId" clId="{8B279C37-543B-48BC-86A6-8617D002EE00}" dt="2024-12-14T03:43:43.111" v="737"/>
          <ac:picMkLst>
            <pc:docMk/>
            <pc:sldMk cId="2560903681" sldId="315"/>
            <ac:picMk id="72" creationId="{BFDE7158-E10C-4D25-A89A-1F16B9214751}"/>
          </ac:picMkLst>
        </pc:picChg>
      </pc:sldChg>
      <pc:sldChg chg="addSp modSp add">
        <pc:chgData name="" userId="afe2db5a70d81215" providerId="LiveId" clId="{8B279C37-543B-48BC-86A6-8617D002EE00}" dt="2024-12-14T03:43:46.427" v="738"/>
        <pc:sldMkLst>
          <pc:docMk/>
          <pc:sldMk cId="116324763" sldId="316"/>
        </pc:sldMkLst>
        <pc:spChg chg="mod">
          <ac:chgData name="" userId="afe2db5a70d81215" providerId="LiveId" clId="{8B279C37-543B-48BC-86A6-8617D002EE00}" dt="2024-12-13T19:05:33.329" v="323" actId="14100"/>
          <ac:spMkLst>
            <pc:docMk/>
            <pc:sldMk cId="116324763" sldId="316"/>
            <ac:spMk id="1964" creationId="{00000000-0000-0000-0000-000000000000}"/>
          </ac:spMkLst>
        </pc:spChg>
        <pc:picChg chg="add">
          <ac:chgData name="" userId="afe2db5a70d81215" providerId="LiveId" clId="{8B279C37-543B-48BC-86A6-8617D002EE00}" dt="2024-12-14T03:43:46.427" v="738"/>
          <ac:picMkLst>
            <pc:docMk/>
            <pc:sldMk cId="116324763" sldId="316"/>
            <ac:picMk id="72" creationId="{5800C90B-EF1E-4CF4-BD27-9BE632F28084}"/>
          </ac:picMkLst>
        </pc:picChg>
      </pc:sldChg>
      <pc:sldChg chg="addSp modSp add">
        <pc:chgData name="" userId="afe2db5a70d81215" providerId="LiveId" clId="{8B279C37-543B-48BC-86A6-8617D002EE00}" dt="2024-12-14T04:03:35.826" v="793" actId="20577"/>
        <pc:sldMkLst>
          <pc:docMk/>
          <pc:sldMk cId="421630301" sldId="317"/>
        </pc:sldMkLst>
        <pc:spChg chg="mod">
          <ac:chgData name="" userId="afe2db5a70d81215" providerId="LiveId" clId="{8B279C37-543B-48BC-86A6-8617D002EE00}" dt="2024-12-14T04:03:35.826" v="793" actId="20577"/>
          <ac:spMkLst>
            <pc:docMk/>
            <pc:sldMk cId="421630301" sldId="317"/>
            <ac:spMk id="1964" creationId="{00000000-0000-0000-0000-000000000000}"/>
          </ac:spMkLst>
        </pc:spChg>
        <pc:picChg chg="add">
          <ac:chgData name="" userId="afe2db5a70d81215" providerId="LiveId" clId="{8B279C37-543B-48BC-86A6-8617D002EE00}" dt="2024-12-14T03:43:50.018" v="739"/>
          <ac:picMkLst>
            <pc:docMk/>
            <pc:sldMk cId="421630301" sldId="317"/>
            <ac:picMk id="72" creationId="{AFF3AA86-0542-4A3A-8298-B5682F77BFA5}"/>
          </ac:picMkLst>
        </pc:picChg>
      </pc:sldChg>
      <pc:sldChg chg="addSp modSp add">
        <pc:chgData name="" userId="afe2db5a70d81215" providerId="LiveId" clId="{8B279C37-543B-48BC-86A6-8617D002EE00}" dt="2024-12-14T03:43:55.561" v="740"/>
        <pc:sldMkLst>
          <pc:docMk/>
          <pc:sldMk cId="1567433374" sldId="318"/>
        </pc:sldMkLst>
        <pc:spChg chg="mod">
          <ac:chgData name="" userId="afe2db5a70d81215" providerId="LiveId" clId="{8B279C37-543B-48BC-86A6-8617D002EE00}" dt="2024-12-13T19:06:40.896" v="328" actId="20577"/>
          <ac:spMkLst>
            <pc:docMk/>
            <pc:sldMk cId="1567433374" sldId="318"/>
            <ac:spMk id="1964" creationId="{00000000-0000-0000-0000-000000000000}"/>
          </ac:spMkLst>
        </pc:spChg>
        <pc:picChg chg="add">
          <ac:chgData name="" userId="afe2db5a70d81215" providerId="LiveId" clId="{8B279C37-543B-48BC-86A6-8617D002EE00}" dt="2024-12-14T03:43:55.561" v="740"/>
          <ac:picMkLst>
            <pc:docMk/>
            <pc:sldMk cId="1567433374" sldId="318"/>
            <ac:picMk id="72" creationId="{482325F8-B957-40AC-8759-E20056FF75A8}"/>
          </ac:picMkLst>
        </pc:picChg>
      </pc:sldChg>
      <pc:sldChg chg="addSp delSp modSp add ord">
        <pc:chgData name="" userId="afe2db5a70d81215" providerId="LiveId" clId="{8B279C37-543B-48BC-86A6-8617D002EE00}" dt="2024-12-14T03:44:19.180" v="743" actId="1076"/>
        <pc:sldMkLst>
          <pc:docMk/>
          <pc:sldMk cId="163805672" sldId="319"/>
        </pc:sldMkLst>
        <pc:spChg chg="mod">
          <ac:chgData name="" userId="afe2db5a70d81215" providerId="LiveId" clId="{8B279C37-543B-48BC-86A6-8617D002EE00}" dt="2024-12-14T03:22:54.252" v="636" actId="1076"/>
          <ac:spMkLst>
            <pc:docMk/>
            <pc:sldMk cId="163805672" sldId="319"/>
            <ac:spMk id="1964" creationId="{00000000-0000-0000-0000-000000000000}"/>
          </ac:spMkLst>
        </pc:spChg>
        <pc:grpChg chg="del">
          <ac:chgData name="" userId="afe2db5a70d81215" providerId="LiveId" clId="{8B279C37-543B-48BC-86A6-8617D002EE00}" dt="2024-12-13T19:07:04.327" v="332" actId="478"/>
          <ac:grpSpMkLst>
            <pc:docMk/>
            <pc:sldMk cId="163805672" sldId="319"/>
            <ac:grpSpMk id="36" creationId="{9ECB4DEA-6414-4C0E-8188-AFBA5489F94C}"/>
          </ac:grpSpMkLst>
        </pc:grpChg>
        <pc:grpChg chg="add mod">
          <ac:chgData name="" userId="afe2db5a70d81215" providerId="LiveId" clId="{8B279C37-543B-48BC-86A6-8617D002EE00}" dt="2024-12-14T03:21:41.479" v="629" actId="1076"/>
          <ac:grpSpMkLst>
            <pc:docMk/>
            <pc:sldMk cId="163805672" sldId="319"/>
            <ac:grpSpMk id="72" creationId="{57C87513-4261-4579-B846-DEFA84A9F93B}"/>
          </ac:grpSpMkLst>
        </pc:grpChg>
        <pc:picChg chg="add mod">
          <ac:chgData name="" userId="afe2db5a70d81215" providerId="LiveId" clId="{8B279C37-543B-48BC-86A6-8617D002EE00}" dt="2024-12-14T03:44:19.180" v="743" actId="1076"/>
          <ac:picMkLst>
            <pc:docMk/>
            <pc:sldMk cId="163805672" sldId="319"/>
            <ac:picMk id="153" creationId="{23C06A16-3B40-4089-BDF5-0A3C76676841}"/>
          </ac:picMkLst>
        </pc:picChg>
      </pc:sldChg>
      <pc:sldChg chg="addSp modSp add">
        <pc:chgData name="" userId="afe2db5a70d81215" providerId="LiveId" clId="{8B279C37-543B-48BC-86A6-8617D002EE00}" dt="2024-12-14T03:44:26.503" v="745" actId="1076"/>
        <pc:sldMkLst>
          <pc:docMk/>
          <pc:sldMk cId="4246606606" sldId="320"/>
        </pc:sldMkLst>
        <pc:spChg chg="mod">
          <ac:chgData name="" userId="afe2db5a70d81215" providerId="LiveId" clId="{8B279C37-543B-48BC-86A6-8617D002EE00}" dt="2024-12-13T19:13:48.661" v="377" actId="5793"/>
          <ac:spMkLst>
            <pc:docMk/>
            <pc:sldMk cId="4246606606" sldId="320"/>
            <ac:spMk id="1964" creationId="{00000000-0000-0000-0000-000000000000}"/>
          </ac:spMkLst>
        </pc:spChg>
        <pc:grpChg chg="mod">
          <ac:chgData name="" userId="afe2db5a70d81215" providerId="LiveId" clId="{8B279C37-543B-48BC-86A6-8617D002EE00}" dt="2024-12-13T19:12:21.983" v="369" actId="1076"/>
          <ac:grpSpMkLst>
            <pc:docMk/>
            <pc:sldMk cId="4246606606" sldId="320"/>
            <ac:grpSpMk id="72" creationId="{57C87513-4261-4579-B846-DEFA84A9F93B}"/>
          </ac:grpSpMkLst>
        </pc:grpChg>
        <pc:picChg chg="add mod">
          <ac:chgData name="" userId="afe2db5a70d81215" providerId="LiveId" clId="{8B279C37-543B-48BC-86A6-8617D002EE00}" dt="2024-12-14T03:44:26.503" v="745" actId="1076"/>
          <ac:picMkLst>
            <pc:docMk/>
            <pc:sldMk cId="4246606606" sldId="320"/>
            <ac:picMk id="153" creationId="{F3E2FB60-9993-4517-AE08-F0D6036612B5}"/>
          </ac:picMkLst>
        </pc:picChg>
      </pc:sldChg>
      <pc:sldChg chg="addSp delSp modSp add">
        <pc:chgData name="" userId="afe2db5a70d81215" providerId="LiveId" clId="{8B279C37-543B-48BC-86A6-8617D002EE00}" dt="2024-12-14T03:24:53.365" v="649" actId="1076"/>
        <pc:sldMkLst>
          <pc:docMk/>
          <pc:sldMk cId="40213736" sldId="321"/>
        </pc:sldMkLst>
        <pc:spChg chg="add del mod">
          <ac:chgData name="" userId="afe2db5a70d81215" providerId="LiveId" clId="{8B279C37-543B-48BC-86A6-8617D002EE00}" dt="2024-12-13T19:20:21.136" v="433" actId="478"/>
          <ac:spMkLst>
            <pc:docMk/>
            <pc:sldMk cId="40213736" sldId="321"/>
            <ac:spMk id="3" creationId="{C811BDA5-91DC-4343-BBA7-EC7FFC98BBAE}"/>
          </ac:spMkLst>
        </pc:spChg>
        <pc:spChg chg="add mod">
          <ac:chgData name="" userId="afe2db5a70d81215" providerId="LiveId" clId="{8B279C37-543B-48BC-86A6-8617D002EE00}" dt="2024-12-14T03:24:53.365" v="649" actId="1076"/>
          <ac:spMkLst>
            <pc:docMk/>
            <pc:sldMk cId="40213736" sldId="321"/>
            <ac:spMk id="29" creationId="{1F0FB6EE-B21D-4DEC-905C-7A5292C8FA34}"/>
          </ac:spMkLst>
        </pc:spChg>
        <pc:spChg chg="del">
          <ac:chgData name="" userId="afe2db5a70d81215" providerId="LiveId" clId="{8B279C37-543B-48BC-86A6-8617D002EE00}" dt="2024-12-13T19:20:12.859" v="430" actId="478"/>
          <ac:spMkLst>
            <pc:docMk/>
            <pc:sldMk cId="40213736" sldId="321"/>
            <ac:spMk id="1616" creationId="{00000000-0000-0000-0000-000000000000}"/>
          </ac:spMkLst>
        </pc:spChg>
        <pc:spChg chg="mod">
          <ac:chgData name="" userId="afe2db5a70d81215" providerId="LiveId" clId="{8B279C37-543B-48BC-86A6-8617D002EE00}" dt="2024-12-14T03:24:36.848" v="647" actId="2710"/>
          <ac:spMkLst>
            <pc:docMk/>
            <pc:sldMk cId="40213736" sldId="321"/>
            <ac:spMk id="1617" creationId="{00000000-0000-0000-0000-000000000000}"/>
          </ac:spMkLst>
        </pc:spChg>
        <pc:spChg chg="del">
          <ac:chgData name="" userId="afe2db5a70d81215" providerId="LiveId" clId="{8B279C37-543B-48BC-86A6-8617D002EE00}" dt="2024-12-13T19:20:19.077" v="432" actId="478"/>
          <ac:spMkLst>
            <pc:docMk/>
            <pc:sldMk cId="40213736" sldId="321"/>
            <ac:spMk id="1620" creationId="{00000000-0000-0000-0000-000000000000}"/>
          </ac:spMkLst>
        </pc:spChg>
        <pc:grpChg chg="add mod">
          <ac:chgData name="" userId="afe2db5a70d81215" providerId="LiveId" clId="{8B279C37-543B-48BC-86A6-8617D002EE00}" dt="2024-12-13T19:22:54.610" v="458" actId="1076"/>
          <ac:grpSpMkLst>
            <pc:docMk/>
            <pc:sldMk cId="40213736" sldId="321"/>
            <ac:grpSpMk id="30" creationId="{8348479B-88F5-4087-9CDF-804E4C9C19B6}"/>
          </ac:grpSpMkLst>
        </pc:grpChg>
        <pc:grpChg chg="mod">
          <ac:chgData name="" userId="afe2db5a70d81215" providerId="LiveId" clId="{8B279C37-543B-48BC-86A6-8617D002EE00}" dt="2024-12-13T19:21:33.707" v="445" actId="1076"/>
          <ac:grpSpMkLst>
            <pc:docMk/>
            <pc:sldMk cId="40213736" sldId="321"/>
            <ac:grpSpMk id="1590" creationId="{00000000-0000-0000-0000-000000000000}"/>
          </ac:grpSpMkLst>
        </pc:grpChg>
        <pc:grpChg chg="del">
          <ac:chgData name="" userId="afe2db5a70d81215" providerId="LiveId" clId="{8B279C37-543B-48BC-86A6-8617D002EE00}" dt="2024-12-13T19:20:24.044" v="434" actId="478"/>
          <ac:grpSpMkLst>
            <pc:docMk/>
            <pc:sldMk cId="40213736" sldId="321"/>
            <ac:grpSpMk id="1597" creationId="{00000000-0000-0000-0000-000000000000}"/>
          </ac:grpSpMkLst>
        </pc:grpChg>
        <pc:grpChg chg="mod">
          <ac:chgData name="" userId="afe2db5a70d81215" providerId="LiveId" clId="{8B279C37-543B-48BC-86A6-8617D002EE00}" dt="2024-12-13T19:20:29.934" v="436" actId="14100"/>
          <ac:grpSpMkLst>
            <pc:docMk/>
            <pc:sldMk cId="40213736" sldId="321"/>
            <ac:grpSpMk id="1621" creationId="{00000000-0000-0000-0000-000000000000}"/>
          </ac:grpSpMkLst>
        </pc:grpChg>
      </pc:sldChg>
      <pc:sldChg chg="addSp modSp add">
        <pc:chgData name="" userId="afe2db5a70d81215" providerId="LiveId" clId="{8B279C37-543B-48BC-86A6-8617D002EE00}" dt="2024-12-13T19:24:09.915" v="465" actId="108"/>
        <pc:sldMkLst>
          <pc:docMk/>
          <pc:sldMk cId="2213347670" sldId="322"/>
        </pc:sldMkLst>
        <pc:spChg chg="mod">
          <ac:chgData name="" userId="afe2db5a70d81215" providerId="LiveId" clId="{8B279C37-543B-48BC-86A6-8617D002EE00}" dt="2024-12-13T19:24:09.915" v="465" actId="108"/>
          <ac:spMkLst>
            <pc:docMk/>
            <pc:sldMk cId="2213347670" sldId="322"/>
            <ac:spMk id="29" creationId="{1F0FB6EE-B21D-4DEC-905C-7A5292C8FA34}"/>
          </ac:spMkLst>
        </pc:spChg>
        <pc:spChg chg="mod">
          <ac:chgData name="" userId="afe2db5a70d81215" providerId="LiveId" clId="{8B279C37-543B-48BC-86A6-8617D002EE00}" dt="2024-12-13T19:23:36.164" v="461" actId="108"/>
          <ac:spMkLst>
            <pc:docMk/>
            <pc:sldMk cId="2213347670" sldId="322"/>
            <ac:spMk id="1617" creationId="{00000000-0000-0000-0000-000000000000}"/>
          </ac:spMkLst>
        </pc:spChg>
        <pc:grpChg chg="add">
          <ac:chgData name="" userId="afe2db5a70d81215" providerId="LiveId" clId="{8B279C37-543B-48BC-86A6-8617D002EE00}" dt="2024-12-13T19:23:10.895" v="459"/>
          <ac:grpSpMkLst>
            <pc:docMk/>
            <pc:sldMk cId="2213347670" sldId="322"/>
            <ac:grpSpMk id="21" creationId="{5FD9E4B2-D071-4C62-908A-AB8F66DECABA}"/>
          </ac:grpSpMkLst>
        </pc:grpChg>
        <pc:grpChg chg="mod">
          <ac:chgData name="" userId="afe2db5a70d81215" providerId="LiveId" clId="{8B279C37-543B-48BC-86A6-8617D002EE00}" dt="2024-12-13T19:22:39.061" v="456" actId="1076"/>
          <ac:grpSpMkLst>
            <pc:docMk/>
            <pc:sldMk cId="2213347670" sldId="322"/>
            <ac:grpSpMk id="1590" creationId="{00000000-0000-0000-0000-000000000000}"/>
          </ac:grpSpMkLst>
        </pc:grpChg>
      </pc:sldChg>
      <pc:sldChg chg="addSp delSp modSp add ord">
        <pc:chgData name="" userId="afe2db5a70d81215" providerId="LiveId" clId="{8B279C37-543B-48BC-86A6-8617D002EE00}" dt="2024-12-14T04:07:50.019" v="802" actId="6549"/>
        <pc:sldMkLst>
          <pc:docMk/>
          <pc:sldMk cId="2217311712" sldId="323"/>
        </pc:sldMkLst>
        <pc:spChg chg="mod">
          <ac:chgData name="" userId="afe2db5a70d81215" providerId="LiveId" clId="{8B279C37-543B-48BC-86A6-8617D002EE00}" dt="2024-12-14T04:07:50.019" v="802" actId="6549"/>
          <ac:spMkLst>
            <pc:docMk/>
            <pc:sldMk cId="2217311712" sldId="323"/>
            <ac:spMk id="1964" creationId="{00000000-0000-0000-0000-000000000000}"/>
          </ac:spMkLst>
        </pc:spChg>
        <pc:grpChg chg="del">
          <ac:chgData name="" userId="afe2db5a70d81215" providerId="LiveId" clId="{8B279C37-543B-48BC-86A6-8617D002EE00}" dt="2024-12-13T19:28:47.591" v="483" actId="478"/>
          <ac:grpSpMkLst>
            <pc:docMk/>
            <pc:sldMk cId="2217311712" sldId="323"/>
            <ac:grpSpMk id="72" creationId="{57C87513-4261-4579-B846-DEFA84A9F93B}"/>
          </ac:grpSpMkLst>
        </pc:grpChg>
        <pc:grpChg chg="add mod">
          <ac:chgData name="" userId="afe2db5a70d81215" providerId="LiveId" clId="{8B279C37-543B-48BC-86A6-8617D002EE00}" dt="2024-12-14T03:25:42.066" v="654" actId="14100"/>
          <ac:grpSpMkLst>
            <pc:docMk/>
            <pc:sldMk cId="2217311712" sldId="323"/>
            <ac:grpSpMk id="153" creationId="{23CB219A-8579-4D94-91A6-29A51C5095F7}"/>
          </ac:grpSpMkLst>
        </pc:grpChg>
        <pc:picChg chg="add mod">
          <ac:chgData name="" userId="afe2db5a70d81215" providerId="LiveId" clId="{8B279C37-543B-48BC-86A6-8617D002EE00}" dt="2024-12-14T04:06:56.891" v="798" actId="1076"/>
          <ac:picMkLst>
            <pc:docMk/>
            <pc:sldMk cId="2217311712" sldId="323"/>
            <ac:picMk id="60" creationId="{9EB57A0A-DDEC-497E-AFFB-AD9CE471943C}"/>
          </ac:picMkLst>
        </pc:picChg>
      </pc:sldChg>
      <pc:sldChg chg="addSp modSp add">
        <pc:chgData name="" userId="afe2db5a70d81215" providerId="LiveId" clId="{8B279C37-543B-48BC-86A6-8617D002EE00}" dt="2024-12-14T04:08:17.039" v="803" actId="20577"/>
        <pc:sldMkLst>
          <pc:docMk/>
          <pc:sldMk cId="2780276934" sldId="324"/>
        </pc:sldMkLst>
        <pc:spChg chg="mod">
          <ac:chgData name="" userId="afe2db5a70d81215" providerId="LiveId" clId="{8B279C37-543B-48BC-86A6-8617D002EE00}" dt="2024-12-14T04:08:17.039" v="803" actId="20577"/>
          <ac:spMkLst>
            <pc:docMk/>
            <pc:sldMk cId="2780276934" sldId="324"/>
            <ac:spMk id="1964" creationId="{00000000-0000-0000-0000-000000000000}"/>
          </ac:spMkLst>
        </pc:spChg>
        <pc:picChg chg="add mod">
          <ac:chgData name="" userId="afe2db5a70d81215" providerId="LiveId" clId="{8B279C37-543B-48BC-86A6-8617D002EE00}" dt="2024-12-14T04:07:07.092" v="800" actId="1076"/>
          <ac:picMkLst>
            <pc:docMk/>
            <pc:sldMk cId="2780276934" sldId="324"/>
            <ac:picMk id="60" creationId="{B6120C6F-4D3E-4BFB-BAB6-E79E0CDB287A}"/>
          </ac:picMkLst>
        </pc:picChg>
      </pc:sldChg>
      <pc:sldChg chg="modSp add">
        <pc:chgData name="" userId="afe2db5a70d81215" providerId="LiveId" clId="{8B279C37-543B-48BC-86A6-8617D002EE00}" dt="2024-12-14T03:56:26.108" v="781" actId="20577"/>
        <pc:sldMkLst>
          <pc:docMk/>
          <pc:sldMk cId="1903505749" sldId="325"/>
        </pc:sldMkLst>
        <pc:spChg chg="mod">
          <ac:chgData name="" userId="afe2db5a70d81215" providerId="LiveId" clId="{8B279C37-543B-48BC-86A6-8617D002EE00}" dt="2024-12-14T03:56:26.108" v="781" actId="20577"/>
          <ac:spMkLst>
            <pc:docMk/>
            <pc:sldMk cId="1903505749" sldId="325"/>
            <ac:spMk id="1964" creationId="{00000000-0000-0000-0000-000000000000}"/>
          </ac:spMkLst>
        </pc:spChg>
        <pc:grpChg chg="mod">
          <ac:chgData name="" userId="afe2db5a70d81215" providerId="LiveId" clId="{8B279C37-543B-48BC-86A6-8617D002EE00}" dt="2024-12-13T19:33:51.615" v="503" actId="1076"/>
          <ac:grpSpMkLst>
            <pc:docMk/>
            <pc:sldMk cId="1903505749" sldId="325"/>
            <ac:grpSpMk id="153" creationId="{23CB219A-8579-4D94-91A6-29A51C5095F7}"/>
          </ac:grpSpMkLst>
        </pc:grpChg>
      </pc:sldChg>
      <pc:sldChg chg="addSp delSp modSp add">
        <pc:chgData name="" userId="afe2db5a70d81215" providerId="LiveId" clId="{8B279C37-543B-48BC-86A6-8617D002EE00}" dt="2024-12-13T19:42:57.152" v="541"/>
        <pc:sldMkLst>
          <pc:docMk/>
          <pc:sldMk cId="1153480471" sldId="326"/>
        </pc:sldMkLst>
        <pc:spChg chg="add del mod">
          <ac:chgData name="" userId="afe2db5a70d81215" providerId="LiveId" clId="{8B279C37-543B-48BC-86A6-8617D002EE00}" dt="2024-12-13T19:41:31.705" v="537" actId="478"/>
          <ac:spMkLst>
            <pc:docMk/>
            <pc:sldMk cId="1153480471" sldId="326"/>
            <ac:spMk id="3" creationId="{0DDFC55F-6D0D-431F-A85C-89410E470C10}"/>
          </ac:spMkLst>
        </pc:spChg>
        <pc:spChg chg="mod">
          <ac:chgData name="" userId="afe2db5a70d81215" providerId="LiveId" clId="{8B279C37-543B-48BC-86A6-8617D002EE00}" dt="2024-12-13T19:42:06.908" v="540" actId="1076"/>
          <ac:spMkLst>
            <pc:docMk/>
            <pc:sldMk cId="1153480471" sldId="326"/>
            <ac:spMk id="2028" creationId="{00000000-0000-0000-0000-000000000000}"/>
          </ac:spMkLst>
        </pc:spChg>
        <pc:spChg chg="mod">
          <ac:chgData name="" userId="afe2db5a70d81215" providerId="LiveId" clId="{8B279C37-543B-48BC-86A6-8617D002EE00}" dt="2024-12-13T19:42:57.152" v="541"/>
          <ac:spMkLst>
            <pc:docMk/>
            <pc:sldMk cId="1153480471" sldId="326"/>
            <ac:spMk id="2029" creationId="{00000000-0000-0000-0000-000000000000}"/>
          </ac:spMkLst>
        </pc:spChg>
        <pc:spChg chg="del">
          <ac:chgData name="" userId="afe2db5a70d81215" providerId="LiveId" clId="{8B279C37-543B-48BC-86A6-8617D002EE00}" dt="2024-12-13T19:41:28.008" v="536" actId="478"/>
          <ac:spMkLst>
            <pc:docMk/>
            <pc:sldMk cId="1153480471" sldId="326"/>
            <ac:spMk id="2031" creationId="{00000000-0000-0000-0000-000000000000}"/>
          </ac:spMkLst>
        </pc:spChg>
      </pc:sldChg>
      <pc:sldChg chg="modSp add">
        <pc:chgData name="" userId="afe2db5a70d81215" providerId="LiveId" clId="{8B279C37-543B-48BC-86A6-8617D002EE00}" dt="2024-12-13T19:44:36.265" v="544"/>
        <pc:sldMkLst>
          <pc:docMk/>
          <pc:sldMk cId="1034449141" sldId="327"/>
        </pc:sldMkLst>
        <pc:spChg chg="mod">
          <ac:chgData name="" userId="afe2db5a70d81215" providerId="LiveId" clId="{8B279C37-543B-48BC-86A6-8617D002EE00}" dt="2024-12-13T19:43:50.328" v="543"/>
          <ac:spMkLst>
            <pc:docMk/>
            <pc:sldMk cId="1034449141" sldId="327"/>
            <ac:spMk id="2028" creationId="{00000000-0000-0000-0000-000000000000}"/>
          </ac:spMkLst>
        </pc:spChg>
        <pc:spChg chg="mod">
          <ac:chgData name="" userId="afe2db5a70d81215" providerId="LiveId" clId="{8B279C37-543B-48BC-86A6-8617D002EE00}" dt="2024-12-13T19:44:36.265" v="544"/>
          <ac:spMkLst>
            <pc:docMk/>
            <pc:sldMk cId="1034449141" sldId="327"/>
            <ac:spMk id="2029" creationId="{00000000-0000-0000-0000-000000000000}"/>
          </ac:spMkLst>
        </pc:spChg>
      </pc:sldChg>
      <pc:sldChg chg="modSp add">
        <pc:chgData name="" userId="afe2db5a70d81215" providerId="LiveId" clId="{8B279C37-543B-48BC-86A6-8617D002EE00}" dt="2024-12-13T19:48:17.478" v="548" actId="14100"/>
        <pc:sldMkLst>
          <pc:docMk/>
          <pc:sldMk cId="2239036063" sldId="328"/>
        </pc:sldMkLst>
        <pc:spChg chg="mod">
          <ac:chgData name="" userId="afe2db5a70d81215" providerId="LiveId" clId="{8B279C37-543B-48BC-86A6-8617D002EE00}" dt="2024-12-13T19:45:13.242" v="546"/>
          <ac:spMkLst>
            <pc:docMk/>
            <pc:sldMk cId="2239036063" sldId="328"/>
            <ac:spMk id="2028" creationId="{00000000-0000-0000-0000-000000000000}"/>
          </ac:spMkLst>
        </pc:spChg>
        <pc:spChg chg="mod">
          <ac:chgData name="" userId="afe2db5a70d81215" providerId="LiveId" clId="{8B279C37-543B-48BC-86A6-8617D002EE00}" dt="2024-12-13T19:48:17.478" v="548" actId="14100"/>
          <ac:spMkLst>
            <pc:docMk/>
            <pc:sldMk cId="2239036063" sldId="328"/>
            <ac:spMk id="2029" creationId="{00000000-0000-0000-0000-000000000000}"/>
          </ac:spMkLst>
        </pc:spChg>
      </pc:sldChg>
      <pc:sldChg chg="modSp add del">
        <pc:chgData name="" userId="afe2db5a70d81215" providerId="LiveId" clId="{8B279C37-543B-48BC-86A6-8617D002EE00}" dt="2024-12-13T19:50:04.165" v="554" actId="2696"/>
        <pc:sldMkLst>
          <pc:docMk/>
          <pc:sldMk cId="797821565" sldId="329"/>
        </pc:sldMkLst>
        <pc:spChg chg="mod">
          <ac:chgData name="" userId="afe2db5a70d81215" providerId="LiveId" clId="{8B279C37-543B-48BC-86A6-8617D002EE00}" dt="2024-12-13T19:49:14.520" v="551" actId="20577"/>
          <ac:spMkLst>
            <pc:docMk/>
            <pc:sldMk cId="797821565" sldId="329"/>
            <ac:spMk id="2028" creationId="{00000000-0000-0000-0000-000000000000}"/>
          </ac:spMkLst>
        </pc:spChg>
        <pc:spChg chg="mod">
          <ac:chgData name="" userId="afe2db5a70d81215" providerId="LiveId" clId="{8B279C37-543B-48BC-86A6-8617D002EE00}" dt="2024-12-13T19:49:48.598" v="552"/>
          <ac:spMkLst>
            <pc:docMk/>
            <pc:sldMk cId="797821565" sldId="329"/>
            <ac:spMk id="2029" creationId="{00000000-0000-0000-0000-000000000000}"/>
          </ac:spMkLst>
        </pc:spChg>
      </pc:sldChg>
      <pc:sldChg chg="modSp add del">
        <pc:chgData name="" userId="afe2db5a70d81215" providerId="LiveId" clId="{8B279C37-543B-48BC-86A6-8617D002EE00}" dt="2024-12-13T19:53:00.771" v="626" actId="207"/>
        <pc:sldMkLst>
          <pc:docMk/>
          <pc:sldMk cId="3723859959" sldId="330"/>
        </pc:sldMkLst>
        <pc:spChg chg="mod">
          <ac:chgData name="" userId="afe2db5a70d81215" providerId="LiveId" clId="{8B279C37-543B-48BC-86A6-8617D002EE00}" dt="2024-12-13T19:50:40.168" v="557" actId="14100"/>
          <ac:spMkLst>
            <pc:docMk/>
            <pc:sldMk cId="3723859959" sldId="330"/>
            <ac:spMk id="2028" creationId="{00000000-0000-0000-0000-000000000000}"/>
          </ac:spMkLst>
        </pc:spChg>
        <pc:spChg chg="mod">
          <ac:chgData name="" userId="afe2db5a70d81215" providerId="LiveId" clId="{8B279C37-543B-48BC-86A6-8617D002EE00}" dt="2024-12-13T19:52:11.222" v="576" actId="20577"/>
          <ac:spMkLst>
            <pc:docMk/>
            <pc:sldMk cId="3723859959" sldId="330"/>
            <ac:spMk id="2029" creationId="{00000000-0000-0000-0000-000000000000}"/>
          </ac:spMkLst>
        </pc:spChg>
        <pc:grpChg chg="mod">
          <ac:chgData name="" userId="afe2db5a70d81215" providerId="LiveId" clId="{8B279C37-543B-48BC-86A6-8617D002EE00}" dt="2024-12-13T19:53:00.771" v="626" actId="207"/>
          <ac:grpSpMkLst>
            <pc:docMk/>
            <pc:sldMk cId="3723859959" sldId="330"/>
            <ac:grpSpMk id="2002" creationId="{00000000-0000-0000-0000-000000000000}"/>
          </ac:grpSpMkLst>
        </pc:grpChg>
      </pc:sldChg>
      <pc:sldChg chg="addSp delSp modSp add ord">
        <pc:chgData name="" userId="afe2db5a70d81215" providerId="LiveId" clId="{8B279C37-543B-48BC-86A6-8617D002EE00}" dt="2024-12-14T03:41:14.523" v="718" actId="14100"/>
        <pc:sldMkLst>
          <pc:docMk/>
          <pc:sldMk cId="4269077711" sldId="331"/>
        </pc:sldMkLst>
        <pc:spChg chg="add del">
          <ac:chgData name="" userId="afe2db5a70d81215" providerId="LiveId" clId="{8B279C37-543B-48BC-86A6-8617D002EE00}" dt="2024-12-14T03:40:06.372" v="705"/>
          <ac:spMkLst>
            <pc:docMk/>
            <pc:sldMk cId="4269077711" sldId="331"/>
            <ac:spMk id="2" creationId="{BE5C23BA-A927-4045-89B6-00313C3F37CF}"/>
          </ac:spMkLst>
        </pc:spChg>
        <pc:spChg chg="mod">
          <ac:chgData name="" userId="afe2db5a70d81215" providerId="LiveId" clId="{8B279C37-543B-48BC-86A6-8617D002EE00}" dt="2024-12-14T03:30:18.648" v="690" actId="255"/>
          <ac:spMkLst>
            <pc:docMk/>
            <pc:sldMk cId="4269077711" sldId="331"/>
            <ac:spMk id="1500" creationId="{00000000-0000-0000-0000-000000000000}"/>
          </ac:spMkLst>
        </pc:spChg>
        <pc:picChg chg="add mod">
          <ac:chgData name="" userId="afe2db5a70d81215" providerId="LiveId" clId="{8B279C37-543B-48BC-86A6-8617D002EE00}" dt="2024-12-14T03:40:20.345" v="711" actId="688"/>
          <ac:picMkLst>
            <pc:docMk/>
            <pc:sldMk cId="4269077711" sldId="331"/>
            <ac:picMk id="3" creationId="{C3C72AF2-6B3C-4CE5-9F85-EDE7A7BAA923}"/>
          </ac:picMkLst>
        </pc:picChg>
        <pc:picChg chg="add mod">
          <ac:chgData name="" userId="afe2db5a70d81215" providerId="LiveId" clId="{8B279C37-543B-48BC-86A6-8617D002EE00}" dt="2024-12-14T03:38:46.262" v="696" actId="1076"/>
          <ac:picMkLst>
            <pc:docMk/>
            <pc:sldMk cId="4269077711" sldId="331"/>
            <ac:picMk id="1026" creationId="{D61D2824-6E60-4499-AF68-B84FACB3AED0}"/>
          </ac:picMkLst>
        </pc:picChg>
        <pc:picChg chg="add mod">
          <ac:chgData name="" userId="afe2db5a70d81215" providerId="LiveId" clId="{8B279C37-543B-48BC-86A6-8617D002EE00}" dt="2024-12-14T03:39:18.355" v="703" actId="1076"/>
          <ac:picMkLst>
            <pc:docMk/>
            <pc:sldMk cId="4269077711" sldId="331"/>
            <ac:picMk id="1028" creationId="{648BBBD8-5E21-41FA-8524-737747983F15}"/>
          </ac:picMkLst>
        </pc:picChg>
        <pc:picChg chg="add mod">
          <ac:chgData name="" userId="afe2db5a70d81215" providerId="LiveId" clId="{8B279C37-543B-48BC-86A6-8617D002EE00}" dt="2024-12-14T03:41:14.523" v="718" actId="14100"/>
          <ac:picMkLst>
            <pc:docMk/>
            <pc:sldMk cId="4269077711" sldId="331"/>
            <ac:picMk id="1032" creationId="{585F8B94-7656-4288-B8B1-99F2857AF2D0}"/>
          </ac:picMkLst>
        </pc:picChg>
      </pc:sldChg>
      <pc:sldChg chg="modSp add">
        <pc:chgData name="" userId="afe2db5a70d81215" providerId="LiveId" clId="{8B279C37-543B-48BC-86A6-8617D002EE00}" dt="2024-12-14T03:51:39.794" v="756" actId="20577"/>
        <pc:sldMkLst>
          <pc:docMk/>
          <pc:sldMk cId="498598738" sldId="332"/>
        </pc:sldMkLst>
        <pc:spChg chg="mod">
          <ac:chgData name="" userId="afe2db5a70d81215" providerId="LiveId" clId="{8B279C37-543B-48BC-86A6-8617D002EE00}" dt="2024-12-14T03:51:39.794" v="756" actId="20577"/>
          <ac:spMkLst>
            <pc:docMk/>
            <pc:sldMk cId="498598738" sldId="332"/>
            <ac:spMk id="1964" creationId="{00000000-0000-0000-0000-000000000000}"/>
          </ac:spMkLst>
        </pc:spChg>
      </pc:sldChg>
      <pc:sldChg chg="addSp modSp add">
        <pc:chgData name="" userId="afe2db5a70d81215" providerId="LiveId" clId="{8B279C37-543B-48BC-86A6-8617D002EE00}" dt="2024-12-14T03:55:38.564" v="768" actId="1440"/>
        <pc:sldMkLst>
          <pc:docMk/>
          <pc:sldMk cId="624619071" sldId="333"/>
        </pc:sldMkLst>
        <pc:spChg chg="mod">
          <ac:chgData name="" userId="afe2db5a70d81215" providerId="LiveId" clId="{8B279C37-543B-48BC-86A6-8617D002EE00}" dt="2024-12-14T03:53:28.708" v="759"/>
          <ac:spMkLst>
            <pc:docMk/>
            <pc:sldMk cId="624619071" sldId="333"/>
            <ac:spMk id="1964" creationId="{00000000-0000-0000-0000-000000000000}"/>
          </ac:spMkLst>
        </pc:spChg>
        <pc:picChg chg="add mod">
          <ac:chgData name="" userId="afe2db5a70d81215" providerId="LiveId" clId="{8B279C37-543B-48BC-86A6-8617D002EE00}" dt="2024-12-14T03:55:38.564" v="768" actId="1440"/>
          <ac:picMkLst>
            <pc:docMk/>
            <pc:sldMk cId="624619071" sldId="333"/>
            <ac:picMk id="2050" creationId="{0C49C5F5-9DB2-4186-B1C0-15680B06AB35}"/>
          </ac:picMkLst>
        </pc:picChg>
      </pc:sldChg>
      <pc:sldChg chg="modSp add">
        <pc:chgData name="" userId="afe2db5a70d81215" providerId="LiveId" clId="{8B279C37-543B-48BC-86A6-8617D002EE00}" dt="2024-12-14T03:54:05.436" v="765" actId="1076"/>
        <pc:sldMkLst>
          <pc:docMk/>
          <pc:sldMk cId="3304455334" sldId="334"/>
        </pc:sldMkLst>
        <pc:spChg chg="mod">
          <ac:chgData name="" userId="afe2db5a70d81215" providerId="LiveId" clId="{8B279C37-543B-48BC-86A6-8617D002EE00}" dt="2024-12-14T03:54:05.436" v="765" actId="1076"/>
          <ac:spMkLst>
            <pc:docMk/>
            <pc:sldMk cId="3304455334" sldId="334"/>
            <ac:spMk id="1964" creationId="{00000000-0000-0000-0000-000000000000}"/>
          </ac:spMkLst>
        </pc:spChg>
      </pc:sldChg>
      <pc:sldMasterChg chg="delSldLayout">
        <pc:chgData name="" userId="afe2db5a70d81215" providerId="LiveId" clId="{8B279C37-543B-48BC-86A6-8617D002EE00}" dt="2024-12-14T03:28:55.083" v="670" actId="2696"/>
        <pc:sldMasterMkLst>
          <pc:docMk/>
          <pc:sldMasterMk cId="0" sldId="2147483677"/>
        </pc:sldMasterMkLst>
        <pc:sldLayoutChg chg="del">
          <pc:chgData name="" userId="afe2db5a70d81215" providerId="LiveId" clId="{8B279C37-543B-48BC-86A6-8617D002EE00}" dt="2024-12-13T19:52:48.765" v="617" actId="2696"/>
          <pc:sldLayoutMkLst>
            <pc:docMk/>
            <pc:sldMasterMk cId="0" sldId="2147483677"/>
            <pc:sldLayoutMk cId="0" sldId="2147483649"/>
          </pc:sldLayoutMkLst>
        </pc:sldLayoutChg>
        <pc:sldLayoutChg chg="del">
          <pc:chgData name="" userId="afe2db5a70d81215" providerId="LiveId" clId="{8B279C37-543B-48BC-86A6-8617D002EE00}" dt="2024-12-13T19:52:49.540" v="619" actId="2696"/>
          <pc:sldLayoutMkLst>
            <pc:docMk/>
            <pc:sldMasterMk cId="0" sldId="2147483677"/>
            <pc:sldLayoutMk cId="0" sldId="2147483652"/>
          </pc:sldLayoutMkLst>
        </pc:sldLayoutChg>
        <pc:sldLayoutChg chg="del">
          <pc:chgData name="" userId="afe2db5a70d81215" providerId="LiveId" clId="{8B279C37-543B-48BC-86A6-8617D002EE00}" dt="2024-12-13T19:52:45.780" v="610" actId="2696"/>
          <pc:sldLayoutMkLst>
            <pc:docMk/>
            <pc:sldMasterMk cId="0" sldId="2147483677"/>
            <pc:sldLayoutMk cId="0" sldId="2147483657"/>
          </pc:sldLayoutMkLst>
        </pc:sldLayoutChg>
        <pc:sldLayoutChg chg="del">
          <pc:chgData name="" userId="afe2db5a70d81215" providerId="LiveId" clId="{8B279C37-543B-48BC-86A6-8617D002EE00}" dt="2024-12-13T19:52:50.441" v="621" actId="2696"/>
          <pc:sldLayoutMkLst>
            <pc:docMk/>
            <pc:sldMasterMk cId="0" sldId="2147483677"/>
            <pc:sldLayoutMk cId="0" sldId="2147483661"/>
          </pc:sldLayoutMkLst>
        </pc:sldLayoutChg>
        <pc:sldLayoutChg chg="del">
          <pc:chgData name="" userId="afe2db5a70d81215" providerId="LiveId" clId="{8B279C37-543B-48BC-86A6-8617D002EE00}" dt="2024-12-13T19:52:43.992" v="606" actId="2696"/>
          <pc:sldLayoutMkLst>
            <pc:docMk/>
            <pc:sldMasterMk cId="0" sldId="2147483677"/>
            <pc:sldLayoutMk cId="0" sldId="2147483663"/>
          </pc:sldLayoutMkLst>
        </pc:sldLayoutChg>
        <pc:sldLayoutChg chg="del">
          <pc:chgData name="" userId="afe2db5a70d81215" providerId="LiveId" clId="{8B279C37-543B-48BC-86A6-8617D002EE00}" dt="2024-12-13T19:52:43.631" v="604" actId="2696"/>
          <pc:sldLayoutMkLst>
            <pc:docMk/>
            <pc:sldMasterMk cId="0" sldId="2147483677"/>
            <pc:sldLayoutMk cId="0" sldId="2147483664"/>
          </pc:sldLayoutMkLst>
        </pc:sldLayoutChg>
        <pc:sldLayoutChg chg="del">
          <pc:chgData name="" userId="afe2db5a70d81215" providerId="LiveId" clId="{8B279C37-543B-48BC-86A6-8617D002EE00}" dt="2024-12-13T19:52:37.841" v="598" actId="2696"/>
          <pc:sldLayoutMkLst>
            <pc:docMk/>
            <pc:sldMasterMk cId="0" sldId="2147483677"/>
            <pc:sldLayoutMk cId="0" sldId="2147483667"/>
          </pc:sldLayoutMkLst>
        </pc:sldLayoutChg>
        <pc:sldLayoutChg chg="del">
          <pc:chgData name="" userId="afe2db5a70d81215" providerId="LiveId" clId="{8B279C37-543B-48BC-86A6-8617D002EE00}" dt="2024-12-13T19:52:44.404" v="608" actId="2696"/>
          <pc:sldLayoutMkLst>
            <pc:docMk/>
            <pc:sldMasterMk cId="0" sldId="2147483677"/>
            <pc:sldLayoutMk cId="0" sldId="2147483669"/>
          </pc:sldLayoutMkLst>
        </pc:sldLayoutChg>
        <pc:sldLayoutChg chg="del">
          <pc:chgData name="" userId="afe2db5a70d81215" providerId="LiveId" clId="{8B279C37-543B-48BC-86A6-8617D002EE00}" dt="2024-12-13T19:52:47.377" v="613" actId="2696"/>
          <pc:sldLayoutMkLst>
            <pc:docMk/>
            <pc:sldMasterMk cId="0" sldId="2147483677"/>
            <pc:sldLayoutMk cId="0" sldId="2147483670"/>
          </pc:sldLayoutMkLst>
        </pc:sldLayoutChg>
        <pc:sldLayoutChg chg="del">
          <pc:chgData name="" userId="afe2db5a70d81215" providerId="LiveId" clId="{8B279C37-543B-48BC-86A6-8617D002EE00}" dt="2024-12-13T19:28:22.720" v="480" actId="2696"/>
          <pc:sldLayoutMkLst>
            <pc:docMk/>
            <pc:sldMasterMk cId="0" sldId="2147483677"/>
            <pc:sldLayoutMk cId="0" sldId="2147483671"/>
          </pc:sldLayoutMkLst>
        </pc:sldLayoutChg>
        <pc:sldLayoutChg chg="del">
          <pc:chgData name="" userId="afe2db5a70d81215" providerId="LiveId" clId="{8B279C37-543B-48BC-86A6-8617D002EE00}" dt="2024-12-14T03:28:55.083" v="670" actId="2696"/>
          <pc:sldLayoutMkLst>
            <pc:docMk/>
            <pc:sldMasterMk cId="0" sldId="2147483677"/>
            <pc:sldLayoutMk cId="0" sldId="2147483672"/>
          </pc:sldLayoutMkLst>
        </pc:sldLayoutChg>
        <pc:sldLayoutChg chg="del">
          <pc:chgData name="" userId="afe2db5a70d81215" providerId="LiveId" clId="{8B279C37-543B-48BC-86A6-8617D002EE00}" dt="2024-12-13T19:52:48.100" v="615" actId="2696"/>
          <pc:sldLayoutMkLst>
            <pc:docMk/>
            <pc:sldMasterMk cId="0" sldId="2147483677"/>
            <pc:sldLayoutMk cId="0" sldId="2147483673"/>
          </pc:sldLayoutMkLst>
        </pc:sldLayoutChg>
        <pc:sldLayoutChg chg="del">
          <pc:chgData name="" userId="afe2db5a70d81215" providerId="LiveId" clId="{8B279C37-543B-48BC-86A6-8617D002EE00}" dt="2024-12-13T19:28:16.005" v="478" actId="2696"/>
          <pc:sldLayoutMkLst>
            <pc:docMk/>
            <pc:sldMasterMk cId="0" sldId="2147483677"/>
            <pc:sldLayoutMk cId="0" sldId="2147483674"/>
          </pc:sldLayoutMkLst>
        </pc:sldLayoutChg>
        <pc:sldLayoutChg chg="del">
          <pc:chgData name="" userId="afe2db5a70d81215" providerId="LiveId" clId="{8B279C37-543B-48BC-86A6-8617D002EE00}" dt="2024-12-13T19:52:42.591" v="601" actId="2696"/>
          <pc:sldLayoutMkLst>
            <pc:docMk/>
            <pc:sldMasterMk cId="0" sldId="2147483677"/>
            <pc:sldLayoutMk cId="0" sldId="2147483675"/>
          </pc:sldLayoutMkLst>
        </pc:sldLayoutChg>
      </pc:sldMasterChg>
      <pc:sldMasterChg chg="del delSldLayout">
        <pc:chgData name="" userId="afe2db5a70d81215" providerId="LiveId" clId="{8B279C37-543B-48BC-86A6-8617D002EE00}" dt="2024-12-13T19:52:37.150" v="596" actId="2696"/>
        <pc:sldMasterMkLst>
          <pc:docMk/>
          <pc:sldMasterMk cId="0" sldId="2147483678"/>
        </pc:sldMasterMkLst>
        <pc:sldLayoutChg chg="del">
          <pc:chgData name="" userId="afe2db5a70d81215" providerId="LiveId" clId="{8B279C37-543B-48BC-86A6-8617D002EE00}" dt="2024-12-13T19:52:37.150" v="595" actId="2696"/>
          <pc:sldLayoutMkLst>
            <pc:docMk/>
            <pc:sldMasterMk cId="0" sldId="2147483678"/>
            <pc:sldLayoutMk cId="0" sldId="2147483676"/>
          </pc:sldLayoutMkLst>
        </pc:sldLayoutChg>
      </pc:sldMaster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5" name="Google Shape;1045;gb03569e2b8_1_28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46" name="Google Shape;1046;gb03569e2b8_1_28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1" name="Google Shape;1451;ga715632f6c_0_7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52" name="Google Shape;1452;ga715632f6c_0_7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0" name="Google Shape;1280;g8d3aa2a3e7_0_7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81" name="Google Shape;1281;g8d3aa2a3e7_0_7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4" name="Google Shape;1724;g8f342daea5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25" name="Google Shape;1725;g8f342daea5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9" name="Google Shape;1319;g8f342daea5_0_1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20" name="Google Shape;1320;g8f342daea5_0_1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4" name="Google Shape;1274;ga715632f6c_1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75" name="Google Shape;1275;ga715632f6c_1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2" name="Google Shape;1502;ga715632f6c_0_9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03" name="Google Shape;1503;ga715632f6c_0_9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36" name="Google Shape;2336;ga3e903d5e5_0_3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37" name="Google Shape;2337;ga3e903d5e5_0_3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0" name="Google Shape;1960;g8f342daea5_0_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61" name="Google Shape;1961;g8f342daea5_0_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0" name="Google Shape;1960;g8f342daea5_0_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61" name="Google Shape;1961;g8f342daea5_0_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354771578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0" name="Google Shape;1960;g8f342daea5_0_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61" name="Google Shape;1961;g8f342daea5_0_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077394324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36" name="Google Shape;2336;ga3e903d5e5_0_3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37" name="Google Shape;2337;ga3e903d5e5_0_3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15210260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0" name="Google Shape;1960;g8f342daea5_0_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61" name="Google Shape;1961;g8f342daea5_0_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712623910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0" name="Google Shape;1960;g8f342daea5_0_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61" name="Google Shape;1961;g8f342daea5_0_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767616410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0" name="Google Shape;1960;g8f342daea5_0_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61" name="Google Shape;1961;g8f342daea5_0_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278234006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0" name="Google Shape;1960;g8f342daea5_0_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61" name="Google Shape;1961;g8f342daea5_0_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730432470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36" name="Google Shape;2336;ga3e903d5e5_0_3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37" name="Google Shape;2337;ga3e903d5e5_0_3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0223077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0" name="Google Shape;1960;g8f342daea5_0_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61" name="Google Shape;1961;g8f342daea5_0_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671429404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0" name="Google Shape;1960;g8f342daea5_0_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61" name="Google Shape;1961;g8f342daea5_0_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788971047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5" name="Google Shape;1585;ga8b45c5ec1_0_91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86" name="Google Shape;1586;ga8b45c5ec1_0_91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5" name="Google Shape;1585;ga8b45c5ec1_0_91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86" name="Google Shape;1586;ga8b45c5ec1_0_91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757896147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5" name="Google Shape;1585;ga8b45c5ec1_0_91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86" name="Google Shape;1586;ga8b45c5ec1_0_91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300987603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3" name="Google Shape;1833;ga3e903d5e5_2_3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34" name="Google Shape;1834;ga3e903d5e5_2_3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36" name="Google Shape;2336;ga3e903d5e5_0_3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37" name="Google Shape;2337;ga3e903d5e5_0_3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70870610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0" name="Google Shape;1960;g8f342daea5_0_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61" name="Google Shape;1961;g8f342daea5_0_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032083387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0" name="Google Shape;1960;g8f342daea5_0_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61" name="Google Shape;1961;g8f342daea5_0_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444002606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0" name="Google Shape;1960;g8f342daea5_0_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61" name="Google Shape;1961;g8f342daea5_0_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719042181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0" name="Google Shape;1960;g8f342daea5_0_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61" name="Google Shape;1961;g8f342daea5_0_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539102508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0" name="Google Shape;1960;g8f342daea5_0_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61" name="Google Shape;1961;g8f342daea5_0_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642946088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0" name="Google Shape;1960;g8f342daea5_0_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61" name="Google Shape;1961;g8f342daea5_0_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328954513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99" name="Google Shape;1999;ga8b45c5ec1_0_92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00" name="Google Shape;2000;ga8b45c5ec1_0_92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99" name="Google Shape;1999;ga8b45c5ec1_0_92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00" name="Google Shape;2000;ga8b45c5ec1_0_92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242008753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99" name="Google Shape;1999;ga8b45c5ec1_0_92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00" name="Google Shape;2000;ga8b45c5ec1_0_92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952540749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99" name="Google Shape;1999;ga8b45c5ec1_0_92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00" name="Google Shape;2000;ga8b45c5ec1_0_92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598437188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99" name="Google Shape;1999;ga8b45c5ec1_0_92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00" name="Google Shape;2000;ga8b45c5ec1_0_92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315655575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99" name="Google Shape;1999;ga8b45c5ec1_0_92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00" name="Google Shape;2000;ga8b45c5ec1_0_92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4003542331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1" name="Google Shape;1451;ga715632f6c_0_7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52" name="Google Shape;1452;ga715632f6c_0_7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630805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Google Shape;9;p2"/>
          <p:cNvSpPr txBox="1">
            <a:spLocks noGrp="1"/>
          </p:cNvSpPr>
          <p:nvPr>
            <p:ph type="ctrTitle"/>
          </p:nvPr>
        </p:nvSpPr>
        <p:spPr>
          <a:xfrm>
            <a:off x="713225" y="1429800"/>
            <a:ext cx="3812100" cy="2021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6000"/>
              <a:buNone/>
              <a:defRPr sz="4000" b="1">
                <a:solidFill>
                  <a:schemeClr val="lt2"/>
                </a:solidFill>
                <a:latin typeface="Finger Paint"/>
                <a:ea typeface="Finger Paint"/>
                <a:cs typeface="Finger Paint"/>
                <a:sym typeface="Finger Paint"/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2pPr>
            <a:lvl3pPr lvl="2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3pPr>
            <a:lvl4pPr lvl="3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4pPr>
            <a:lvl5pPr lvl="4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5pPr>
            <a:lvl6pPr lvl="5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6pPr>
            <a:lvl7pPr lvl="6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7pPr>
            <a:lvl8pPr lvl="7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8pPr>
            <a:lvl9pPr lvl="8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9pPr>
          </a:lstStyle>
          <a:p>
            <a:endParaRPr/>
          </a:p>
        </p:txBody>
      </p:sp>
      <p:sp>
        <p:nvSpPr>
          <p:cNvPr id="10" name="Google Shape;10;p2"/>
          <p:cNvSpPr txBox="1">
            <a:spLocks noGrp="1"/>
          </p:cNvSpPr>
          <p:nvPr>
            <p:ph type="subTitle" idx="1"/>
          </p:nvPr>
        </p:nvSpPr>
        <p:spPr>
          <a:xfrm>
            <a:off x="713225" y="3450900"/>
            <a:ext cx="3812100" cy="524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>
                <a:solidFill>
                  <a:schemeClr val="lt1"/>
                </a:solidFill>
                <a:latin typeface="Livvic"/>
                <a:ea typeface="Livvic"/>
                <a:cs typeface="Livvic"/>
                <a:sym typeface="Livvic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Google Shape;32;p4"/>
          <p:cNvSpPr txBox="1">
            <a:spLocks noGrp="1"/>
          </p:cNvSpPr>
          <p:nvPr>
            <p:ph type="title"/>
          </p:nvPr>
        </p:nvSpPr>
        <p:spPr>
          <a:xfrm>
            <a:off x="713225" y="539500"/>
            <a:ext cx="7717500" cy="612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9pPr>
          </a:lstStyle>
          <a:p>
            <a:endParaRPr/>
          </a:p>
        </p:txBody>
      </p:sp>
      <p:sp>
        <p:nvSpPr>
          <p:cNvPr id="33" name="Google Shape;33;p4"/>
          <p:cNvSpPr txBox="1">
            <a:spLocks noGrp="1"/>
          </p:cNvSpPr>
          <p:nvPr>
            <p:ph type="body" idx="1"/>
          </p:nvPr>
        </p:nvSpPr>
        <p:spPr>
          <a:xfrm>
            <a:off x="713225" y="1415550"/>
            <a:ext cx="7717500" cy="3192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 rtl="0">
              <a:spcBef>
                <a:spcPts val="0"/>
              </a:spcBef>
              <a:spcAft>
                <a:spcPts val="0"/>
              </a:spcAft>
              <a:buSzPts val="1100"/>
              <a:buFont typeface="Livvic"/>
              <a:buAutoNum type="arabicPeriod"/>
              <a:defRPr sz="1100"/>
            </a:lvl1pPr>
            <a:lvl2pPr marL="914400" lvl="1" indent="-298450" rtl="0">
              <a:spcBef>
                <a:spcPts val="1600"/>
              </a:spcBef>
              <a:spcAft>
                <a:spcPts val="0"/>
              </a:spcAft>
              <a:buSzPts val="1100"/>
              <a:buFont typeface="Roboto Condensed Light"/>
              <a:buAutoNum type="alphaLcPeriod"/>
              <a:defRPr sz="1100"/>
            </a:lvl2pPr>
            <a:lvl3pPr marL="1371600" lvl="2" indent="-298450" rtl="0">
              <a:spcBef>
                <a:spcPts val="1600"/>
              </a:spcBef>
              <a:spcAft>
                <a:spcPts val="0"/>
              </a:spcAft>
              <a:buSzPts val="1100"/>
              <a:buFont typeface="Roboto Condensed Light"/>
              <a:buAutoNum type="romanLcPeriod"/>
              <a:defRPr sz="1100"/>
            </a:lvl3pPr>
            <a:lvl4pPr marL="1828800" lvl="3" indent="-298450" rtl="0">
              <a:spcBef>
                <a:spcPts val="1600"/>
              </a:spcBef>
              <a:spcAft>
                <a:spcPts val="0"/>
              </a:spcAft>
              <a:buSzPts val="1100"/>
              <a:buFont typeface="Roboto Condensed Light"/>
              <a:buAutoNum type="arabicPeriod"/>
              <a:defRPr sz="1100"/>
            </a:lvl4pPr>
            <a:lvl5pPr marL="2286000" lvl="4" indent="-298450" rtl="0">
              <a:spcBef>
                <a:spcPts val="1600"/>
              </a:spcBef>
              <a:spcAft>
                <a:spcPts val="0"/>
              </a:spcAft>
              <a:buSzPts val="1100"/>
              <a:buFont typeface="Roboto Condensed Light"/>
              <a:buAutoNum type="alphaLcPeriod"/>
              <a:defRPr sz="1100"/>
            </a:lvl5pPr>
            <a:lvl6pPr marL="2743200" lvl="5" indent="-298450" rtl="0">
              <a:spcBef>
                <a:spcPts val="1600"/>
              </a:spcBef>
              <a:spcAft>
                <a:spcPts val="0"/>
              </a:spcAft>
              <a:buSzPts val="1100"/>
              <a:buFont typeface="Roboto Condensed Light"/>
              <a:buAutoNum type="romanLcPeriod"/>
              <a:defRPr sz="1100"/>
            </a:lvl6pPr>
            <a:lvl7pPr marL="3200400" lvl="6" indent="-298450" rtl="0">
              <a:spcBef>
                <a:spcPts val="1600"/>
              </a:spcBef>
              <a:spcAft>
                <a:spcPts val="0"/>
              </a:spcAft>
              <a:buSzPts val="1100"/>
              <a:buFont typeface="Roboto Condensed Light"/>
              <a:buAutoNum type="arabicPeriod"/>
              <a:defRPr sz="1100"/>
            </a:lvl7pPr>
            <a:lvl8pPr marL="3657600" lvl="7" indent="-298450" rtl="0">
              <a:spcBef>
                <a:spcPts val="1600"/>
              </a:spcBef>
              <a:spcAft>
                <a:spcPts val="0"/>
              </a:spcAft>
              <a:buSzPts val="1100"/>
              <a:buFont typeface="Roboto Condensed Light"/>
              <a:buAutoNum type="alphaLcPeriod"/>
              <a:defRPr sz="1100"/>
            </a:lvl8pPr>
            <a:lvl9pPr marL="4114800" lvl="8" indent="-298450" rtl="0">
              <a:spcBef>
                <a:spcPts val="1600"/>
              </a:spcBef>
              <a:spcAft>
                <a:spcPts val="1600"/>
              </a:spcAft>
              <a:buSzPts val="1100"/>
              <a:buFont typeface="Roboto Condensed Light"/>
              <a:buAutoNum type="romanLcPeriod"/>
              <a:defRPr sz="1100"/>
            </a:lvl9pPr>
          </a:lstStyle>
          <a:p>
            <a:endParaRPr/>
          </a:p>
        </p:txBody>
      </p:sp>
      <p:grpSp>
        <p:nvGrpSpPr>
          <p:cNvPr id="34" name="Google Shape;34;p4"/>
          <p:cNvGrpSpPr/>
          <p:nvPr/>
        </p:nvGrpSpPr>
        <p:grpSpPr>
          <a:xfrm>
            <a:off x="119066" y="150971"/>
            <a:ext cx="521567" cy="495679"/>
            <a:chOff x="1203674" y="1579800"/>
            <a:chExt cx="304725" cy="289600"/>
          </a:xfrm>
        </p:grpSpPr>
        <p:sp>
          <p:nvSpPr>
            <p:cNvPr id="35" name="Google Shape;35;p4"/>
            <p:cNvSpPr/>
            <p:nvPr/>
          </p:nvSpPr>
          <p:spPr>
            <a:xfrm>
              <a:off x="1203674" y="1796500"/>
              <a:ext cx="93025" cy="72900"/>
            </a:xfrm>
            <a:custGeom>
              <a:avLst/>
              <a:gdLst/>
              <a:ahLst/>
              <a:cxnLst/>
              <a:rect l="l" t="t" r="r" b="b"/>
              <a:pathLst>
                <a:path w="3721" h="2916" extrusionOk="0">
                  <a:moveTo>
                    <a:pt x="2114" y="1"/>
                  </a:moveTo>
                  <a:cubicBezTo>
                    <a:pt x="1759" y="1"/>
                    <a:pt x="1367" y="136"/>
                    <a:pt x="978" y="464"/>
                  </a:cubicBezTo>
                  <a:cubicBezTo>
                    <a:pt x="0" y="1306"/>
                    <a:pt x="1026" y="2916"/>
                    <a:pt x="2104" y="2916"/>
                  </a:cubicBezTo>
                  <a:cubicBezTo>
                    <a:pt x="2574" y="2916"/>
                    <a:pt x="3053" y="2610"/>
                    <a:pt x="3381" y="1803"/>
                  </a:cubicBezTo>
                  <a:cubicBezTo>
                    <a:pt x="3721" y="948"/>
                    <a:pt x="3050" y="1"/>
                    <a:pt x="2114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" name="Google Shape;36;p4"/>
            <p:cNvSpPr/>
            <p:nvPr/>
          </p:nvSpPr>
          <p:spPr>
            <a:xfrm>
              <a:off x="1256749" y="1579800"/>
              <a:ext cx="251650" cy="187425"/>
            </a:xfrm>
            <a:custGeom>
              <a:avLst/>
              <a:gdLst/>
              <a:ahLst/>
              <a:cxnLst/>
              <a:rect l="l" t="t" r="r" b="b"/>
              <a:pathLst>
                <a:path w="10066" h="7497" extrusionOk="0">
                  <a:moveTo>
                    <a:pt x="7437" y="1"/>
                  </a:moveTo>
                  <a:cubicBezTo>
                    <a:pt x="6123" y="1"/>
                    <a:pt x="4417" y="454"/>
                    <a:pt x="3371" y="1163"/>
                  </a:cubicBezTo>
                  <a:cubicBezTo>
                    <a:pt x="1210" y="2615"/>
                    <a:pt x="0" y="5180"/>
                    <a:pt x="516" y="6583"/>
                  </a:cubicBezTo>
                  <a:cubicBezTo>
                    <a:pt x="761" y="7247"/>
                    <a:pt x="1175" y="7497"/>
                    <a:pt x="1661" y="7497"/>
                  </a:cubicBezTo>
                  <a:cubicBezTo>
                    <a:pt x="2745" y="7497"/>
                    <a:pt x="4186" y="6252"/>
                    <a:pt x="4888" y="5583"/>
                  </a:cubicBezTo>
                  <a:cubicBezTo>
                    <a:pt x="7985" y="2647"/>
                    <a:pt x="10065" y="2728"/>
                    <a:pt x="9243" y="696"/>
                  </a:cubicBezTo>
                  <a:cubicBezTo>
                    <a:pt x="9047" y="212"/>
                    <a:pt x="8333" y="1"/>
                    <a:pt x="7437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37" name="Google Shape;37;p4"/>
          <p:cNvGrpSpPr/>
          <p:nvPr/>
        </p:nvGrpSpPr>
        <p:grpSpPr>
          <a:xfrm flipH="1">
            <a:off x="8503366" y="150971"/>
            <a:ext cx="521567" cy="495679"/>
            <a:chOff x="1203674" y="1579800"/>
            <a:chExt cx="304725" cy="289600"/>
          </a:xfrm>
        </p:grpSpPr>
        <p:sp>
          <p:nvSpPr>
            <p:cNvPr id="38" name="Google Shape;38;p4"/>
            <p:cNvSpPr/>
            <p:nvPr/>
          </p:nvSpPr>
          <p:spPr>
            <a:xfrm>
              <a:off x="1203674" y="1796500"/>
              <a:ext cx="93025" cy="72900"/>
            </a:xfrm>
            <a:custGeom>
              <a:avLst/>
              <a:gdLst/>
              <a:ahLst/>
              <a:cxnLst/>
              <a:rect l="l" t="t" r="r" b="b"/>
              <a:pathLst>
                <a:path w="3721" h="2916" extrusionOk="0">
                  <a:moveTo>
                    <a:pt x="2114" y="1"/>
                  </a:moveTo>
                  <a:cubicBezTo>
                    <a:pt x="1759" y="1"/>
                    <a:pt x="1367" y="136"/>
                    <a:pt x="978" y="464"/>
                  </a:cubicBezTo>
                  <a:cubicBezTo>
                    <a:pt x="0" y="1306"/>
                    <a:pt x="1026" y="2916"/>
                    <a:pt x="2104" y="2916"/>
                  </a:cubicBezTo>
                  <a:cubicBezTo>
                    <a:pt x="2574" y="2916"/>
                    <a:pt x="3053" y="2610"/>
                    <a:pt x="3381" y="1803"/>
                  </a:cubicBezTo>
                  <a:cubicBezTo>
                    <a:pt x="3721" y="948"/>
                    <a:pt x="3050" y="1"/>
                    <a:pt x="2114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" name="Google Shape;39;p4"/>
            <p:cNvSpPr/>
            <p:nvPr/>
          </p:nvSpPr>
          <p:spPr>
            <a:xfrm>
              <a:off x="1256749" y="1579800"/>
              <a:ext cx="251650" cy="187425"/>
            </a:xfrm>
            <a:custGeom>
              <a:avLst/>
              <a:gdLst/>
              <a:ahLst/>
              <a:cxnLst/>
              <a:rect l="l" t="t" r="r" b="b"/>
              <a:pathLst>
                <a:path w="10066" h="7497" extrusionOk="0">
                  <a:moveTo>
                    <a:pt x="7437" y="1"/>
                  </a:moveTo>
                  <a:cubicBezTo>
                    <a:pt x="6123" y="1"/>
                    <a:pt x="4417" y="454"/>
                    <a:pt x="3371" y="1163"/>
                  </a:cubicBezTo>
                  <a:cubicBezTo>
                    <a:pt x="1210" y="2615"/>
                    <a:pt x="0" y="5180"/>
                    <a:pt x="516" y="6583"/>
                  </a:cubicBezTo>
                  <a:cubicBezTo>
                    <a:pt x="761" y="7247"/>
                    <a:pt x="1175" y="7497"/>
                    <a:pt x="1661" y="7497"/>
                  </a:cubicBezTo>
                  <a:cubicBezTo>
                    <a:pt x="2745" y="7497"/>
                    <a:pt x="4186" y="6252"/>
                    <a:pt x="4888" y="5583"/>
                  </a:cubicBezTo>
                  <a:cubicBezTo>
                    <a:pt x="7985" y="2647"/>
                    <a:pt x="10065" y="2728"/>
                    <a:pt x="9243" y="696"/>
                  </a:cubicBezTo>
                  <a:cubicBezTo>
                    <a:pt x="9047" y="212"/>
                    <a:pt x="8333" y="1"/>
                    <a:pt x="7437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40" name="Google Shape;40;p4"/>
          <p:cNvSpPr/>
          <p:nvPr/>
        </p:nvSpPr>
        <p:spPr>
          <a:xfrm>
            <a:off x="119071" y="4791555"/>
            <a:ext cx="184722" cy="212052"/>
          </a:xfrm>
          <a:custGeom>
            <a:avLst/>
            <a:gdLst/>
            <a:ahLst/>
            <a:cxnLst/>
            <a:rect l="l" t="t" r="r" b="b"/>
            <a:pathLst>
              <a:path w="3501" h="4019" extrusionOk="0">
                <a:moveTo>
                  <a:pt x="1567" y="0"/>
                </a:moveTo>
                <a:cubicBezTo>
                  <a:pt x="1567" y="0"/>
                  <a:pt x="1566" y="0"/>
                  <a:pt x="1565" y="0"/>
                </a:cubicBezTo>
                <a:cubicBezTo>
                  <a:pt x="1436" y="17"/>
                  <a:pt x="1145" y="1613"/>
                  <a:pt x="1145" y="1613"/>
                </a:cubicBezTo>
                <a:cubicBezTo>
                  <a:pt x="1145" y="1613"/>
                  <a:pt x="145" y="2081"/>
                  <a:pt x="65" y="2194"/>
                </a:cubicBezTo>
                <a:cubicBezTo>
                  <a:pt x="0" y="2323"/>
                  <a:pt x="1162" y="2549"/>
                  <a:pt x="1162" y="2549"/>
                </a:cubicBezTo>
                <a:cubicBezTo>
                  <a:pt x="1162" y="2549"/>
                  <a:pt x="1694" y="3936"/>
                  <a:pt x="1791" y="4017"/>
                </a:cubicBezTo>
                <a:cubicBezTo>
                  <a:pt x="1793" y="4018"/>
                  <a:pt x="1795" y="4019"/>
                  <a:pt x="1797" y="4019"/>
                </a:cubicBezTo>
                <a:cubicBezTo>
                  <a:pt x="1903" y="4019"/>
                  <a:pt x="2261" y="2595"/>
                  <a:pt x="2355" y="2468"/>
                </a:cubicBezTo>
                <a:cubicBezTo>
                  <a:pt x="2452" y="2355"/>
                  <a:pt x="3226" y="2162"/>
                  <a:pt x="3355" y="1984"/>
                </a:cubicBezTo>
                <a:cubicBezTo>
                  <a:pt x="3500" y="1791"/>
                  <a:pt x="2339" y="1597"/>
                  <a:pt x="2226" y="1468"/>
                </a:cubicBezTo>
                <a:cubicBezTo>
                  <a:pt x="2146" y="1388"/>
                  <a:pt x="1715" y="0"/>
                  <a:pt x="1567" y="0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1" name="Google Shape;41;p4"/>
          <p:cNvSpPr/>
          <p:nvPr/>
        </p:nvSpPr>
        <p:spPr>
          <a:xfrm rot="-342343">
            <a:off x="292736" y="4608577"/>
            <a:ext cx="174224" cy="199992"/>
          </a:xfrm>
          <a:custGeom>
            <a:avLst/>
            <a:gdLst/>
            <a:ahLst/>
            <a:cxnLst/>
            <a:rect l="l" t="t" r="r" b="b"/>
            <a:pathLst>
              <a:path w="3501" h="4019" extrusionOk="0">
                <a:moveTo>
                  <a:pt x="1567" y="0"/>
                </a:moveTo>
                <a:cubicBezTo>
                  <a:pt x="1567" y="0"/>
                  <a:pt x="1566" y="0"/>
                  <a:pt x="1565" y="0"/>
                </a:cubicBezTo>
                <a:cubicBezTo>
                  <a:pt x="1436" y="17"/>
                  <a:pt x="1145" y="1613"/>
                  <a:pt x="1145" y="1613"/>
                </a:cubicBezTo>
                <a:cubicBezTo>
                  <a:pt x="1145" y="1613"/>
                  <a:pt x="145" y="2081"/>
                  <a:pt x="65" y="2194"/>
                </a:cubicBezTo>
                <a:cubicBezTo>
                  <a:pt x="0" y="2323"/>
                  <a:pt x="1162" y="2549"/>
                  <a:pt x="1162" y="2549"/>
                </a:cubicBezTo>
                <a:cubicBezTo>
                  <a:pt x="1162" y="2549"/>
                  <a:pt x="1694" y="3936"/>
                  <a:pt x="1791" y="4017"/>
                </a:cubicBezTo>
                <a:cubicBezTo>
                  <a:pt x="1793" y="4018"/>
                  <a:pt x="1795" y="4019"/>
                  <a:pt x="1797" y="4019"/>
                </a:cubicBezTo>
                <a:cubicBezTo>
                  <a:pt x="1903" y="4019"/>
                  <a:pt x="2261" y="2595"/>
                  <a:pt x="2355" y="2468"/>
                </a:cubicBezTo>
                <a:cubicBezTo>
                  <a:pt x="2452" y="2355"/>
                  <a:pt x="3226" y="2162"/>
                  <a:pt x="3355" y="1984"/>
                </a:cubicBezTo>
                <a:cubicBezTo>
                  <a:pt x="3500" y="1791"/>
                  <a:pt x="2339" y="1597"/>
                  <a:pt x="2226" y="1468"/>
                </a:cubicBezTo>
                <a:cubicBezTo>
                  <a:pt x="2146" y="1388"/>
                  <a:pt x="1715" y="0"/>
                  <a:pt x="1567" y="0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2" name="Google Shape;42;p4"/>
          <p:cNvSpPr/>
          <p:nvPr/>
        </p:nvSpPr>
        <p:spPr>
          <a:xfrm rot="3599399">
            <a:off x="455900" y="4869753"/>
            <a:ext cx="116601" cy="133852"/>
          </a:xfrm>
          <a:custGeom>
            <a:avLst/>
            <a:gdLst/>
            <a:ahLst/>
            <a:cxnLst/>
            <a:rect l="l" t="t" r="r" b="b"/>
            <a:pathLst>
              <a:path w="3501" h="4019" extrusionOk="0">
                <a:moveTo>
                  <a:pt x="1567" y="0"/>
                </a:moveTo>
                <a:cubicBezTo>
                  <a:pt x="1567" y="0"/>
                  <a:pt x="1566" y="0"/>
                  <a:pt x="1565" y="0"/>
                </a:cubicBezTo>
                <a:cubicBezTo>
                  <a:pt x="1436" y="17"/>
                  <a:pt x="1145" y="1613"/>
                  <a:pt x="1145" y="1613"/>
                </a:cubicBezTo>
                <a:cubicBezTo>
                  <a:pt x="1145" y="1613"/>
                  <a:pt x="145" y="2081"/>
                  <a:pt x="65" y="2194"/>
                </a:cubicBezTo>
                <a:cubicBezTo>
                  <a:pt x="0" y="2323"/>
                  <a:pt x="1162" y="2549"/>
                  <a:pt x="1162" y="2549"/>
                </a:cubicBezTo>
                <a:cubicBezTo>
                  <a:pt x="1162" y="2549"/>
                  <a:pt x="1694" y="3936"/>
                  <a:pt x="1791" y="4017"/>
                </a:cubicBezTo>
                <a:cubicBezTo>
                  <a:pt x="1793" y="4018"/>
                  <a:pt x="1795" y="4019"/>
                  <a:pt x="1797" y="4019"/>
                </a:cubicBezTo>
                <a:cubicBezTo>
                  <a:pt x="1903" y="4019"/>
                  <a:pt x="2261" y="2595"/>
                  <a:pt x="2355" y="2468"/>
                </a:cubicBezTo>
                <a:cubicBezTo>
                  <a:pt x="2452" y="2355"/>
                  <a:pt x="3226" y="2162"/>
                  <a:pt x="3355" y="1984"/>
                </a:cubicBezTo>
                <a:cubicBezTo>
                  <a:pt x="3500" y="1791"/>
                  <a:pt x="2339" y="1597"/>
                  <a:pt x="2226" y="1468"/>
                </a:cubicBezTo>
                <a:cubicBezTo>
                  <a:pt x="2146" y="1388"/>
                  <a:pt x="1715" y="0"/>
                  <a:pt x="1567" y="0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3" name="Google Shape;43;p4"/>
          <p:cNvSpPr/>
          <p:nvPr/>
        </p:nvSpPr>
        <p:spPr>
          <a:xfrm rot="2038481">
            <a:off x="8584971" y="4693557"/>
            <a:ext cx="184721" cy="212052"/>
          </a:xfrm>
          <a:custGeom>
            <a:avLst/>
            <a:gdLst/>
            <a:ahLst/>
            <a:cxnLst/>
            <a:rect l="l" t="t" r="r" b="b"/>
            <a:pathLst>
              <a:path w="3501" h="4019" extrusionOk="0">
                <a:moveTo>
                  <a:pt x="1567" y="0"/>
                </a:moveTo>
                <a:cubicBezTo>
                  <a:pt x="1567" y="0"/>
                  <a:pt x="1566" y="0"/>
                  <a:pt x="1565" y="0"/>
                </a:cubicBezTo>
                <a:cubicBezTo>
                  <a:pt x="1436" y="17"/>
                  <a:pt x="1145" y="1613"/>
                  <a:pt x="1145" y="1613"/>
                </a:cubicBezTo>
                <a:cubicBezTo>
                  <a:pt x="1145" y="1613"/>
                  <a:pt x="145" y="2081"/>
                  <a:pt x="65" y="2194"/>
                </a:cubicBezTo>
                <a:cubicBezTo>
                  <a:pt x="0" y="2323"/>
                  <a:pt x="1162" y="2549"/>
                  <a:pt x="1162" y="2549"/>
                </a:cubicBezTo>
                <a:cubicBezTo>
                  <a:pt x="1162" y="2549"/>
                  <a:pt x="1694" y="3936"/>
                  <a:pt x="1791" y="4017"/>
                </a:cubicBezTo>
                <a:cubicBezTo>
                  <a:pt x="1793" y="4018"/>
                  <a:pt x="1795" y="4019"/>
                  <a:pt x="1797" y="4019"/>
                </a:cubicBezTo>
                <a:cubicBezTo>
                  <a:pt x="1903" y="4019"/>
                  <a:pt x="2261" y="2595"/>
                  <a:pt x="2355" y="2468"/>
                </a:cubicBezTo>
                <a:cubicBezTo>
                  <a:pt x="2452" y="2355"/>
                  <a:pt x="3226" y="2162"/>
                  <a:pt x="3355" y="1984"/>
                </a:cubicBezTo>
                <a:cubicBezTo>
                  <a:pt x="3500" y="1791"/>
                  <a:pt x="2339" y="1597"/>
                  <a:pt x="2226" y="1468"/>
                </a:cubicBezTo>
                <a:cubicBezTo>
                  <a:pt x="2146" y="1388"/>
                  <a:pt x="1715" y="0"/>
                  <a:pt x="1567" y="0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4" name="Google Shape;44;p4"/>
          <p:cNvSpPr/>
          <p:nvPr/>
        </p:nvSpPr>
        <p:spPr>
          <a:xfrm rot="1696256">
            <a:off x="8835507" y="4636969"/>
            <a:ext cx="174222" cy="199994"/>
          </a:xfrm>
          <a:custGeom>
            <a:avLst/>
            <a:gdLst/>
            <a:ahLst/>
            <a:cxnLst/>
            <a:rect l="l" t="t" r="r" b="b"/>
            <a:pathLst>
              <a:path w="3501" h="4019" extrusionOk="0">
                <a:moveTo>
                  <a:pt x="1567" y="0"/>
                </a:moveTo>
                <a:cubicBezTo>
                  <a:pt x="1567" y="0"/>
                  <a:pt x="1566" y="0"/>
                  <a:pt x="1565" y="0"/>
                </a:cubicBezTo>
                <a:cubicBezTo>
                  <a:pt x="1436" y="17"/>
                  <a:pt x="1145" y="1613"/>
                  <a:pt x="1145" y="1613"/>
                </a:cubicBezTo>
                <a:cubicBezTo>
                  <a:pt x="1145" y="1613"/>
                  <a:pt x="145" y="2081"/>
                  <a:pt x="65" y="2194"/>
                </a:cubicBezTo>
                <a:cubicBezTo>
                  <a:pt x="0" y="2323"/>
                  <a:pt x="1162" y="2549"/>
                  <a:pt x="1162" y="2549"/>
                </a:cubicBezTo>
                <a:cubicBezTo>
                  <a:pt x="1162" y="2549"/>
                  <a:pt x="1694" y="3936"/>
                  <a:pt x="1791" y="4017"/>
                </a:cubicBezTo>
                <a:cubicBezTo>
                  <a:pt x="1793" y="4018"/>
                  <a:pt x="1795" y="4019"/>
                  <a:pt x="1797" y="4019"/>
                </a:cubicBezTo>
                <a:cubicBezTo>
                  <a:pt x="1903" y="4019"/>
                  <a:pt x="2261" y="2595"/>
                  <a:pt x="2355" y="2468"/>
                </a:cubicBezTo>
                <a:cubicBezTo>
                  <a:pt x="2452" y="2355"/>
                  <a:pt x="3226" y="2162"/>
                  <a:pt x="3355" y="1984"/>
                </a:cubicBezTo>
                <a:cubicBezTo>
                  <a:pt x="3500" y="1791"/>
                  <a:pt x="2339" y="1597"/>
                  <a:pt x="2226" y="1468"/>
                </a:cubicBezTo>
                <a:cubicBezTo>
                  <a:pt x="2146" y="1388"/>
                  <a:pt x="1715" y="0"/>
                  <a:pt x="1567" y="0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5" name="Google Shape;45;p4"/>
          <p:cNvSpPr/>
          <p:nvPr/>
        </p:nvSpPr>
        <p:spPr>
          <a:xfrm rot="5637856">
            <a:off x="8848258" y="4934284"/>
            <a:ext cx="116600" cy="133852"/>
          </a:xfrm>
          <a:custGeom>
            <a:avLst/>
            <a:gdLst/>
            <a:ahLst/>
            <a:cxnLst/>
            <a:rect l="l" t="t" r="r" b="b"/>
            <a:pathLst>
              <a:path w="3501" h="4019" extrusionOk="0">
                <a:moveTo>
                  <a:pt x="1567" y="0"/>
                </a:moveTo>
                <a:cubicBezTo>
                  <a:pt x="1567" y="0"/>
                  <a:pt x="1566" y="0"/>
                  <a:pt x="1565" y="0"/>
                </a:cubicBezTo>
                <a:cubicBezTo>
                  <a:pt x="1436" y="17"/>
                  <a:pt x="1145" y="1613"/>
                  <a:pt x="1145" y="1613"/>
                </a:cubicBezTo>
                <a:cubicBezTo>
                  <a:pt x="1145" y="1613"/>
                  <a:pt x="145" y="2081"/>
                  <a:pt x="65" y="2194"/>
                </a:cubicBezTo>
                <a:cubicBezTo>
                  <a:pt x="0" y="2323"/>
                  <a:pt x="1162" y="2549"/>
                  <a:pt x="1162" y="2549"/>
                </a:cubicBezTo>
                <a:cubicBezTo>
                  <a:pt x="1162" y="2549"/>
                  <a:pt x="1694" y="3936"/>
                  <a:pt x="1791" y="4017"/>
                </a:cubicBezTo>
                <a:cubicBezTo>
                  <a:pt x="1793" y="4018"/>
                  <a:pt x="1795" y="4019"/>
                  <a:pt x="1797" y="4019"/>
                </a:cubicBezTo>
                <a:cubicBezTo>
                  <a:pt x="1903" y="4019"/>
                  <a:pt x="2261" y="2595"/>
                  <a:pt x="2355" y="2468"/>
                </a:cubicBezTo>
                <a:cubicBezTo>
                  <a:pt x="2452" y="2355"/>
                  <a:pt x="3226" y="2162"/>
                  <a:pt x="3355" y="1984"/>
                </a:cubicBezTo>
                <a:cubicBezTo>
                  <a:pt x="3500" y="1791"/>
                  <a:pt x="2339" y="1597"/>
                  <a:pt x="2226" y="1468"/>
                </a:cubicBezTo>
                <a:cubicBezTo>
                  <a:pt x="2146" y="1388"/>
                  <a:pt x="1715" y="0"/>
                  <a:pt x="1567" y="0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Google Shape;47;p5"/>
          <p:cNvSpPr txBox="1">
            <a:spLocks noGrp="1"/>
          </p:cNvSpPr>
          <p:nvPr>
            <p:ph type="title"/>
          </p:nvPr>
        </p:nvSpPr>
        <p:spPr>
          <a:xfrm>
            <a:off x="2030400" y="539500"/>
            <a:ext cx="5083200" cy="1054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9pPr>
          </a:lstStyle>
          <a:p>
            <a:endParaRPr/>
          </a:p>
        </p:txBody>
      </p:sp>
      <p:sp>
        <p:nvSpPr>
          <p:cNvPr id="48" name="Google Shape;48;p5"/>
          <p:cNvSpPr txBox="1">
            <a:spLocks noGrp="1"/>
          </p:cNvSpPr>
          <p:nvPr>
            <p:ph type="subTitle" idx="1"/>
          </p:nvPr>
        </p:nvSpPr>
        <p:spPr>
          <a:xfrm>
            <a:off x="1928763" y="3840175"/>
            <a:ext cx="2116800" cy="635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1pPr>
            <a:lvl2pPr lvl="1" rtl="0">
              <a:spcBef>
                <a:spcPts val="1600"/>
              </a:spcBef>
              <a:spcAft>
                <a:spcPts val="0"/>
              </a:spcAft>
              <a:buSzPts val="1600"/>
              <a:buNone/>
              <a:defRPr sz="1600"/>
            </a:lvl2pPr>
            <a:lvl3pPr lvl="2" rtl="0">
              <a:spcBef>
                <a:spcPts val="1600"/>
              </a:spcBef>
              <a:spcAft>
                <a:spcPts val="0"/>
              </a:spcAft>
              <a:buSzPts val="1600"/>
              <a:buNone/>
              <a:defRPr sz="1600"/>
            </a:lvl3pPr>
            <a:lvl4pPr lvl="3" rtl="0">
              <a:spcBef>
                <a:spcPts val="1600"/>
              </a:spcBef>
              <a:spcAft>
                <a:spcPts val="0"/>
              </a:spcAft>
              <a:buSzPts val="1600"/>
              <a:buNone/>
              <a:defRPr sz="1600"/>
            </a:lvl4pPr>
            <a:lvl5pPr lvl="4" rtl="0">
              <a:spcBef>
                <a:spcPts val="1600"/>
              </a:spcBef>
              <a:spcAft>
                <a:spcPts val="0"/>
              </a:spcAft>
              <a:buSzPts val="1600"/>
              <a:buNone/>
              <a:defRPr sz="1600"/>
            </a:lvl5pPr>
            <a:lvl6pPr lvl="5" rtl="0">
              <a:spcBef>
                <a:spcPts val="1600"/>
              </a:spcBef>
              <a:spcAft>
                <a:spcPts val="0"/>
              </a:spcAft>
              <a:buSzPts val="1600"/>
              <a:buNone/>
              <a:defRPr sz="1600"/>
            </a:lvl6pPr>
            <a:lvl7pPr lvl="6" rtl="0">
              <a:spcBef>
                <a:spcPts val="1600"/>
              </a:spcBef>
              <a:spcAft>
                <a:spcPts val="0"/>
              </a:spcAft>
              <a:buSzPts val="1600"/>
              <a:buNone/>
              <a:defRPr sz="1600"/>
            </a:lvl7pPr>
            <a:lvl8pPr lvl="7" rtl="0">
              <a:spcBef>
                <a:spcPts val="1600"/>
              </a:spcBef>
              <a:spcAft>
                <a:spcPts val="0"/>
              </a:spcAft>
              <a:buSzPts val="1600"/>
              <a:buNone/>
              <a:defRPr sz="1600"/>
            </a:lvl8pPr>
            <a:lvl9pPr lvl="8" rtl="0">
              <a:spcBef>
                <a:spcPts val="1600"/>
              </a:spcBef>
              <a:spcAft>
                <a:spcPts val="1600"/>
              </a:spcAft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49" name="Google Shape;49;p5"/>
          <p:cNvSpPr txBox="1">
            <a:spLocks noGrp="1"/>
          </p:cNvSpPr>
          <p:nvPr>
            <p:ph type="subTitle" idx="2"/>
          </p:nvPr>
        </p:nvSpPr>
        <p:spPr>
          <a:xfrm>
            <a:off x="1928779" y="3441450"/>
            <a:ext cx="2116800" cy="382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000"/>
              <a:buFont typeface="Work Sans"/>
              <a:buNone/>
              <a:defRPr sz="1800" b="1">
                <a:latin typeface="Finger Paint"/>
                <a:ea typeface="Finger Paint"/>
                <a:cs typeface="Finger Paint"/>
                <a:sym typeface="Finger Paint"/>
              </a:defRPr>
            </a:lvl1pPr>
            <a:lvl2pPr lvl="1" rtl="0">
              <a:spcBef>
                <a:spcPts val="1600"/>
              </a:spcBef>
              <a:spcAft>
                <a:spcPts val="0"/>
              </a:spcAft>
              <a:buSzPts val="3000"/>
              <a:buFont typeface="Work Sans"/>
              <a:buNone/>
              <a:defRPr sz="3000" b="1">
                <a:latin typeface="Work Sans"/>
                <a:ea typeface="Work Sans"/>
                <a:cs typeface="Work Sans"/>
                <a:sym typeface="Work Sans"/>
              </a:defRPr>
            </a:lvl2pPr>
            <a:lvl3pPr lvl="2" rtl="0">
              <a:spcBef>
                <a:spcPts val="1600"/>
              </a:spcBef>
              <a:spcAft>
                <a:spcPts val="0"/>
              </a:spcAft>
              <a:buSzPts val="3000"/>
              <a:buFont typeface="Work Sans"/>
              <a:buNone/>
              <a:defRPr sz="3000" b="1">
                <a:latin typeface="Work Sans"/>
                <a:ea typeface="Work Sans"/>
                <a:cs typeface="Work Sans"/>
                <a:sym typeface="Work Sans"/>
              </a:defRPr>
            </a:lvl3pPr>
            <a:lvl4pPr lvl="3" rtl="0">
              <a:spcBef>
                <a:spcPts val="1600"/>
              </a:spcBef>
              <a:spcAft>
                <a:spcPts val="0"/>
              </a:spcAft>
              <a:buSzPts val="3000"/>
              <a:buFont typeface="Work Sans"/>
              <a:buNone/>
              <a:defRPr sz="3000" b="1">
                <a:latin typeface="Work Sans"/>
                <a:ea typeface="Work Sans"/>
                <a:cs typeface="Work Sans"/>
                <a:sym typeface="Work Sans"/>
              </a:defRPr>
            </a:lvl4pPr>
            <a:lvl5pPr lvl="4" rtl="0">
              <a:spcBef>
                <a:spcPts val="1600"/>
              </a:spcBef>
              <a:spcAft>
                <a:spcPts val="0"/>
              </a:spcAft>
              <a:buSzPts val="3000"/>
              <a:buFont typeface="Work Sans"/>
              <a:buNone/>
              <a:defRPr sz="3000" b="1">
                <a:latin typeface="Work Sans"/>
                <a:ea typeface="Work Sans"/>
                <a:cs typeface="Work Sans"/>
                <a:sym typeface="Work Sans"/>
              </a:defRPr>
            </a:lvl5pPr>
            <a:lvl6pPr lvl="5" rtl="0">
              <a:spcBef>
                <a:spcPts val="1600"/>
              </a:spcBef>
              <a:spcAft>
                <a:spcPts val="0"/>
              </a:spcAft>
              <a:buSzPts val="3000"/>
              <a:buFont typeface="Work Sans"/>
              <a:buNone/>
              <a:defRPr sz="3000" b="1">
                <a:latin typeface="Work Sans"/>
                <a:ea typeface="Work Sans"/>
                <a:cs typeface="Work Sans"/>
                <a:sym typeface="Work Sans"/>
              </a:defRPr>
            </a:lvl6pPr>
            <a:lvl7pPr lvl="6" rtl="0">
              <a:spcBef>
                <a:spcPts val="1600"/>
              </a:spcBef>
              <a:spcAft>
                <a:spcPts val="0"/>
              </a:spcAft>
              <a:buSzPts val="3000"/>
              <a:buFont typeface="Work Sans"/>
              <a:buNone/>
              <a:defRPr sz="3000" b="1">
                <a:latin typeface="Work Sans"/>
                <a:ea typeface="Work Sans"/>
                <a:cs typeface="Work Sans"/>
                <a:sym typeface="Work Sans"/>
              </a:defRPr>
            </a:lvl7pPr>
            <a:lvl8pPr lvl="7" rtl="0">
              <a:spcBef>
                <a:spcPts val="1600"/>
              </a:spcBef>
              <a:spcAft>
                <a:spcPts val="0"/>
              </a:spcAft>
              <a:buSzPts val="3000"/>
              <a:buFont typeface="Work Sans"/>
              <a:buNone/>
              <a:defRPr sz="3000" b="1">
                <a:latin typeface="Work Sans"/>
                <a:ea typeface="Work Sans"/>
                <a:cs typeface="Work Sans"/>
                <a:sym typeface="Work Sans"/>
              </a:defRPr>
            </a:lvl8pPr>
            <a:lvl9pPr lvl="8" rtl="0">
              <a:spcBef>
                <a:spcPts val="1600"/>
              </a:spcBef>
              <a:spcAft>
                <a:spcPts val="1600"/>
              </a:spcAft>
              <a:buSzPts val="3000"/>
              <a:buFont typeface="Work Sans"/>
              <a:buNone/>
              <a:defRPr sz="3000" b="1">
                <a:latin typeface="Work Sans"/>
                <a:ea typeface="Work Sans"/>
                <a:cs typeface="Work Sans"/>
                <a:sym typeface="Work Sans"/>
              </a:defRPr>
            </a:lvl9pPr>
          </a:lstStyle>
          <a:p>
            <a:endParaRPr/>
          </a:p>
        </p:txBody>
      </p:sp>
      <p:sp>
        <p:nvSpPr>
          <p:cNvPr id="50" name="Google Shape;50;p5"/>
          <p:cNvSpPr txBox="1">
            <a:spLocks noGrp="1"/>
          </p:cNvSpPr>
          <p:nvPr>
            <p:ph type="subTitle" idx="3"/>
          </p:nvPr>
        </p:nvSpPr>
        <p:spPr>
          <a:xfrm>
            <a:off x="5098431" y="3840175"/>
            <a:ext cx="2116800" cy="635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1pPr>
            <a:lvl2pPr lvl="1" rtl="0">
              <a:spcBef>
                <a:spcPts val="1600"/>
              </a:spcBef>
              <a:spcAft>
                <a:spcPts val="0"/>
              </a:spcAft>
              <a:buSzPts val="1600"/>
              <a:buNone/>
              <a:defRPr sz="1600"/>
            </a:lvl2pPr>
            <a:lvl3pPr lvl="2" rtl="0">
              <a:spcBef>
                <a:spcPts val="1600"/>
              </a:spcBef>
              <a:spcAft>
                <a:spcPts val="0"/>
              </a:spcAft>
              <a:buSzPts val="1600"/>
              <a:buNone/>
              <a:defRPr sz="1600"/>
            </a:lvl3pPr>
            <a:lvl4pPr lvl="3" rtl="0">
              <a:spcBef>
                <a:spcPts val="1600"/>
              </a:spcBef>
              <a:spcAft>
                <a:spcPts val="0"/>
              </a:spcAft>
              <a:buSzPts val="1600"/>
              <a:buNone/>
              <a:defRPr sz="1600"/>
            </a:lvl4pPr>
            <a:lvl5pPr lvl="4" rtl="0">
              <a:spcBef>
                <a:spcPts val="1600"/>
              </a:spcBef>
              <a:spcAft>
                <a:spcPts val="0"/>
              </a:spcAft>
              <a:buSzPts val="1600"/>
              <a:buNone/>
              <a:defRPr sz="1600"/>
            </a:lvl5pPr>
            <a:lvl6pPr lvl="5" rtl="0">
              <a:spcBef>
                <a:spcPts val="1600"/>
              </a:spcBef>
              <a:spcAft>
                <a:spcPts val="0"/>
              </a:spcAft>
              <a:buSzPts val="1600"/>
              <a:buNone/>
              <a:defRPr sz="1600"/>
            </a:lvl6pPr>
            <a:lvl7pPr lvl="6" rtl="0">
              <a:spcBef>
                <a:spcPts val="1600"/>
              </a:spcBef>
              <a:spcAft>
                <a:spcPts val="0"/>
              </a:spcAft>
              <a:buSzPts val="1600"/>
              <a:buNone/>
              <a:defRPr sz="1600"/>
            </a:lvl7pPr>
            <a:lvl8pPr lvl="7" rtl="0">
              <a:spcBef>
                <a:spcPts val="1600"/>
              </a:spcBef>
              <a:spcAft>
                <a:spcPts val="0"/>
              </a:spcAft>
              <a:buSzPts val="1600"/>
              <a:buNone/>
              <a:defRPr sz="1600"/>
            </a:lvl8pPr>
            <a:lvl9pPr lvl="8" rtl="0">
              <a:spcBef>
                <a:spcPts val="1600"/>
              </a:spcBef>
              <a:spcAft>
                <a:spcPts val="1600"/>
              </a:spcAft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51" name="Google Shape;51;p5"/>
          <p:cNvSpPr txBox="1">
            <a:spLocks noGrp="1"/>
          </p:cNvSpPr>
          <p:nvPr>
            <p:ph type="subTitle" idx="4"/>
          </p:nvPr>
        </p:nvSpPr>
        <p:spPr>
          <a:xfrm>
            <a:off x="5098434" y="3441450"/>
            <a:ext cx="2116800" cy="382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000"/>
              <a:buFont typeface="Work Sans"/>
              <a:buNone/>
              <a:defRPr sz="1800" b="1">
                <a:latin typeface="Finger Paint"/>
                <a:ea typeface="Finger Paint"/>
                <a:cs typeface="Finger Paint"/>
                <a:sym typeface="Finger Paint"/>
              </a:defRPr>
            </a:lvl1pPr>
            <a:lvl2pPr lvl="1" rtl="0">
              <a:spcBef>
                <a:spcPts val="1600"/>
              </a:spcBef>
              <a:spcAft>
                <a:spcPts val="0"/>
              </a:spcAft>
              <a:buSzPts val="3000"/>
              <a:buFont typeface="Work Sans"/>
              <a:buNone/>
              <a:defRPr sz="3000" b="1">
                <a:latin typeface="Work Sans"/>
                <a:ea typeface="Work Sans"/>
                <a:cs typeface="Work Sans"/>
                <a:sym typeface="Work Sans"/>
              </a:defRPr>
            </a:lvl2pPr>
            <a:lvl3pPr lvl="2" rtl="0">
              <a:spcBef>
                <a:spcPts val="1600"/>
              </a:spcBef>
              <a:spcAft>
                <a:spcPts val="0"/>
              </a:spcAft>
              <a:buSzPts val="3000"/>
              <a:buFont typeface="Work Sans"/>
              <a:buNone/>
              <a:defRPr sz="3000" b="1">
                <a:latin typeface="Work Sans"/>
                <a:ea typeface="Work Sans"/>
                <a:cs typeface="Work Sans"/>
                <a:sym typeface="Work Sans"/>
              </a:defRPr>
            </a:lvl3pPr>
            <a:lvl4pPr lvl="3" rtl="0">
              <a:spcBef>
                <a:spcPts val="1600"/>
              </a:spcBef>
              <a:spcAft>
                <a:spcPts val="0"/>
              </a:spcAft>
              <a:buSzPts val="3000"/>
              <a:buFont typeface="Work Sans"/>
              <a:buNone/>
              <a:defRPr sz="3000" b="1">
                <a:latin typeface="Work Sans"/>
                <a:ea typeface="Work Sans"/>
                <a:cs typeface="Work Sans"/>
                <a:sym typeface="Work Sans"/>
              </a:defRPr>
            </a:lvl4pPr>
            <a:lvl5pPr lvl="4" rtl="0">
              <a:spcBef>
                <a:spcPts val="1600"/>
              </a:spcBef>
              <a:spcAft>
                <a:spcPts val="0"/>
              </a:spcAft>
              <a:buSzPts val="3000"/>
              <a:buFont typeface="Work Sans"/>
              <a:buNone/>
              <a:defRPr sz="3000" b="1">
                <a:latin typeface="Work Sans"/>
                <a:ea typeface="Work Sans"/>
                <a:cs typeface="Work Sans"/>
                <a:sym typeface="Work Sans"/>
              </a:defRPr>
            </a:lvl5pPr>
            <a:lvl6pPr lvl="5" rtl="0">
              <a:spcBef>
                <a:spcPts val="1600"/>
              </a:spcBef>
              <a:spcAft>
                <a:spcPts val="0"/>
              </a:spcAft>
              <a:buSzPts val="3000"/>
              <a:buFont typeface="Work Sans"/>
              <a:buNone/>
              <a:defRPr sz="3000" b="1">
                <a:latin typeface="Work Sans"/>
                <a:ea typeface="Work Sans"/>
                <a:cs typeface="Work Sans"/>
                <a:sym typeface="Work Sans"/>
              </a:defRPr>
            </a:lvl6pPr>
            <a:lvl7pPr lvl="6" rtl="0">
              <a:spcBef>
                <a:spcPts val="1600"/>
              </a:spcBef>
              <a:spcAft>
                <a:spcPts val="0"/>
              </a:spcAft>
              <a:buSzPts val="3000"/>
              <a:buFont typeface="Work Sans"/>
              <a:buNone/>
              <a:defRPr sz="3000" b="1">
                <a:latin typeface="Work Sans"/>
                <a:ea typeface="Work Sans"/>
                <a:cs typeface="Work Sans"/>
                <a:sym typeface="Work Sans"/>
              </a:defRPr>
            </a:lvl7pPr>
            <a:lvl8pPr lvl="7" rtl="0">
              <a:spcBef>
                <a:spcPts val="1600"/>
              </a:spcBef>
              <a:spcAft>
                <a:spcPts val="0"/>
              </a:spcAft>
              <a:buSzPts val="3000"/>
              <a:buFont typeface="Work Sans"/>
              <a:buNone/>
              <a:defRPr sz="3000" b="1">
                <a:latin typeface="Work Sans"/>
                <a:ea typeface="Work Sans"/>
                <a:cs typeface="Work Sans"/>
                <a:sym typeface="Work Sans"/>
              </a:defRPr>
            </a:lvl8pPr>
            <a:lvl9pPr lvl="8" rtl="0">
              <a:spcBef>
                <a:spcPts val="1600"/>
              </a:spcBef>
              <a:spcAft>
                <a:spcPts val="1600"/>
              </a:spcAft>
              <a:buSzPts val="3000"/>
              <a:buFont typeface="Work Sans"/>
              <a:buNone/>
              <a:defRPr sz="3000" b="1">
                <a:latin typeface="Work Sans"/>
                <a:ea typeface="Work Sans"/>
                <a:cs typeface="Work Sans"/>
                <a:sym typeface="Work Sans"/>
              </a:defRPr>
            </a:lvl9pPr>
          </a:lstStyle>
          <a:p>
            <a:endParaRPr/>
          </a:p>
        </p:txBody>
      </p:sp>
      <p:grpSp>
        <p:nvGrpSpPr>
          <p:cNvPr id="52" name="Google Shape;52;p5"/>
          <p:cNvGrpSpPr/>
          <p:nvPr/>
        </p:nvGrpSpPr>
        <p:grpSpPr>
          <a:xfrm rot="793983">
            <a:off x="194747" y="185915"/>
            <a:ext cx="434021" cy="353483"/>
            <a:chOff x="5353025" y="270800"/>
            <a:chExt cx="259950" cy="211725"/>
          </a:xfrm>
        </p:grpSpPr>
        <p:sp>
          <p:nvSpPr>
            <p:cNvPr id="53" name="Google Shape;53;p5"/>
            <p:cNvSpPr/>
            <p:nvPr/>
          </p:nvSpPr>
          <p:spPr>
            <a:xfrm>
              <a:off x="5360925" y="270800"/>
              <a:ext cx="252050" cy="211725"/>
            </a:xfrm>
            <a:custGeom>
              <a:avLst/>
              <a:gdLst/>
              <a:ahLst/>
              <a:cxnLst/>
              <a:rect l="l" t="t" r="r" b="b"/>
              <a:pathLst>
                <a:path w="10082" h="8469" extrusionOk="0">
                  <a:moveTo>
                    <a:pt x="3648" y="0"/>
                  </a:moveTo>
                  <a:cubicBezTo>
                    <a:pt x="3043" y="0"/>
                    <a:pt x="3291" y="2984"/>
                    <a:pt x="3291" y="2984"/>
                  </a:cubicBezTo>
                  <a:cubicBezTo>
                    <a:pt x="3291" y="2984"/>
                    <a:pt x="242" y="5968"/>
                    <a:pt x="113" y="6694"/>
                  </a:cubicBezTo>
                  <a:cubicBezTo>
                    <a:pt x="0" y="7403"/>
                    <a:pt x="10082" y="8468"/>
                    <a:pt x="10082" y="8468"/>
                  </a:cubicBezTo>
                  <a:cubicBezTo>
                    <a:pt x="10082" y="8468"/>
                    <a:pt x="4533" y="1032"/>
                    <a:pt x="4194" y="516"/>
                  </a:cubicBezTo>
                  <a:cubicBezTo>
                    <a:pt x="3961" y="150"/>
                    <a:pt x="3783" y="0"/>
                    <a:pt x="3648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" name="Google Shape;54;p5"/>
            <p:cNvSpPr/>
            <p:nvPr/>
          </p:nvSpPr>
          <p:spPr>
            <a:xfrm>
              <a:off x="5354175" y="322800"/>
              <a:ext cx="243150" cy="137175"/>
            </a:xfrm>
            <a:custGeom>
              <a:avLst/>
              <a:gdLst/>
              <a:ahLst/>
              <a:cxnLst/>
              <a:rect l="l" t="t" r="r" b="b"/>
              <a:pathLst>
                <a:path w="9726" h="5487" extrusionOk="0">
                  <a:moveTo>
                    <a:pt x="3577" y="0"/>
                  </a:moveTo>
                  <a:cubicBezTo>
                    <a:pt x="3255" y="49"/>
                    <a:pt x="190" y="2678"/>
                    <a:pt x="12" y="2920"/>
                  </a:cubicBezTo>
                  <a:cubicBezTo>
                    <a:pt x="0" y="2938"/>
                    <a:pt x="5" y="2947"/>
                    <a:pt x="24" y="2947"/>
                  </a:cubicBezTo>
                  <a:cubicBezTo>
                    <a:pt x="261" y="2947"/>
                    <a:pt x="2671" y="1692"/>
                    <a:pt x="3222" y="1662"/>
                  </a:cubicBezTo>
                  <a:cubicBezTo>
                    <a:pt x="3226" y="1662"/>
                    <a:pt x="3230" y="1661"/>
                    <a:pt x="3234" y="1661"/>
                  </a:cubicBezTo>
                  <a:cubicBezTo>
                    <a:pt x="3873" y="1661"/>
                    <a:pt x="8035" y="5357"/>
                    <a:pt x="8949" y="5485"/>
                  </a:cubicBezTo>
                  <a:cubicBezTo>
                    <a:pt x="8959" y="5486"/>
                    <a:pt x="8969" y="5487"/>
                    <a:pt x="8977" y="5487"/>
                  </a:cubicBezTo>
                  <a:cubicBezTo>
                    <a:pt x="9726" y="5487"/>
                    <a:pt x="3577" y="0"/>
                    <a:pt x="3577" y="0"/>
                  </a:cubicBezTo>
                  <a:close/>
                </a:path>
              </a:pathLst>
            </a:custGeom>
            <a:solidFill>
              <a:srgbClr val="0E5D7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" name="Google Shape;55;p5"/>
            <p:cNvSpPr/>
            <p:nvPr/>
          </p:nvSpPr>
          <p:spPr>
            <a:xfrm>
              <a:off x="5353025" y="362700"/>
              <a:ext cx="81825" cy="35250"/>
            </a:xfrm>
            <a:custGeom>
              <a:avLst/>
              <a:gdLst/>
              <a:ahLst/>
              <a:cxnLst/>
              <a:rect l="l" t="t" r="r" b="b"/>
              <a:pathLst>
                <a:path w="3273" h="1410" extrusionOk="0">
                  <a:moveTo>
                    <a:pt x="3141" y="0"/>
                  </a:moveTo>
                  <a:cubicBezTo>
                    <a:pt x="2577" y="0"/>
                    <a:pt x="1" y="1275"/>
                    <a:pt x="42" y="1372"/>
                  </a:cubicBezTo>
                  <a:cubicBezTo>
                    <a:pt x="53" y="1398"/>
                    <a:pt x="144" y="1410"/>
                    <a:pt x="281" y="1410"/>
                  </a:cubicBezTo>
                  <a:cubicBezTo>
                    <a:pt x="742" y="1410"/>
                    <a:pt x="1729" y="1280"/>
                    <a:pt x="1978" y="1130"/>
                  </a:cubicBezTo>
                  <a:cubicBezTo>
                    <a:pt x="2413" y="824"/>
                    <a:pt x="2833" y="469"/>
                    <a:pt x="3236" y="114"/>
                  </a:cubicBezTo>
                  <a:cubicBezTo>
                    <a:pt x="3272" y="35"/>
                    <a:pt x="3234" y="0"/>
                    <a:pt x="3141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56" name="Google Shape;56;p5"/>
          <p:cNvGrpSpPr/>
          <p:nvPr/>
        </p:nvGrpSpPr>
        <p:grpSpPr>
          <a:xfrm rot="-4414513">
            <a:off x="8564572" y="4608223"/>
            <a:ext cx="434022" cy="353483"/>
            <a:chOff x="5353025" y="270800"/>
            <a:chExt cx="259950" cy="211725"/>
          </a:xfrm>
        </p:grpSpPr>
        <p:sp>
          <p:nvSpPr>
            <p:cNvPr id="57" name="Google Shape;57;p5"/>
            <p:cNvSpPr/>
            <p:nvPr/>
          </p:nvSpPr>
          <p:spPr>
            <a:xfrm>
              <a:off x="5360925" y="270800"/>
              <a:ext cx="252050" cy="211725"/>
            </a:xfrm>
            <a:custGeom>
              <a:avLst/>
              <a:gdLst/>
              <a:ahLst/>
              <a:cxnLst/>
              <a:rect l="l" t="t" r="r" b="b"/>
              <a:pathLst>
                <a:path w="10082" h="8469" extrusionOk="0">
                  <a:moveTo>
                    <a:pt x="3648" y="0"/>
                  </a:moveTo>
                  <a:cubicBezTo>
                    <a:pt x="3043" y="0"/>
                    <a:pt x="3291" y="2984"/>
                    <a:pt x="3291" y="2984"/>
                  </a:cubicBezTo>
                  <a:cubicBezTo>
                    <a:pt x="3291" y="2984"/>
                    <a:pt x="242" y="5968"/>
                    <a:pt x="113" y="6694"/>
                  </a:cubicBezTo>
                  <a:cubicBezTo>
                    <a:pt x="0" y="7403"/>
                    <a:pt x="10082" y="8468"/>
                    <a:pt x="10082" y="8468"/>
                  </a:cubicBezTo>
                  <a:cubicBezTo>
                    <a:pt x="10082" y="8468"/>
                    <a:pt x="4533" y="1032"/>
                    <a:pt x="4194" y="516"/>
                  </a:cubicBezTo>
                  <a:cubicBezTo>
                    <a:pt x="3961" y="150"/>
                    <a:pt x="3783" y="0"/>
                    <a:pt x="3648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" name="Google Shape;58;p5"/>
            <p:cNvSpPr/>
            <p:nvPr/>
          </p:nvSpPr>
          <p:spPr>
            <a:xfrm>
              <a:off x="5354175" y="322800"/>
              <a:ext cx="243150" cy="137175"/>
            </a:xfrm>
            <a:custGeom>
              <a:avLst/>
              <a:gdLst/>
              <a:ahLst/>
              <a:cxnLst/>
              <a:rect l="l" t="t" r="r" b="b"/>
              <a:pathLst>
                <a:path w="9726" h="5487" extrusionOk="0">
                  <a:moveTo>
                    <a:pt x="3577" y="0"/>
                  </a:moveTo>
                  <a:cubicBezTo>
                    <a:pt x="3255" y="49"/>
                    <a:pt x="190" y="2678"/>
                    <a:pt x="12" y="2920"/>
                  </a:cubicBezTo>
                  <a:cubicBezTo>
                    <a:pt x="0" y="2938"/>
                    <a:pt x="5" y="2947"/>
                    <a:pt x="24" y="2947"/>
                  </a:cubicBezTo>
                  <a:cubicBezTo>
                    <a:pt x="261" y="2947"/>
                    <a:pt x="2671" y="1692"/>
                    <a:pt x="3222" y="1662"/>
                  </a:cubicBezTo>
                  <a:cubicBezTo>
                    <a:pt x="3226" y="1662"/>
                    <a:pt x="3230" y="1661"/>
                    <a:pt x="3234" y="1661"/>
                  </a:cubicBezTo>
                  <a:cubicBezTo>
                    <a:pt x="3873" y="1661"/>
                    <a:pt x="8035" y="5357"/>
                    <a:pt x="8949" y="5485"/>
                  </a:cubicBezTo>
                  <a:cubicBezTo>
                    <a:pt x="8959" y="5486"/>
                    <a:pt x="8969" y="5487"/>
                    <a:pt x="8977" y="5487"/>
                  </a:cubicBezTo>
                  <a:cubicBezTo>
                    <a:pt x="9726" y="5487"/>
                    <a:pt x="3577" y="0"/>
                    <a:pt x="3577" y="0"/>
                  </a:cubicBezTo>
                  <a:close/>
                </a:path>
              </a:pathLst>
            </a:custGeom>
            <a:solidFill>
              <a:srgbClr val="0E5D7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" name="Google Shape;59;p5"/>
            <p:cNvSpPr/>
            <p:nvPr/>
          </p:nvSpPr>
          <p:spPr>
            <a:xfrm>
              <a:off x="5353025" y="362700"/>
              <a:ext cx="81825" cy="35250"/>
            </a:xfrm>
            <a:custGeom>
              <a:avLst/>
              <a:gdLst/>
              <a:ahLst/>
              <a:cxnLst/>
              <a:rect l="l" t="t" r="r" b="b"/>
              <a:pathLst>
                <a:path w="3273" h="1410" extrusionOk="0">
                  <a:moveTo>
                    <a:pt x="3141" y="0"/>
                  </a:moveTo>
                  <a:cubicBezTo>
                    <a:pt x="2577" y="0"/>
                    <a:pt x="1" y="1275"/>
                    <a:pt x="42" y="1372"/>
                  </a:cubicBezTo>
                  <a:cubicBezTo>
                    <a:pt x="53" y="1398"/>
                    <a:pt x="144" y="1410"/>
                    <a:pt x="281" y="1410"/>
                  </a:cubicBezTo>
                  <a:cubicBezTo>
                    <a:pt x="742" y="1410"/>
                    <a:pt x="1729" y="1280"/>
                    <a:pt x="1978" y="1130"/>
                  </a:cubicBezTo>
                  <a:cubicBezTo>
                    <a:pt x="2413" y="824"/>
                    <a:pt x="2833" y="469"/>
                    <a:pt x="3236" y="114"/>
                  </a:cubicBezTo>
                  <a:cubicBezTo>
                    <a:pt x="3272" y="35"/>
                    <a:pt x="3234" y="0"/>
                    <a:pt x="3141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60" name="Google Shape;60;p5"/>
          <p:cNvGrpSpPr/>
          <p:nvPr/>
        </p:nvGrpSpPr>
        <p:grpSpPr>
          <a:xfrm>
            <a:off x="96673" y="140932"/>
            <a:ext cx="676065" cy="1279737"/>
            <a:chOff x="63435" y="1852250"/>
            <a:chExt cx="505243" cy="956384"/>
          </a:xfrm>
        </p:grpSpPr>
        <p:sp>
          <p:nvSpPr>
            <p:cNvPr id="61" name="Google Shape;61;p5"/>
            <p:cNvSpPr/>
            <p:nvPr/>
          </p:nvSpPr>
          <p:spPr>
            <a:xfrm>
              <a:off x="63435" y="2231492"/>
              <a:ext cx="149410" cy="139292"/>
            </a:xfrm>
            <a:custGeom>
              <a:avLst/>
              <a:gdLst/>
              <a:ahLst/>
              <a:cxnLst/>
              <a:rect l="l" t="t" r="r" b="b"/>
              <a:pathLst>
                <a:path w="4179" h="3896" extrusionOk="0">
                  <a:moveTo>
                    <a:pt x="2599" y="1"/>
                  </a:moveTo>
                  <a:cubicBezTo>
                    <a:pt x="2271" y="1"/>
                    <a:pt x="1759" y="879"/>
                    <a:pt x="1759" y="879"/>
                  </a:cubicBezTo>
                  <a:cubicBezTo>
                    <a:pt x="1759" y="879"/>
                    <a:pt x="1081" y="572"/>
                    <a:pt x="778" y="572"/>
                  </a:cubicBezTo>
                  <a:cubicBezTo>
                    <a:pt x="714" y="572"/>
                    <a:pt x="666" y="586"/>
                    <a:pt x="646" y="620"/>
                  </a:cubicBezTo>
                  <a:cubicBezTo>
                    <a:pt x="517" y="814"/>
                    <a:pt x="888" y="1733"/>
                    <a:pt x="888" y="1733"/>
                  </a:cubicBezTo>
                  <a:cubicBezTo>
                    <a:pt x="888" y="1733"/>
                    <a:pt x="1" y="2750"/>
                    <a:pt x="372" y="2975"/>
                  </a:cubicBezTo>
                  <a:cubicBezTo>
                    <a:pt x="444" y="3019"/>
                    <a:pt x="545" y="3037"/>
                    <a:pt x="660" y="3037"/>
                  </a:cubicBezTo>
                  <a:cubicBezTo>
                    <a:pt x="1139" y="3037"/>
                    <a:pt x="1872" y="2733"/>
                    <a:pt x="1872" y="2733"/>
                  </a:cubicBezTo>
                  <a:cubicBezTo>
                    <a:pt x="1872" y="2733"/>
                    <a:pt x="2484" y="3896"/>
                    <a:pt x="2873" y="3896"/>
                  </a:cubicBezTo>
                  <a:cubicBezTo>
                    <a:pt x="2878" y="3896"/>
                    <a:pt x="2883" y="3895"/>
                    <a:pt x="2888" y="3895"/>
                  </a:cubicBezTo>
                  <a:cubicBezTo>
                    <a:pt x="3259" y="3863"/>
                    <a:pt x="3098" y="2524"/>
                    <a:pt x="3098" y="2524"/>
                  </a:cubicBezTo>
                  <a:cubicBezTo>
                    <a:pt x="3098" y="2524"/>
                    <a:pt x="4179" y="1895"/>
                    <a:pt x="4082" y="1637"/>
                  </a:cubicBezTo>
                  <a:cubicBezTo>
                    <a:pt x="3985" y="1379"/>
                    <a:pt x="3082" y="1185"/>
                    <a:pt x="3082" y="1185"/>
                  </a:cubicBezTo>
                  <a:cubicBezTo>
                    <a:pt x="3082" y="1185"/>
                    <a:pt x="3066" y="104"/>
                    <a:pt x="2646" y="7"/>
                  </a:cubicBezTo>
                  <a:cubicBezTo>
                    <a:pt x="2631" y="3"/>
                    <a:pt x="2615" y="1"/>
                    <a:pt x="2599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" name="Google Shape;62;p5"/>
            <p:cNvSpPr/>
            <p:nvPr/>
          </p:nvSpPr>
          <p:spPr>
            <a:xfrm>
              <a:off x="341968" y="2488120"/>
              <a:ext cx="143046" cy="112048"/>
            </a:xfrm>
            <a:custGeom>
              <a:avLst/>
              <a:gdLst/>
              <a:ahLst/>
              <a:cxnLst/>
              <a:rect l="l" t="t" r="r" b="b"/>
              <a:pathLst>
                <a:path w="4001" h="3134" extrusionOk="0">
                  <a:moveTo>
                    <a:pt x="775" y="1"/>
                  </a:moveTo>
                  <a:cubicBezTo>
                    <a:pt x="451" y="1"/>
                    <a:pt x="159" y="191"/>
                    <a:pt x="114" y="634"/>
                  </a:cubicBezTo>
                  <a:cubicBezTo>
                    <a:pt x="1" y="1763"/>
                    <a:pt x="1404" y="3134"/>
                    <a:pt x="1404" y="3134"/>
                  </a:cubicBezTo>
                  <a:cubicBezTo>
                    <a:pt x="3098" y="2505"/>
                    <a:pt x="4001" y="811"/>
                    <a:pt x="3098" y="408"/>
                  </a:cubicBezTo>
                  <a:cubicBezTo>
                    <a:pt x="2956" y="344"/>
                    <a:pt x="2824" y="318"/>
                    <a:pt x="2702" y="318"/>
                  </a:cubicBezTo>
                  <a:cubicBezTo>
                    <a:pt x="2049" y="318"/>
                    <a:pt x="1694" y="1085"/>
                    <a:pt x="1694" y="1085"/>
                  </a:cubicBezTo>
                  <a:cubicBezTo>
                    <a:pt x="1821" y="435"/>
                    <a:pt x="1263" y="1"/>
                    <a:pt x="775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" name="Google Shape;63;p5"/>
            <p:cNvSpPr/>
            <p:nvPr/>
          </p:nvSpPr>
          <p:spPr>
            <a:xfrm>
              <a:off x="485016" y="1852250"/>
              <a:ext cx="83661" cy="78012"/>
            </a:xfrm>
            <a:custGeom>
              <a:avLst/>
              <a:gdLst/>
              <a:ahLst/>
              <a:cxnLst/>
              <a:rect l="l" t="t" r="r" b="b"/>
              <a:pathLst>
                <a:path w="2340" h="2182" extrusionOk="0">
                  <a:moveTo>
                    <a:pt x="1459" y="1"/>
                  </a:moveTo>
                  <a:cubicBezTo>
                    <a:pt x="1265" y="1"/>
                    <a:pt x="985" y="488"/>
                    <a:pt x="985" y="488"/>
                  </a:cubicBezTo>
                  <a:cubicBezTo>
                    <a:pt x="985" y="488"/>
                    <a:pt x="593" y="320"/>
                    <a:pt x="425" y="320"/>
                  </a:cubicBezTo>
                  <a:cubicBezTo>
                    <a:pt x="391" y="320"/>
                    <a:pt x="366" y="327"/>
                    <a:pt x="356" y="343"/>
                  </a:cubicBezTo>
                  <a:cubicBezTo>
                    <a:pt x="307" y="456"/>
                    <a:pt x="501" y="972"/>
                    <a:pt x="501" y="972"/>
                  </a:cubicBezTo>
                  <a:cubicBezTo>
                    <a:pt x="501" y="972"/>
                    <a:pt x="1" y="1536"/>
                    <a:pt x="210" y="1665"/>
                  </a:cubicBezTo>
                  <a:cubicBezTo>
                    <a:pt x="252" y="1691"/>
                    <a:pt x="311" y="1702"/>
                    <a:pt x="378" y="1702"/>
                  </a:cubicBezTo>
                  <a:cubicBezTo>
                    <a:pt x="647" y="1702"/>
                    <a:pt x="1049" y="1536"/>
                    <a:pt x="1049" y="1536"/>
                  </a:cubicBezTo>
                  <a:cubicBezTo>
                    <a:pt x="1049" y="1536"/>
                    <a:pt x="1396" y="2182"/>
                    <a:pt x="1606" y="2182"/>
                  </a:cubicBezTo>
                  <a:cubicBezTo>
                    <a:pt x="1609" y="2182"/>
                    <a:pt x="1611" y="2182"/>
                    <a:pt x="1614" y="2182"/>
                  </a:cubicBezTo>
                  <a:cubicBezTo>
                    <a:pt x="1823" y="2165"/>
                    <a:pt x="1727" y="1423"/>
                    <a:pt x="1727" y="1423"/>
                  </a:cubicBezTo>
                  <a:cubicBezTo>
                    <a:pt x="1727" y="1423"/>
                    <a:pt x="2340" y="1069"/>
                    <a:pt x="2275" y="923"/>
                  </a:cubicBezTo>
                  <a:cubicBezTo>
                    <a:pt x="2227" y="778"/>
                    <a:pt x="1727" y="665"/>
                    <a:pt x="1727" y="665"/>
                  </a:cubicBezTo>
                  <a:cubicBezTo>
                    <a:pt x="1727" y="665"/>
                    <a:pt x="1727" y="52"/>
                    <a:pt x="1485" y="4"/>
                  </a:cubicBezTo>
                  <a:cubicBezTo>
                    <a:pt x="1476" y="2"/>
                    <a:pt x="1468" y="1"/>
                    <a:pt x="1459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" name="Google Shape;64;p5"/>
            <p:cNvSpPr/>
            <p:nvPr/>
          </p:nvSpPr>
          <p:spPr>
            <a:xfrm>
              <a:off x="171440" y="2733732"/>
              <a:ext cx="80801" cy="74901"/>
            </a:xfrm>
            <a:custGeom>
              <a:avLst/>
              <a:gdLst/>
              <a:ahLst/>
              <a:cxnLst/>
              <a:rect l="l" t="t" r="r" b="b"/>
              <a:pathLst>
                <a:path w="2260" h="2095" extrusionOk="0">
                  <a:moveTo>
                    <a:pt x="759" y="0"/>
                  </a:moveTo>
                  <a:cubicBezTo>
                    <a:pt x="737" y="0"/>
                    <a:pt x="715" y="4"/>
                    <a:pt x="695" y="13"/>
                  </a:cubicBezTo>
                  <a:cubicBezTo>
                    <a:pt x="517" y="78"/>
                    <a:pt x="598" y="691"/>
                    <a:pt x="598" y="691"/>
                  </a:cubicBezTo>
                  <a:cubicBezTo>
                    <a:pt x="598" y="691"/>
                    <a:pt x="1" y="820"/>
                    <a:pt x="1" y="949"/>
                  </a:cubicBezTo>
                  <a:cubicBezTo>
                    <a:pt x="17" y="1062"/>
                    <a:pt x="485" y="1368"/>
                    <a:pt x="485" y="1368"/>
                  </a:cubicBezTo>
                  <a:cubicBezTo>
                    <a:pt x="485" y="1368"/>
                    <a:pt x="422" y="2094"/>
                    <a:pt x="655" y="2094"/>
                  </a:cubicBezTo>
                  <a:cubicBezTo>
                    <a:pt x="657" y="2094"/>
                    <a:pt x="660" y="2094"/>
                    <a:pt x="662" y="2094"/>
                  </a:cubicBezTo>
                  <a:cubicBezTo>
                    <a:pt x="904" y="2078"/>
                    <a:pt x="1275" y="1497"/>
                    <a:pt x="1275" y="1497"/>
                  </a:cubicBezTo>
                  <a:cubicBezTo>
                    <a:pt x="1275" y="1497"/>
                    <a:pt x="1724" y="1727"/>
                    <a:pt x="1972" y="1727"/>
                  </a:cubicBezTo>
                  <a:cubicBezTo>
                    <a:pt x="2025" y="1727"/>
                    <a:pt x="2069" y="1716"/>
                    <a:pt x="2098" y="1691"/>
                  </a:cubicBezTo>
                  <a:cubicBezTo>
                    <a:pt x="2259" y="1562"/>
                    <a:pt x="1743" y="1013"/>
                    <a:pt x="1743" y="1013"/>
                  </a:cubicBezTo>
                  <a:cubicBezTo>
                    <a:pt x="1743" y="1013"/>
                    <a:pt x="2033" y="368"/>
                    <a:pt x="1904" y="287"/>
                  </a:cubicBezTo>
                  <a:cubicBezTo>
                    <a:pt x="1879" y="273"/>
                    <a:pt x="1845" y="268"/>
                    <a:pt x="1805" y="268"/>
                  </a:cubicBezTo>
                  <a:cubicBezTo>
                    <a:pt x="1612" y="268"/>
                    <a:pt x="1291" y="400"/>
                    <a:pt x="1291" y="400"/>
                  </a:cubicBezTo>
                  <a:cubicBezTo>
                    <a:pt x="1291" y="400"/>
                    <a:pt x="985" y="0"/>
                    <a:pt x="759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65" name="Google Shape;65;p5"/>
          <p:cNvGrpSpPr/>
          <p:nvPr/>
        </p:nvGrpSpPr>
        <p:grpSpPr>
          <a:xfrm>
            <a:off x="8371692" y="4212173"/>
            <a:ext cx="519176" cy="792804"/>
            <a:chOff x="1173508" y="3347200"/>
            <a:chExt cx="397197" cy="606537"/>
          </a:xfrm>
        </p:grpSpPr>
        <p:sp>
          <p:nvSpPr>
            <p:cNvPr id="66" name="Google Shape;66;p5"/>
            <p:cNvSpPr/>
            <p:nvPr/>
          </p:nvSpPr>
          <p:spPr>
            <a:xfrm>
              <a:off x="1427623" y="3487376"/>
              <a:ext cx="143082" cy="111941"/>
            </a:xfrm>
            <a:custGeom>
              <a:avLst/>
              <a:gdLst/>
              <a:ahLst/>
              <a:cxnLst/>
              <a:rect l="l" t="t" r="r" b="b"/>
              <a:pathLst>
                <a:path w="4002" h="3131" extrusionOk="0">
                  <a:moveTo>
                    <a:pt x="3218" y="1"/>
                  </a:moveTo>
                  <a:cubicBezTo>
                    <a:pt x="2729" y="1"/>
                    <a:pt x="2178" y="434"/>
                    <a:pt x="2323" y="1082"/>
                  </a:cubicBezTo>
                  <a:cubicBezTo>
                    <a:pt x="2323" y="1082"/>
                    <a:pt x="1959" y="329"/>
                    <a:pt x="1306" y="329"/>
                  </a:cubicBezTo>
                  <a:cubicBezTo>
                    <a:pt x="1182" y="329"/>
                    <a:pt x="1048" y="356"/>
                    <a:pt x="904" y="421"/>
                  </a:cubicBezTo>
                  <a:cubicBezTo>
                    <a:pt x="1" y="808"/>
                    <a:pt x="904" y="2501"/>
                    <a:pt x="2598" y="3130"/>
                  </a:cubicBezTo>
                  <a:cubicBezTo>
                    <a:pt x="2598" y="3130"/>
                    <a:pt x="4001" y="1759"/>
                    <a:pt x="3888" y="646"/>
                  </a:cubicBezTo>
                  <a:cubicBezTo>
                    <a:pt x="3843" y="194"/>
                    <a:pt x="3544" y="1"/>
                    <a:pt x="3218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" name="Google Shape;67;p5"/>
            <p:cNvSpPr/>
            <p:nvPr/>
          </p:nvSpPr>
          <p:spPr>
            <a:xfrm>
              <a:off x="1346244" y="3347200"/>
              <a:ext cx="81373" cy="75438"/>
            </a:xfrm>
            <a:custGeom>
              <a:avLst/>
              <a:gdLst/>
              <a:ahLst/>
              <a:cxnLst/>
              <a:rect l="l" t="t" r="r" b="b"/>
              <a:pathLst>
                <a:path w="2276" h="2110" extrusionOk="0">
                  <a:moveTo>
                    <a:pt x="761" y="0"/>
                  </a:moveTo>
                  <a:cubicBezTo>
                    <a:pt x="738" y="0"/>
                    <a:pt x="716" y="4"/>
                    <a:pt x="694" y="13"/>
                  </a:cubicBezTo>
                  <a:cubicBezTo>
                    <a:pt x="533" y="77"/>
                    <a:pt x="614" y="690"/>
                    <a:pt x="614" y="690"/>
                  </a:cubicBezTo>
                  <a:cubicBezTo>
                    <a:pt x="614" y="690"/>
                    <a:pt x="1" y="819"/>
                    <a:pt x="17" y="948"/>
                  </a:cubicBezTo>
                  <a:cubicBezTo>
                    <a:pt x="17" y="1061"/>
                    <a:pt x="501" y="1368"/>
                    <a:pt x="501" y="1368"/>
                  </a:cubicBezTo>
                  <a:cubicBezTo>
                    <a:pt x="501" y="1368"/>
                    <a:pt x="422" y="2110"/>
                    <a:pt x="655" y="2110"/>
                  </a:cubicBezTo>
                  <a:cubicBezTo>
                    <a:pt x="657" y="2110"/>
                    <a:pt x="660" y="2110"/>
                    <a:pt x="662" y="2110"/>
                  </a:cubicBezTo>
                  <a:cubicBezTo>
                    <a:pt x="920" y="2077"/>
                    <a:pt x="1275" y="1497"/>
                    <a:pt x="1275" y="1497"/>
                  </a:cubicBezTo>
                  <a:cubicBezTo>
                    <a:pt x="1275" y="1497"/>
                    <a:pt x="1753" y="1736"/>
                    <a:pt x="2002" y="1736"/>
                  </a:cubicBezTo>
                  <a:cubicBezTo>
                    <a:pt x="2049" y="1736"/>
                    <a:pt x="2088" y="1727"/>
                    <a:pt x="2114" y="1706"/>
                  </a:cubicBezTo>
                  <a:cubicBezTo>
                    <a:pt x="2275" y="1561"/>
                    <a:pt x="1759" y="1013"/>
                    <a:pt x="1759" y="1013"/>
                  </a:cubicBezTo>
                  <a:cubicBezTo>
                    <a:pt x="1759" y="1013"/>
                    <a:pt x="2049" y="368"/>
                    <a:pt x="1904" y="287"/>
                  </a:cubicBezTo>
                  <a:cubicBezTo>
                    <a:pt x="1883" y="274"/>
                    <a:pt x="1854" y="268"/>
                    <a:pt x="1819" y="268"/>
                  </a:cubicBezTo>
                  <a:cubicBezTo>
                    <a:pt x="1637" y="268"/>
                    <a:pt x="1307" y="416"/>
                    <a:pt x="1307" y="416"/>
                  </a:cubicBezTo>
                  <a:cubicBezTo>
                    <a:pt x="1307" y="416"/>
                    <a:pt x="999" y="0"/>
                    <a:pt x="761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" name="Google Shape;68;p5"/>
            <p:cNvSpPr/>
            <p:nvPr/>
          </p:nvSpPr>
          <p:spPr>
            <a:xfrm>
              <a:off x="1173508" y="3889025"/>
              <a:ext cx="76189" cy="64712"/>
            </a:xfrm>
            <a:custGeom>
              <a:avLst/>
              <a:gdLst/>
              <a:ahLst/>
              <a:cxnLst/>
              <a:rect l="l" t="t" r="r" b="b"/>
              <a:pathLst>
                <a:path w="2131" h="1810" extrusionOk="0">
                  <a:moveTo>
                    <a:pt x="1583" y="0"/>
                  </a:moveTo>
                  <a:cubicBezTo>
                    <a:pt x="1568" y="0"/>
                    <a:pt x="1553" y="1"/>
                    <a:pt x="1537" y="3"/>
                  </a:cubicBezTo>
                  <a:cubicBezTo>
                    <a:pt x="989" y="67"/>
                    <a:pt x="1053" y="729"/>
                    <a:pt x="1053" y="729"/>
                  </a:cubicBezTo>
                  <a:cubicBezTo>
                    <a:pt x="970" y="491"/>
                    <a:pt x="768" y="389"/>
                    <a:pt x="573" y="389"/>
                  </a:cubicBezTo>
                  <a:cubicBezTo>
                    <a:pt x="280" y="389"/>
                    <a:pt x="1" y="621"/>
                    <a:pt x="166" y="971"/>
                  </a:cubicBezTo>
                  <a:cubicBezTo>
                    <a:pt x="424" y="1535"/>
                    <a:pt x="1489" y="1809"/>
                    <a:pt x="1489" y="1809"/>
                  </a:cubicBezTo>
                  <a:cubicBezTo>
                    <a:pt x="2131" y="1042"/>
                    <a:pt x="2089" y="0"/>
                    <a:pt x="1583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7"/>
          <p:cNvSpPr txBox="1">
            <a:spLocks noGrp="1"/>
          </p:cNvSpPr>
          <p:nvPr>
            <p:ph type="subTitle" idx="1"/>
          </p:nvPr>
        </p:nvSpPr>
        <p:spPr>
          <a:xfrm>
            <a:off x="713225" y="1718200"/>
            <a:ext cx="3550200" cy="2523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600"/>
              <a:buChar char="●"/>
              <a:defRPr sz="1600"/>
            </a:lvl1pPr>
            <a:lvl2pPr lvl="1">
              <a:spcBef>
                <a:spcPts val="1600"/>
              </a:spcBef>
              <a:spcAft>
                <a:spcPts val="0"/>
              </a:spcAft>
              <a:buSzPts val="1600"/>
              <a:buChar char="○"/>
              <a:defRPr sz="1600"/>
            </a:lvl2pPr>
            <a:lvl3pPr lvl="2">
              <a:spcBef>
                <a:spcPts val="1600"/>
              </a:spcBef>
              <a:spcAft>
                <a:spcPts val="0"/>
              </a:spcAft>
              <a:buSzPts val="1600"/>
              <a:buChar char="■"/>
              <a:defRPr sz="1600"/>
            </a:lvl3pPr>
            <a:lvl4pPr lvl="3">
              <a:spcBef>
                <a:spcPts val="1600"/>
              </a:spcBef>
              <a:spcAft>
                <a:spcPts val="0"/>
              </a:spcAft>
              <a:buSzPts val="1600"/>
              <a:buChar char="●"/>
              <a:defRPr sz="1600"/>
            </a:lvl4pPr>
            <a:lvl5pPr lvl="4">
              <a:spcBef>
                <a:spcPts val="1600"/>
              </a:spcBef>
              <a:spcAft>
                <a:spcPts val="0"/>
              </a:spcAft>
              <a:buSzPts val="1600"/>
              <a:buChar char="○"/>
              <a:defRPr sz="1600"/>
            </a:lvl5pPr>
            <a:lvl6pPr lvl="5">
              <a:spcBef>
                <a:spcPts val="1600"/>
              </a:spcBef>
              <a:spcAft>
                <a:spcPts val="0"/>
              </a:spcAft>
              <a:buSzPts val="1600"/>
              <a:buChar char="■"/>
              <a:defRPr sz="1600"/>
            </a:lvl6pPr>
            <a:lvl7pPr lvl="6">
              <a:spcBef>
                <a:spcPts val="1600"/>
              </a:spcBef>
              <a:spcAft>
                <a:spcPts val="0"/>
              </a:spcAft>
              <a:buSzPts val="1600"/>
              <a:buChar char="●"/>
              <a:defRPr sz="1600"/>
            </a:lvl7pPr>
            <a:lvl8pPr lvl="7">
              <a:spcBef>
                <a:spcPts val="1600"/>
              </a:spcBef>
              <a:spcAft>
                <a:spcPts val="0"/>
              </a:spcAft>
              <a:buSzPts val="1600"/>
              <a:buChar char="○"/>
              <a:defRPr sz="1600"/>
            </a:lvl8pPr>
            <a:lvl9pPr lvl="8">
              <a:spcBef>
                <a:spcPts val="1600"/>
              </a:spcBef>
              <a:spcAft>
                <a:spcPts val="1600"/>
              </a:spcAft>
              <a:buSzPts val="1600"/>
              <a:buChar char="■"/>
              <a:defRPr sz="1600"/>
            </a:lvl9pPr>
          </a:lstStyle>
          <a:p>
            <a:endParaRPr/>
          </a:p>
        </p:txBody>
      </p:sp>
      <p:sp>
        <p:nvSpPr>
          <p:cNvPr id="85" name="Google Shape;85;p7"/>
          <p:cNvSpPr txBox="1">
            <a:spLocks noGrp="1"/>
          </p:cNvSpPr>
          <p:nvPr>
            <p:ph type="title"/>
          </p:nvPr>
        </p:nvSpPr>
        <p:spPr>
          <a:xfrm>
            <a:off x="713225" y="539500"/>
            <a:ext cx="7717500" cy="612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9pPr>
          </a:lstStyle>
          <a:p>
            <a:endParaRPr/>
          </a:p>
        </p:txBody>
      </p:sp>
      <p:grpSp>
        <p:nvGrpSpPr>
          <p:cNvPr id="86" name="Google Shape;86;p7"/>
          <p:cNvGrpSpPr/>
          <p:nvPr/>
        </p:nvGrpSpPr>
        <p:grpSpPr>
          <a:xfrm>
            <a:off x="458785" y="4773574"/>
            <a:ext cx="254436" cy="303276"/>
            <a:chOff x="-355804" y="4689997"/>
            <a:chExt cx="324412" cy="386684"/>
          </a:xfrm>
        </p:grpSpPr>
        <p:sp>
          <p:nvSpPr>
            <p:cNvPr id="87" name="Google Shape;87;p7"/>
            <p:cNvSpPr/>
            <p:nvPr/>
          </p:nvSpPr>
          <p:spPr>
            <a:xfrm>
              <a:off x="-323584" y="4947532"/>
              <a:ext cx="138097" cy="49884"/>
            </a:xfrm>
            <a:custGeom>
              <a:avLst/>
              <a:gdLst/>
              <a:ahLst/>
              <a:cxnLst/>
              <a:rect l="l" t="t" r="r" b="b"/>
              <a:pathLst>
                <a:path w="2486" h="898" extrusionOk="0">
                  <a:moveTo>
                    <a:pt x="84" y="0"/>
                  </a:moveTo>
                  <a:cubicBezTo>
                    <a:pt x="25" y="0"/>
                    <a:pt x="1" y="14"/>
                    <a:pt x="18" y="44"/>
                  </a:cubicBezTo>
                  <a:cubicBezTo>
                    <a:pt x="66" y="173"/>
                    <a:pt x="518" y="334"/>
                    <a:pt x="1050" y="512"/>
                  </a:cubicBezTo>
                  <a:cubicBezTo>
                    <a:pt x="1494" y="660"/>
                    <a:pt x="2129" y="898"/>
                    <a:pt x="2355" y="898"/>
                  </a:cubicBezTo>
                  <a:cubicBezTo>
                    <a:pt x="2400" y="898"/>
                    <a:pt x="2429" y="888"/>
                    <a:pt x="2437" y="867"/>
                  </a:cubicBezTo>
                  <a:cubicBezTo>
                    <a:pt x="2486" y="738"/>
                    <a:pt x="1889" y="512"/>
                    <a:pt x="1179" y="286"/>
                  </a:cubicBezTo>
                  <a:cubicBezTo>
                    <a:pt x="669" y="108"/>
                    <a:pt x="247" y="0"/>
                    <a:pt x="84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8" name="Google Shape;88;p7"/>
            <p:cNvSpPr/>
            <p:nvPr/>
          </p:nvSpPr>
          <p:spPr>
            <a:xfrm>
              <a:off x="-311919" y="4978862"/>
              <a:ext cx="138097" cy="49884"/>
            </a:xfrm>
            <a:custGeom>
              <a:avLst/>
              <a:gdLst/>
              <a:ahLst/>
              <a:cxnLst/>
              <a:rect l="l" t="t" r="r" b="b"/>
              <a:pathLst>
                <a:path w="2486" h="898" extrusionOk="0">
                  <a:moveTo>
                    <a:pt x="86" y="0"/>
                  </a:moveTo>
                  <a:cubicBezTo>
                    <a:pt x="26" y="0"/>
                    <a:pt x="0" y="14"/>
                    <a:pt x="17" y="45"/>
                  </a:cubicBezTo>
                  <a:cubicBezTo>
                    <a:pt x="66" y="158"/>
                    <a:pt x="517" y="319"/>
                    <a:pt x="1050" y="496"/>
                  </a:cubicBezTo>
                  <a:cubicBezTo>
                    <a:pt x="1497" y="645"/>
                    <a:pt x="2138" y="897"/>
                    <a:pt x="2360" y="897"/>
                  </a:cubicBezTo>
                  <a:cubicBezTo>
                    <a:pt x="2402" y="897"/>
                    <a:pt x="2429" y="888"/>
                    <a:pt x="2437" y="867"/>
                  </a:cubicBezTo>
                  <a:cubicBezTo>
                    <a:pt x="2485" y="738"/>
                    <a:pt x="1905" y="496"/>
                    <a:pt x="1195" y="271"/>
                  </a:cubicBezTo>
                  <a:cubicBezTo>
                    <a:pt x="675" y="105"/>
                    <a:pt x="251" y="0"/>
                    <a:pt x="86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9" name="Google Shape;89;p7"/>
            <p:cNvSpPr/>
            <p:nvPr/>
          </p:nvSpPr>
          <p:spPr>
            <a:xfrm>
              <a:off x="-355804" y="4689997"/>
              <a:ext cx="324412" cy="386684"/>
            </a:xfrm>
            <a:custGeom>
              <a:avLst/>
              <a:gdLst/>
              <a:ahLst/>
              <a:cxnLst/>
              <a:rect l="l" t="t" r="r" b="b"/>
              <a:pathLst>
                <a:path w="5840" h="6961" extrusionOk="0">
                  <a:moveTo>
                    <a:pt x="2417" y="1"/>
                  </a:moveTo>
                  <a:cubicBezTo>
                    <a:pt x="2391" y="1"/>
                    <a:pt x="2366" y="1"/>
                    <a:pt x="2340" y="2"/>
                  </a:cubicBezTo>
                  <a:cubicBezTo>
                    <a:pt x="1920" y="18"/>
                    <a:pt x="1582" y="1083"/>
                    <a:pt x="1291" y="1938"/>
                  </a:cubicBezTo>
                  <a:cubicBezTo>
                    <a:pt x="1001" y="2793"/>
                    <a:pt x="694" y="3599"/>
                    <a:pt x="614" y="3954"/>
                  </a:cubicBezTo>
                  <a:cubicBezTo>
                    <a:pt x="533" y="4293"/>
                    <a:pt x="1275" y="4454"/>
                    <a:pt x="2372" y="4825"/>
                  </a:cubicBezTo>
                  <a:cubicBezTo>
                    <a:pt x="4179" y="5422"/>
                    <a:pt x="4050" y="5825"/>
                    <a:pt x="3856" y="6245"/>
                  </a:cubicBezTo>
                  <a:cubicBezTo>
                    <a:pt x="3784" y="6409"/>
                    <a:pt x="3657" y="6469"/>
                    <a:pt x="3495" y="6469"/>
                  </a:cubicBezTo>
                  <a:cubicBezTo>
                    <a:pt x="3260" y="6469"/>
                    <a:pt x="2948" y="6343"/>
                    <a:pt x="2614" y="6229"/>
                  </a:cubicBezTo>
                  <a:lnTo>
                    <a:pt x="711" y="5583"/>
                  </a:lnTo>
                  <a:cubicBezTo>
                    <a:pt x="548" y="5529"/>
                    <a:pt x="342" y="5432"/>
                    <a:pt x="205" y="5432"/>
                  </a:cubicBezTo>
                  <a:cubicBezTo>
                    <a:pt x="138" y="5432"/>
                    <a:pt x="87" y="5455"/>
                    <a:pt x="65" y="5519"/>
                  </a:cubicBezTo>
                  <a:cubicBezTo>
                    <a:pt x="1" y="5712"/>
                    <a:pt x="275" y="5842"/>
                    <a:pt x="759" y="6019"/>
                  </a:cubicBezTo>
                  <a:lnTo>
                    <a:pt x="3517" y="6938"/>
                  </a:lnTo>
                  <a:cubicBezTo>
                    <a:pt x="3562" y="6953"/>
                    <a:pt x="3605" y="6960"/>
                    <a:pt x="3647" y="6960"/>
                  </a:cubicBezTo>
                  <a:cubicBezTo>
                    <a:pt x="4241" y="6960"/>
                    <a:pt x="4575" y="5525"/>
                    <a:pt x="4937" y="4470"/>
                  </a:cubicBezTo>
                  <a:cubicBezTo>
                    <a:pt x="5324" y="3325"/>
                    <a:pt x="5840" y="1922"/>
                    <a:pt x="5792" y="1470"/>
                  </a:cubicBezTo>
                  <a:cubicBezTo>
                    <a:pt x="5743" y="1019"/>
                    <a:pt x="4679" y="648"/>
                    <a:pt x="3872" y="373"/>
                  </a:cubicBezTo>
                  <a:cubicBezTo>
                    <a:pt x="3131" y="116"/>
                    <a:pt x="2801" y="1"/>
                    <a:pt x="2417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90" name="Google Shape;90;p7"/>
          <p:cNvGrpSpPr/>
          <p:nvPr/>
        </p:nvGrpSpPr>
        <p:grpSpPr>
          <a:xfrm>
            <a:off x="394737" y="157079"/>
            <a:ext cx="261094" cy="233853"/>
            <a:chOff x="-568175" y="2633613"/>
            <a:chExt cx="318913" cy="285639"/>
          </a:xfrm>
        </p:grpSpPr>
        <p:sp>
          <p:nvSpPr>
            <p:cNvPr id="91" name="Google Shape;91;p7"/>
            <p:cNvSpPr/>
            <p:nvPr/>
          </p:nvSpPr>
          <p:spPr>
            <a:xfrm>
              <a:off x="-568175" y="2702885"/>
              <a:ext cx="318913" cy="216367"/>
            </a:xfrm>
            <a:custGeom>
              <a:avLst/>
              <a:gdLst/>
              <a:ahLst/>
              <a:cxnLst/>
              <a:rect l="l" t="t" r="r" b="b"/>
              <a:pathLst>
                <a:path w="5741" h="3895" extrusionOk="0">
                  <a:moveTo>
                    <a:pt x="2153" y="1"/>
                  </a:moveTo>
                  <a:cubicBezTo>
                    <a:pt x="1955" y="1"/>
                    <a:pt x="1728" y="46"/>
                    <a:pt x="1469" y="157"/>
                  </a:cubicBezTo>
                  <a:cubicBezTo>
                    <a:pt x="1" y="770"/>
                    <a:pt x="1937" y="3513"/>
                    <a:pt x="2211" y="3625"/>
                  </a:cubicBezTo>
                  <a:cubicBezTo>
                    <a:pt x="2246" y="3641"/>
                    <a:pt x="2289" y="3648"/>
                    <a:pt x="2336" y="3648"/>
                  </a:cubicBezTo>
                  <a:cubicBezTo>
                    <a:pt x="2634" y="3648"/>
                    <a:pt x="3114" y="3383"/>
                    <a:pt x="3114" y="3383"/>
                  </a:cubicBezTo>
                  <a:cubicBezTo>
                    <a:pt x="3146" y="3609"/>
                    <a:pt x="3308" y="3803"/>
                    <a:pt x="3533" y="3884"/>
                  </a:cubicBezTo>
                  <a:cubicBezTo>
                    <a:pt x="3553" y="3891"/>
                    <a:pt x="3578" y="3894"/>
                    <a:pt x="3605" y="3894"/>
                  </a:cubicBezTo>
                  <a:cubicBezTo>
                    <a:pt x="4071" y="3894"/>
                    <a:pt x="5556" y="2907"/>
                    <a:pt x="5663" y="1948"/>
                  </a:cubicBezTo>
                  <a:cubicBezTo>
                    <a:pt x="5741" y="1233"/>
                    <a:pt x="5285" y="494"/>
                    <a:pt x="4531" y="494"/>
                  </a:cubicBezTo>
                  <a:cubicBezTo>
                    <a:pt x="4196" y="494"/>
                    <a:pt x="3803" y="639"/>
                    <a:pt x="3372" y="996"/>
                  </a:cubicBezTo>
                  <a:cubicBezTo>
                    <a:pt x="3372" y="996"/>
                    <a:pt x="3077" y="1"/>
                    <a:pt x="2153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2" name="Google Shape;92;p7"/>
            <p:cNvSpPr/>
            <p:nvPr/>
          </p:nvSpPr>
          <p:spPr>
            <a:xfrm>
              <a:off x="-384468" y="2644834"/>
              <a:ext cx="44829" cy="88380"/>
            </a:xfrm>
            <a:custGeom>
              <a:avLst/>
              <a:gdLst/>
              <a:ahLst/>
              <a:cxnLst/>
              <a:rect l="l" t="t" r="r" b="b"/>
              <a:pathLst>
                <a:path w="807" h="1591" extrusionOk="0">
                  <a:moveTo>
                    <a:pt x="503" y="0"/>
                  </a:moveTo>
                  <a:cubicBezTo>
                    <a:pt x="481" y="0"/>
                    <a:pt x="459" y="3"/>
                    <a:pt x="436" y="9"/>
                  </a:cubicBezTo>
                  <a:cubicBezTo>
                    <a:pt x="323" y="57"/>
                    <a:pt x="1" y="1557"/>
                    <a:pt x="130" y="1590"/>
                  </a:cubicBezTo>
                  <a:cubicBezTo>
                    <a:pt x="132" y="1590"/>
                    <a:pt x="134" y="1590"/>
                    <a:pt x="136" y="1590"/>
                  </a:cubicBezTo>
                  <a:cubicBezTo>
                    <a:pt x="319" y="1590"/>
                    <a:pt x="807" y="266"/>
                    <a:pt x="759" y="154"/>
                  </a:cubicBezTo>
                  <a:cubicBezTo>
                    <a:pt x="705" y="61"/>
                    <a:pt x="608" y="0"/>
                    <a:pt x="503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3" name="Google Shape;93;p7"/>
            <p:cNvSpPr/>
            <p:nvPr/>
          </p:nvSpPr>
          <p:spPr>
            <a:xfrm>
              <a:off x="-448074" y="2633613"/>
              <a:ext cx="70771" cy="52550"/>
            </a:xfrm>
            <a:custGeom>
              <a:avLst/>
              <a:gdLst/>
              <a:ahLst/>
              <a:cxnLst/>
              <a:rect l="l" t="t" r="r" b="b"/>
              <a:pathLst>
                <a:path w="1274" h="946" extrusionOk="0">
                  <a:moveTo>
                    <a:pt x="775" y="0"/>
                  </a:moveTo>
                  <a:cubicBezTo>
                    <a:pt x="764" y="0"/>
                    <a:pt x="753" y="0"/>
                    <a:pt x="742" y="1"/>
                  </a:cubicBezTo>
                  <a:cubicBezTo>
                    <a:pt x="452" y="17"/>
                    <a:pt x="178" y="146"/>
                    <a:pt x="0" y="356"/>
                  </a:cubicBezTo>
                  <a:cubicBezTo>
                    <a:pt x="0" y="356"/>
                    <a:pt x="178" y="485"/>
                    <a:pt x="178" y="614"/>
                  </a:cubicBezTo>
                  <a:cubicBezTo>
                    <a:pt x="178" y="691"/>
                    <a:pt x="512" y="945"/>
                    <a:pt x="832" y="945"/>
                  </a:cubicBezTo>
                  <a:cubicBezTo>
                    <a:pt x="984" y="945"/>
                    <a:pt x="1133" y="888"/>
                    <a:pt x="1242" y="727"/>
                  </a:cubicBezTo>
                  <a:cubicBezTo>
                    <a:pt x="1242" y="727"/>
                    <a:pt x="1273" y="0"/>
                    <a:pt x="775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94" name="Google Shape;94;p7"/>
          <p:cNvGrpSpPr/>
          <p:nvPr/>
        </p:nvGrpSpPr>
        <p:grpSpPr>
          <a:xfrm>
            <a:off x="122794" y="620452"/>
            <a:ext cx="230399" cy="351465"/>
            <a:chOff x="-1667639" y="2926644"/>
            <a:chExt cx="281420" cy="429296"/>
          </a:xfrm>
        </p:grpSpPr>
        <p:sp>
          <p:nvSpPr>
            <p:cNvPr id="95" name="Google Shape;95;p7"/>
            <p:cNvSpPr/>
            <p:nvPr/>
          </p:nvSpPr>
          <p:spPr>
            <a:xfrm>
              <a:off x="-1544872" y="3260005"/>
              <a:ext cx="103990" cy="95935"/>
            </a:xfrm>
            <a:custGeom>
              <a:avLst/>
              <a:gdLst/>
              <a:ahLst/>
              <a:cxnLst/>
              <a:rect l="l" t="t" r="r" b="b"/>
              <a:pathLst>
                <a:path w="1872" h="1727" extrusionOk="0">
                  <a:moveTo>
                    <a:pt x="1291" y="0"/>
                  </a:moveTo>
                  <a:lnTo>
                    <a:pt x="1291" y="0"/>
                  </a:lnTo>
                  <a:cubicBezTo>
                    <a:pt x="971" y="160"/>
                    <a:pt x="625" y="228"/>
                    <a:pt x="276" y="228"/>
                  </a:cubicBezTo>
                  <a:cubicBezTo>
                    <a:pt x="238" y="228"/>
                    <a:pt x="200" y="228"/>
                    <a:pt x="162" y="226"/>
                  </a:cubicBezTo>
                  <a:lnTo>
                    <a:pt x="162" y="226"/>
                  </a:lnTo>
                  <a:cubicBezTo>
                    <a:pt x="162" y="226"/>
                    <a:pt x="1" y="581"/>
                    <a:pt x="340" y="1065"/>
                  </a:cubicBezTo>
                  <a:cubicBezTo>
                    <a:pt x="501" y="1323"/>
                    <a:pt x="727" y="1549"/>
                    <a:pt x="1001" y="1726"/>
                  </a:cubicBezTo>
                  <a:cubicBezTo>
                    <a:pt x="1001" y="1726"/>
                    <a:pt x="1872" y="920"/>
                    <a:pt x="1291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6" name="Google Shape;96;p7"/>
            <p:cNvSpPr/>
            <p:nvPr/>
          </p:nvSpPr>
          <p:spPr>
            <a:xfrm>
              <a:off x="-1610255" y="2926644"/>
              <a:ext cx="111156" cy="116322"/>
            </a:xfrm>
            <a:custGeom>
              <a:avLst/>
              <a:gdLst/>
              <a:ahLst/>
              <a:cxnLst/>
              <a:rect l="l" t="t" r="r" b="b"/>
              <a:pathLst>
                <a:path w="2001" h="2094" extrusionOk="0">
                  <a:moveTo>
                    <a:pt x="678" y="1"/>
                  </a:moveTo>
                  <a:cubicBezTo>
                    <a:pt x="307" y="581"/>
                    <a:pt x="81" y="1243"/>
                    <a:pt x="0" y="1936"/>
                  </a:cubicBezTo>
                  <a:cubicBezTo>
                    <a:pt x="0" y="1936"/>
                    <a:pt x="207" y="2094"/>
                    <a:pt x="658" y="2094"/>
                  </a:cubicBezTo>
                  <a:cubicBezTo>
                    <a:pt x="785" y="2094"/>
                    <a:pt x="931" y="2081"/>
                    <a:pt x="1097" y="2049"/>
                  </a:cubicBezTo>
                  <a:cubicBezTo>
                    <a:pt x="1839" y="1904"/>
                    <a:pt x="2000" y="1581"/>
                    <a:pt x="2000" y="1581"/>
                  </a:cubicBezTo>
                  <a:cubicBezTo>
                    <a:pt x="1178" y="259"/>
                    <a:pt x="678" y="1"/>
                    <a:pt x="678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7" name="Google Shape;97;p7"/>
            <p:cNvSpPr/>
            <p:nvPr/>
          </p:nvSpPr>
          <p:spPr>
            <a:xfrm>
              <a:off x="-1613866" y="3027913"/>
              <a:ext cx="195425" cy="233865"/>
            </a:xfrm>
            <a:custGeom>
              <a:avLst/>
              <a:gdLst/>
              <a:ahLst/>
              <a:cxnLst/>
              <a:rect l="l" t="t" r="r" b="b"/>
              <a:pathLst>
                <a:path w="3518" h="4210" extrusionOk="0">
                  <a:moveTo>
                    <a:pt x="2259" y="0"/>
                  </a:moveTo>
                  <a:cubicBezTo>
                    <a:pt x="1823" y="345"/>
                    <a:pt x="1280" y="526"/>
                    <a:pt x="730" y="526"/>
                  </a:cubicBezTo>
                  <a:cubicBezTo>
                    <a:pt x="507" y="526"/>
                    <a:pt x="284" y="496"/>
                    <a:pt x="65" y="436"/>
                  </a:cubicBezTo>
                  <a:lnTo>
                    <a:pt x="65" y="436"/>
                  </a:lnTo>
                  <a:cubicBezTo>
                    <a:pt x="1" y="1113"/>
                    <a:pt x="49" y="1791"/>
                    <a:pt x="194" y="2452"/>
                  </a:cubicBezTo>
                  <a:cubicBezTo>
                    <a:pt x="307" y="3097"/>
                    <a:pt x="630" y="3694"/>
                    <a:pt x="1081" y="4178"/>
                  </a:cubicBezTo>
                  <a:cubicBezTo>
                    <a:pt x="1212" y="4199"/>
                    <a:pt x="1344" y="4210"/>
                    <a:pt x="1476" y="4210"/>
                  </a:cubicBezTo>
                  <a:cubicBezTo>
                    <a:pt x="1943" y="4210"/>
                    <a:pt x="2405" y="4079"/>
                    <a:pt x="2807" y="3839"/>
                  </a:cubicBezTo>
                  <a:cubicBezTo>
                    <a:pt x="2807" y="3839"/>
                    <a:pt x="3517" y="2178"/>
                    <a:pt x="2259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8" name="Google Shape;98;p7"/>
            <p:cNvSpPr/>
            <p:nvPr/>
          </p:nvSpPr>
          <p:spPr>
            <a:xfrm>
              <a:off x="-1452546" y="3087075"/>
              <a:ext cx="66327" cy="87825"/>
            </a:xfrm>
            <a:custGeom>
              <a:avLst/>
              <a:gdLst/>
              <a:ahLst/>
              <a:cxnLst/>
              <a:rect l="l" t="t" r="r" b="b"/>
              <a:pathLst>
                <a:path w="1194" h="1581" extrusionOk="0">
                  <a:moveTo>
                    <a:pt x="0" y="0"/>
                  </a:moveTo>
                  <a:cubicBezTo>
                    <a:pt x="194" y="419"/>
                    <a:pt x="291" y="871"/>
                    <a:pt x="274" y="1339"/>
                  </a:cubicBezTo>
                  <a:lnTo>
                    <a:pt x="1194" y="1581"/>
                  </a:lnTo>
                  <a:cubicBezTo>
                    <a:pt x="1194" y="1581"/>
                    <a:pt x="1065" y="387"/>
                    <a:pt x="0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9" name="Google Shape;99;p7"/>
            <p:cNvSpPr/>
            <p:nvPr/>
          </p:nvSpPr>
          <p:spPr>
            <a:xfrm>
              <a:off x="-1667639" y="3121128"/>
              <a:ext cx="60994" cy="105767"/>
            </a:xfrm>
            <a:custGeom>
              <a:avLst/>
              <a:gdLst/>
              <a:ahLst/>
              <a:cxnLst/>
              <a:rect l="l" t="t" r="r" b="b"/>
              <a:pathLst>
                <a:path w="1098" h="1904" extrusionOk="0">
                  <a:moveTo>
                    <a:pt x="840" y="0"/>
                  </a:moveTo>
                  <a:cubicBezTo>
                    <a:pt x="1" y="774"/>
                    <a:pt x="340" y="1903"/>
                    <a:pt x="340" y="1903"/>
                  </a:cubicBezTo>
                  <a:lnTo>
                    <a:pt x="1098" y="1323"/>
                  </a:lnTo>
                  <a:cubicBezTo>
                    <a:pt x="904" y="903"/>
                    <a:pt x="824" y="452"/>
                    <a:pt x="840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00" name="Google Shape;100;p7"/>
          <p:cNvSpPr/>
          <p:nvPr/>
        </p:nvSpPr>
        <p:spPr>
          <a:xfrm>
            <a:off x="119048" y="293098"/>
            <a:ext cx="189333" cy="177099"/>
          </a:xfrm>
          <a:custGeom>
            <a:avLst/>
            <a:gdLst/>
            <a:ahLst/>
            <a:cxnLst/>
            <a:rect l="l" t="t" r="r" b="b"/>
            <a:pathLst>
              <a:path w="4163" h="3894" extrusionOk="0">
                <a:moveTo>
                  <a:pt x="1573" y="0"/>
                </a:moveTo>
                <a:cubicBezTo>
                  <a:pt x="1559" y="0"/>
                  <a:pt x="1546" y="2"/>
                  <a:pt x="1533" y="5"/>
                </a:cubicBezTo>
                <a:cubicBezTo>
                  <a:pt x="1098" y="118"/>
                  <a:pt x="1082" y="1199"/>
                  <a:pt x="1082" y="1199"/>
                </a:cubicBezTo>
                <a:cubicBezTo>
                  <a:pt x="1082" y="1199"/>
                  <a:pt x="194" y="1392"/>
                  <a:pt x="98" y="1650"/>
                </a:cubicBezTo>
                <a:cubicBezTo>
                  <a:pt x="1" y="1909"/>
                  <a:pt x="1066" y="2538"/>
                  <a:pt x="1066" y="2538"/>
                </a:cubicBezTo>
                <a:cubicBezTo>
                  <a:pt x="1066" y="2538"/>
                  <a:pt x="904" y="3860"/>
                  <a:pt x="1291" y="3893"/>
                </a:cubicBezTo>
                <a:cubicBezTo>
                  <a:pt x="1299" y="3894"/>
                  <a:pt x="1306" y="3894"/>
                  <a:pt x="1314" y="3894"/>
                </a:cubicBezTo>
                <a:cubicBezTo>
                  <a:pt x="1687" y="3894"/>
                  <a:pt x="2291" y="2747"/>
                  <a:pt x="2291" y="2747"/>
                </a:cubicBezTo>
                <a:cubicBezTo>
                  <a:pt x="2291" y="2747"/>
                  <a:pt x="3035" y="3051"/>
                  <a:pt x="3509" y="3051"/>
                </a:cubicBezTo>
                <a:cubicBezTo>
                  <a:pt x="3624" y="3051"/>
                  <a:pt x="3723" y="3033"/>
                  <a:pt x="3792" y="2989"/>
                </a:cubicBezTo>
                <a:cubicBezTo>
                  <a:pt x="4163" y="2763"/>
                  <a:pt x="3275" y="1747"/>
                  <a:pt x="3275" y="1747"/>
                </a:cubicBezTo>
                <a:cubicBezTo>
                  <a:pt x="3275" y="1747"/>
                  <a:pt x="3646" y="812"/>
                  <a:pt x="3533" y="634"/>
                </a:cubicBezTo>
                <a:cubicBezTo>
                  <a:pt x="3511" y="600"/>
                  <a:pt x="3461" y="586"/>
                  <a:pt x="3395" y="586"/>
                </a:cubicBezTo>
                <a:cubicBezTo>
                  <a:pt x="3088" y="586"/>
                  <a:pt x="2420" y="892"/>
                  <a:pt x="2420" y="892"/>
                </a:cubicBezTo>
                <a:cubicBezTo>
                  <a:pt x="2420" y="892"/>
                  <a:pt x="1900" y="0"/>
                  <a:pt x="1573" y="0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101" name="Google Shape;101;p7"/>
          <p:cNvGrpSpPr/>
          <p:nvPr/>
        </p:nvGrpSpPr>
        <p:grpSpPr>
          <a:xfrm>
            <a:off x="123538" y="4502647"/>
            <a:ext cx="174315" cy="338789"/>
            <a:chOff x="-222259" y="3427825"/>
            <a:chExt cx="222256" cy="431963"/>
          </a:xfrm>
        </p:grpSpPr>
        <p:sp>
          <p:nvSpPr>
            <p:cNvPr id="102" name="Google Shape;102;p7"/>
            <p:cNvSpPr/>
            <p:nvPr/>
          </p:nvSpPr>
          <p:spPr>
            <a:xfrm>
              <a:off x="-222259" y="3791905"/>
              <a:ext cx="64549" cy="67882"/>
            </a:xfrm>
            <a:custGeom>
              <a:avLst/>
              <a:gdLst/>
              <a:ahLst/>
              <a:cxnLst/>
              <a:rect l="l" t="t" r="r" b="b"/>
              <a:pathLst>
                <a:path w="1162" h="1222" extrusionOk="0">
                  <a:moveTo>
                    <a:pt x="381" y="1"/>
                  </a:moveTo>
                  <a:cubicBezTo>
                    <a:pt x="313" y="1"/>
                    <a:pt x="245" y="8"/>
                    <a:pt x="178" y="23"/>
                  </a:cubicBezTo>
                  <a:cubicBezTo>
                    <a:pt x="178" y="23"/>
                    <a:pt x="0" y="1120"/>
                    <a:pt x="258" y="1216"/>
                  </a:cubicBezTo>
                  <a:cubicBezTo>
                    <a:pt x="267" y="1220"/>
                    <a:pt x="277" y="1222"/>
                    <a:pt x="288" y="1222"/>
                  </a:cubicBezTo>
                  <a:cubicBezTo>
                    <a:pt x="527" y="1222"/>
                    <a:pt x="1162" y="410"/>
                    <a:pt x="1162" y="410"/>
                  </a:cubicBezTo>
                  <a:cubicBezTo>
                    <a:pt x="977" y="146"/>
                    <a:pt x="684" y="1"/>
                    <a:pt x="381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3" name="Google Shape;103;p7"/>
            <p:cNvSpPr/>
            <p:nvPr/>
          </p:nvSpPr>
          <p:spPr>
            <a:xfrm>
              <a:off x="-210649" y="3724578"/>
              <a:ext cx="95046" cy="77603"/>
            </a:xfrm>
            <a:custGeom>
              <a:avLst/>
              <a:gdLst/>
              <a:ahLst/>
              <a:cxnLst/>
              <a:rect l="l" t="t" r="r" b="b"/>
              <a:pathLst>
                <a:path w="1711" h="1397" extrusionOk="0">
                  <a:moveTo>
                    <a:pt x="563" y="0"/>
                  </a:moveTo>
                  <a:cubicBezTo>
                    <a:pt x="403" y="0"/>
                    <a:pt x="243" y="37"/>
                    <a:pt x="98" y="106"/>
                  </a:cubicBezTo>
                  <a:lnTo>
                    <a:pt x="1" y="944"/>
                  </a:lnTo>
                  <a:cubicBezTo>
                    <a:pt x="60" y="936"/>
                    <a:pt x="120" y="931"/>
                    <a:pt x="180" y="931"/>
                  </a:cubicBezTo>
                  <a:cubicBezTo>
                    <a:pt x="556" y="931"/>
                    <a:pt x="925" y="1104"/>
                    <a:pt x="1162" y="1396"/>
                  </a:cubicBezTo>
                  <a:lnTo>
                    <a:pt x="1711" y="670"/>
                  </a:lnTo>
                  <a:cubicBezTo>
                    <a:pt x="1533" y="396"/>
                    <a:pt x="1275" y="202"/>
                    <a:pt x="985" y="90"/>
                  </a:cubicBezTo>
                  <a:cubicBezTo>
                    <a:pt x="849" y="29"/>
                    <a:pt x="706" y="0"/>
                    <a:pt x="563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4" name="Google Shape;104;p7"/>
            <p:cNvSpPr/>
            <p:nvPr/>
          </p:nvSpPr>
          <p:spPr>
            <a:xfrm>
              <a:off x="-203483" y="3427825"/>
              <a:ext cx="203480" cy="320579"/>
            </a:xfrm>
            <a:custGeom>
              <a:avLst/>
              <a:gdLst/>
              <a:ahLst/>
              <a:cxnLst/>
              <a:rect l="l" t="t" r="r" b="b"/>
              <a:pathLst>
                <a:path w="3663" h="5771" extrusionOk="0">
                  <a:moveTo>
                    <a:pt x="2535" y="0"/>
                  </a:moveTo>
                  <a:cubicBezTo>
                    <a:pt x="2312" y="0"/>
                    <a:pt x="2091" y="65"/>
                    <a:pt x="1904" y="189"/>
                  </a:cubicBezTo>
                  <a:lnTo>
                    <a:pt x="1" y="5093"/>
                  </a:lnTo>
                  <a:cubicBezTo>
                    <a:pt x="116" y="5071"/>
                    <a:pt x="232" y="5060"/>
                    <a:pt x="346" y="5060"/>
                  </a:cubicBezTo>
                  <a:cubicBezTo>
                    <a:pt x="901" y="5060"/>
                    <a:pt x="1425" y="5315"/>
                    <a:pt x="1759" y="5770"/>
                  </a:cubicBezTo>
                  <a:lnTo>
                    <a:pt x="3663" y="834"/>
                  </a:lnTo>
                  <a:cubicBezTo>
                    <a:pt x="3517" y="496"/>
                    <a:pt x="3243" y="221"/>
                    <a:pt x="2904" y="60"/>
                  </a:cubicBezTo>
                  <a:cubicBezTo>
                    <a:pt x="2784" y="20"/>
                    <a:pt x="2659" y="0"/>
                    <a:pt x="2535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05" name="Google Shape;105;p7"/>
          <p:cNvSpPr/>
          <p:nvPr/>
        </p:nvSpPr>
        <p:spPr>
          <a:xfrm>
            <a:off x="344261" y="4624382"/>
            <a:ext cx="101942" cy="95059"/>
          </a:xfrm>
          <a:custGeom>
            <a:avLst/>
            <a:gdLst/>
            <a:ahLst/>
            <a:cxnLst/>
            <a:rect l="l" t="t" r="r" b="b"/>
            <a:pathLst>
              <a:path w="2340" h="2182" extrusionOk="0">
                <a:moveTo>
                  <a:pt x="879" y="0"/>
                </a:moveTo>
                <a:cubicBezTo>
                  <a:pt x="871" y="0"/>
                  <a:pt x="863" y="1"/>
                  <a:pt x="856" y="3"/>
                </a:cubicBezTo>
                <a:cubicBezTo>
                  <a:pt x="614" y="68"/>
                  <a:pt x="614" y="665"/>
                  <a:pt x="614" y="665"/>
                </a:cubicBezTo>
                <a:cubicBezTo>
                  <a:pt x="614" y="665"/>
                  <a:pt x="114" y="778"/>
                  <a:pt x="49" y="923"/>
                </a:cubicBezTo>
                <a:cubicBezTo>
                  <a:pt x="1" y="1068"/>
                  <a:pt x="598" y="1423"/>
                  <a:pt x="598" y="1423"/>
                </a:cubicBezTo>
                <a:cubicBezTo>
                  <a:pt x="598" y="1423"/>
                  <a:pt x="501" y="2165"/>
                  <a:pt x="727" y="2181"/>
                </a:cubicBezTo>
                <a:cubicBezTo>
                  <a:pt x="729" y="2181"/>
                  <a:pt x="732" y="2181"/>
                  <a:pt x="734" y="2181"/>
                </a:cubicBezTo>
                <a:cubicBezTo>
                  <a:pt x="944" y="2181"/>
                  <a:pt x="1275" y="1536"/>
                  <a:pt x="1275" y="1536"/>
                </a:cubicBezTo>
                <a:cubicBezTo>
                  <a:pt x="1275" y="1536"/>
                  <a:pt x="1688" y="1701"/>
                  <a:pt x="1961" y="1701"/>
                </a:cubicBezTo>
                <a:cubicBezTo>
                  <a:pt x="2029" y="1701"/>
                  <a:pt x="2088" y="1691"/>
                  <a:pt x="2130" y="1665"/>
                </a:cubicBezTo>
                <a:cubicBezTo>
                  <a:pt x="2340" y="1552"/>
                  <a:pt x="1840" y="971"/>
                  <a:pt x="1840" y="971"/>
                </a:cubicBezTo>
                <a:cubicBezTo>
                  <a:pt x="1840" y="971"/>
                  <a:pt x="2033" y="455"/>
                  <a:pt x="1969" y="358"/>
                </a:cubicBezTo>
                <a:cubicBezTo>
                  <a:pt x="1960" y="338"/>
                  <a:pt x="1935" y="330"/>
                  <a:pt x="1899" y="330"/>
                </a:cubicBezTo>
                <a:cubicBezTo>
                  <a:pt x="1736" y="330"/>
                  <a:pt x="1356" y="503"/>
                  <a:pt x="1356" y="503"/>
                </a:cubicBezTo>
                <a:cubicBezTo>
                  <a:pt x="1356" y="503"/>
                  <a:pt x="1060" y="0"/>
                  <a:pt x="879" y="0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6" name="Google Shape;106;p7"/>
          <p:cNvSpPr/>
          <p:nvPr/>
        </p:nvSpPr>
        <p:spPr>
          <a:xfrm>
            <a:off x="301376" y="4885967"/>
            <a:ext cx="92793" cy="78156"/>
          </a:xfrm>
          <a:custGeom>
            <a:avLst/>
            <a:gdLst/>
            <a:ahLst/>
            <a:cxnLst/>
            <a:rect l="l" t="t" r="r" b="b"/>
            <a:pathLst>
              <a:path w="2130" h="1794" extrusionOk="0">
                <a:moveTo>
                  <a:pt x="547" y="0"/>
                </a:moveTo>
                <a:cubicBezTo>
                  <a:pt x="42" y="0"/>
                  <a:pt x="0" y="1026"/>
                  <a:pt x="642" y="1794"/>
                </a:cubicBezTo>
                <a:cubicBezTo>
                  <a:pt x="642" y="1794"/>
                  <a:pt x="1707" y="1535"/>
                  <a:pt x="1965" y="955"/>
                </a:cubicBezTo>
                <a:cubicBezTo>
                  <a:pt x="2129" y="616"/>
                  <a:pt x="1853" y="388"/>
                  <a:pt x="1560" y="388"/>
                </a:cubicBezTo>
                <a:cubicBezTo>
                  <a:pt x="1365" y="388"/>
                  <a:pt x="1162" y="490"/>
                  <a:pt x="1078" y="729"/>
                </a:cubicBezTo>
                <a:cubicBezTo>
                  <a:pt x="1078" y="729"/>
                  <a:pt x="1142" y="68"/>
                  <a:pt x="594" y="3"/>
                </a:cubicBezTo>
                <a:cubicBezTo>
                  <a:pt x="578" y="1"/>
                  <a:pt x="562" y="0"/>
                  <a:pt x="547" y="0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7" name="Google Shape;107;p7"/>
          <p:cNvSpPr/>
          <p:nvPr/>
        </p:nvSpPr>
        <p:spPr>
          <a:xfrm>
            <a:off x="538179" y="484595"/>
            <a:ext cx="95656" cy="109809"/>
          </a:xfrm>
          <a:custGeom>
            <a:avLst/>
            <a:gdLst/>
            <a:ahLst/>
            <a:cxnLst/>
            <a:rect l="l" t="t" r="r" b="b"/>
            <a:pathLst>
              <a:path w="3501" h="4019" extrusionOk="0">
                <a:moveTo>
                  <a:pt x="1567" y="0"/>
                </a:moveTo>
                <a:cubicBezTo>
                  <a:pt x="1567" y="0"/>
                  <a:pt x="1566" y="0"/>
                  <a:pt x="1565" y="0"/>
                </a:cubicBezTo>
                <a:cubicBezTo>
                  <a:pt x="1436" y="17"/>
                  <a:pt x="1145" y="1613"/>
                  <a:pt x="1145" y="1613"/>
                </a:cubicBezTo>
                <a:cubicBezTo>
                  <a:pt x="1145" y="1613"/>
                  <a:pt x="145" y="2081"/>
                  <a:pt x="65" y="2194"/>
                </a:cubicBezTo>
                <a:cubicBezTo>
                  <a:pt x="0" y="2323"/>
                  <a:pt x="1162" y="2549"/>
                  <a:pt x="1162" y="2549"/>
                </a:cubicBezTo>
                <a:cubicBezTo>
                  <a:pt x="1162" y="2549"/>
                  <a:pt x="1694" y="3936"/>
                  <a:pt x="1791" y="4017"/>
                </a:cubicBezTo>
                <a:cubicBezTo>
                  <a:pt x="1793" y="4018"/>
                  <a:pt x="1795" y="4019"/>
                  <a:pt x="1797" y="4019"/>
                </a:cubicBezTo>
                <a:cubicBezTo>
                  <a:pt x="1903" y="4019"/>
                  <a:pt x="2261" y="2595"/>
                  <a:pt x="2355" y="2468"/>
                </a:cubicBezTo>
                <a:cubicBezTo>
                  <a:pt x="2452" y="2355"/>
                  <a:pt x="3226" y="2162"/>
                  <a:pt x="3355" y="1984"/>
                </a:cubicBezTo>
                <a:cubicBezTo>
                  <a:pt x="3500" y="1791"/>
                  <a:pt x="2339" y="1597"/>
                  <a:pt x="2226" y="1468"/>
                </a:cubicBezTo>
                <a:cubicBezTo>
                  <a:pt x="2146" y="1388"/>
                  <a:pt x="1715" y="0"/>
                  <a:pt x="1567" y="0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p8"/>
          <p:cNvSpPr txBox="1">
            <a:spLocks noGrp="1"/>
          </p:cNvSpPr>
          <p:nvPr>
            <p:ph type="title"/>
          </p:nvPr>
        </p:nvSpPr>
        <p:spPr>
          <a:xfrm>
            <a:off x="3220800" y="2324700"/>
            <a:ext cx="2702400" cy="1199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110" name="Google Shape;110;p8"/>
          <p:cNvSpPr txBox="1">
            <a:spLocks noGrp="1"/>
          </p:cNvSpPr>
          <p:nvPr>
            <p:ph type="subTitle" idx="1"/>
          </p:nvPr>
        </p:nvSpPr>
        <p:spPr>
          <a:xfrm>
            <a:off x="2303850" y="4146275"/>
            <a:ext cx="4536300" cy="4623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2pPr>
            <a:lvl3pPr lvl="2">
              <a:spcBef>
                <a:spcPts val="1600"/>
              </a:spcBef>
              <a:spcAft>
                <a:spcPts val="0"/>
              </a:spcAft>
              <a:buSzPts val="1600"/>
              <a:buNone/>
              <a:defRPr/>
            </a:lvl3pPr>
            <a:lvl4pPr lvl="3">
              <a:spcBef>
                <a:spcPts val="1600"/>
              </a:spcBef>
              <a:spcAft>
                <a:spcPts val="0"/>
              </a:spcAft>
              <a:buSzPts val="1600"/>
              <a:buNone/>
              <a:defRPr/>
            </a:lvl4pPr>
            <a:lvl5pPr lvl="4">
              <a:spcBef>
                <a:spcPts val="1600"/>
              </a:spcBef>
              <a:spcAft>
                <a:spcPts val="0"/>
              </a:spcAft>
              <a:buSzPts val="1600"/>
              <a:buNone/>
              <a:defRPr/>
            </a:lvl5pPr>
            <a:lvl6pPr lvl="5">
              <a:spcBef>
                <a:spcPts val="1600"/>
              </a:spcBef>
              <a:spcAft>
                <a:spcPts val="0"/>
              </a:spcAft>
              <a:buSzPts val="1600"/>
              <a:buNone/>
              <a:defRPr/>
            </a:lvl6pPr>
            <a:lvl7pPr lvl="6">
              <a:spcBef>
                <a:spcPts val="1600"/>
              </a:spcBef>
              <a:spcAft>
                <a:spcPts val="0"/>
              </a:spcAft>
              <a:buSzPts val="1600"/>
              <a:buNone/>
              <a:defRPr/>
            </a:lvl7pPr>
            <a:lvl8pPr lvl="7">
              <a:spcBef>
                <a:spcPts val="1600"/>
              </a:spcBef>
              <a:spcAft>
                <a:spcPts val="0"/>
              </a:spcAft>
              <a:buSzPts val="1600"/>
              <a:buNone/>
              <a:defRPr/>
            </a:lvl8pPr>
            <a:lvl9pPr lvl="8">
              <a:spcBef>
                <a:spcPts val="1600"/>
              </a:spcBef>
              <a:spcAft>
                <a:spcPts val="1600"/>
              </a:spcAft>
              <a:buSzPts val="1600"/>
              <a:buNone/>
              <a:defRPr/>
            </a:lvl9pPr>
          </a:lstStyle>
          <a:p>
            <a:endParaRPr/>
          </a:p>
        </p:txBody>
      </p:sp>
      <p:grpSp>
        <p:nvGrpSpPr>
          <p:cNvPr id="111" name="Google Shape;111;p8"/>
          <p:cNvGrpSpPr/>
          <p:nvPr/>
        </p:nvGrpSpPr>
        <p:grpSpPr>
          <a:xfrm>
            <a:off x="239349" y="517732"/>
            <a:ext cx="473878" cy="4108021"/>
            <a:chOff x="239357" y="1852250"/>
            <a:chExt cx="354142" cy="3070041"/>
          </a:xfrm>
        </p:grpSpPr>
        <p:sp>
          <p:nvSpPr>
            <p:cNvPr id="112" name="Google Shape;112;p8"/>
            <p:cNvSpPr/>
            <p:nvPr/>
          </p:nvSpPr>
          <p:spPr>
            <a:xfrm>
              <a:off x="269050" y="4186643"/>
              <a:ext cx="148838" cy="139220"/>
            </a:xfrm>
            <a:custGeom>
              <a:avLst/>
              <a:gdLst/>
              <a:ahLst/>
              <a:cxnLst/>
              <a:rect l="l" t="t" r="r" b="b"/>
              <a:pathLst>
                <a:path w="4163" h="3894" extrusionOk="0">
                  <a:moveTo>
                    <a:pt x="1571" y="1"/>
                  </a:moveTo>
                  <a:cubicBezTo>
                    <a:pt x="1558" y="1"/>
                    <a:pt x="1545" y="2"/>
                    <a:pt x="1533" y="5"/>
                  </a:cubicBezTo>
                  <a:cubicBezTo>
                    <a:pt x="1097" y="118"/>
                    <a:pt x="1081" y="1199"/>
                    <a:pt x="1081" y="1199"/>
                  </a:cubicBezTo>
                  <a:cubicBezTo>
                    <a:pt x="1081" y="1199"/>
                    <a:pt x="194" y="1377"/>
                    <a:pt x="97" y="1651"/>
                  </a:cubicBezTo>
                  <a:cubicBezTo>
                    <a:pt x="1" y="1909"/>
                    <a:pt x="1065" y="2538"/>
                    <a:pt x="1065" y="2538"/>
                  </a:cubicBezTo>
                  <a:cubicBezTo>
                    <a:pt x="1065" y="2538"/>
                    <a:pt x="904" y="3861"/>
                    <a:pt x="1291" y="3893"/>
                  </a:cubicBezTo>
                  <a:cubicBezTo>
                    <a:pt x="1296" y="3893"/>
                    <a:pt x="1301" y="3894"/>
                    <a:pt x="1306" y="3894"/>
                  </a:cubicBezTo>
                  <a:cubicBezTo>
                    <a:pt x="1679" y="3894"/>
                    <a:pt x="2291" y="2731"/>
                    <a:pt x="2291" y="2731"/>
                  </a:cubicBezTo>
                  <a:cubicBezTo>
                    <a:pt x="2291" y="2731"/>
                    <a:pt x="3033" y="3050"/>
                    <a:pt x="3512" y="3050"/>
                  </a:cubicBezTo>
                  <a:cubicBezTo>
                    <a:pt x="3624" y="3050"/>
                    <a:pt x="3721" y="3032"/>
                    <a:pt x="3791" y="2990"/>
                  </a:cubicBezTo>
                  <a:cubicBezTo>
                    <a:pt x="4162" y="2764"/>
                    <a:pt x="3275" y="1731"/>
                    <a:pt x="3275" y="1731"/>
                  </a:cubicBezTo>
                  <a:cubicBezTo>
                    <a:pt x="3275" y="1731"/>
                    <a:pt x="3646" y="812"/>
                    <a:pt x="3517" y="618"/>
                  </a:cubicBezTo>
                  <a:cubicBezTo>
                    <a:pt x="3498" y="589"/>
                    <a:pt x="3456" y="577"/>
                    <a:pt x="3398" y="577"/>
                  </a:cubicBezTo>
                  <a:cubicBezTo>
                    <a:pt x="3103" y="577"/>
                    <a:pt x="2404" y="893"/>
                    <a:pt x="2404" y="893"/>
                  </a:cubicBezTo>
                  <a:cubicBezTo>
                    <a:pt x="2404" y="893"/>
                    <a:pt x="1884" y="1"/>
                    <a:pt x="1571" y="1"/>
                  </a:cubicBezTo>
                  <a:close/>
                </a:path>
              </a:pathLst>
            </a:custGeom>
            <a:solidFill>
              <a:srgbClr val="0F709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3" name="Google Shape;113;p8"/>
            <p:cNvSpPr/>
            <p:nvPr/>
          </p:nvSpPr>
          <p:spPr>
            <a:xfrm>
              <a:off x="399406" y="3789605"/>
              <a:ext cx="88702" cy="32141"/>
            </a:xfrm>
            <a:custGeom>
              <a:avLst/>
              <a:gdLst/>
              <a:ahLst/>
              <a:cxnLst/>
              <a:rect l="l" t="t" r="r" b="b"/>
              <a:pathLst>
                <a:path w="2481" h="899" extrusionOk="0">
                  <a:moveTo>
                    <a:pt x="2392" y="1"/>
                  </a:moveTo>
                  <a:cubicBezTo>
                    <a:pt x="2226" y="1"/>
                    <a:pt x="1810" y="105"/>
                    <a:pt x="1291" y="271"/>
                  </a:cubicBezTo>
                  <a:cubicBezTo>
                    <a:pt x="581" y="513"/>
                    <a:pt x="0" y="739"/>
                    <a:pt x="32" y="868"/>
                  </a:cubicBezTo>
                  <a:cubicBezTo>
                    <a:pt x="40" y="889"/>
                    <a:pt x="69" y="898"/>
                    <a:pt x="114" y="898"/>
                  </a:cubicBezTo>
                  <a:cubicBezTo>
                    <a:pt x="341" y="898"/>
                    <a:pt x="976" y="661"/>
                    <a:pt x="1420" y="513"/>
                  </a:cubicBezTo>
                  <a:cubicBezTo>
                    <a:pt x="1952" y="335"/>
                    <a:pt x="2403" y="174"/>
                    <a:pt x="2468" y="45"/>
                  </a:cubicBezTo>
                  <a:cubicBezTo>
                    <a:pt x="2481" y="15"/>
                    <a:pt x="2453" y="1"/>
                    <a:pt x="2392" y="1"/>
                  </a:cubicBezTo>
                  <a:close/>
                </a:path>
              </a:pathLst>
            </a:custGeom>
            <a:solidFill>
              <a:srgbClr val="0F709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4" name="Google Shape;114;p8"/>
            <p:cNvSpPr/>
            <p:nvPr/>
          </p:nvSpPr>
          <p:spPr>
            <a:xfrm>
              <a:off x="391898" y="3809556"/>
              <a:ext cx="88738" cy="31784"/>
            </a:xfrm>
            <a:custGeom>
              <a:avLst/>
              <a:gdLst/>
              <a:ahLst/>
              <a:cxnLst/>
              <a:rect l="l" t="t" r="r" b="b"/>
              <a:pathLst>
                <a:path w="2482" h="889" extrusionOk="0">
                  <a:moveTo>
                    <a:pt x="2389" y="0"/>
                  </a:moveTo>
                  <a:cubicBezTo>
                    <a:pt x="2220" y="0"/>
                    <a:pt x="1807" y="113"/>
                    <a:pt x="1291" y="277"/>
                  </a:cubicBezTo>
                  <a:cubicBezTo>
                    <a:pt x="581" y="503"/>
                    <a:pt x="0" y="729"/>
                    <a:pt x="33" y="858"/>
                  </a:cubicBezTo>
                  <a:cubicBezTo>
                    <a:pt x="41" y="879"/>
                    <a:pt x="70" y="889"/>
                    <a:pt x="115" y="889"/>
                  </a:cubicBezTo>
                  <a:cubicBezTo>
                    <a:pt x="341" y="889"/>
                    <a:pt x="976" y="651"/>
                    <a:pt x="1420" y="503"/>
                  </a:cubicBezTo>
                  <a:cubicBezTo>
                    <a:pt x="1952" y="326"/>
                    <a:pt x="2404" y="164"/>
                    <a:pt x="2468" y="52"/>
                  </a:cubicBezTo>
                  <a:cubicBezTo>
                    <a:pt x="2482" y="16"/>
                    <a:pt x="2453" y="0"/>
                    <a:pt x="2389" y="0"/>
                  </a:cubicBezTo>
                  <a:close/>
                </a:path>
              </a:pathLst>
            </a:custGeom>
            <a:solidFill>
              <a:srgbClr val="0F709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5" name="Google Shape;115;p8"/>
            <p:cNvSpPr/>
            <p:nvPr/>
          </p:nvSpPr>
          <p:spPr>
            <a:xfrm>
              <a:off x="299619" y="3623890"/>
              <a:ext cx="208795" cy="248873"/>
            </a:xfrm>
            <a:custGeom>
              <a:avLst/>
              <a:gdLst/>
              <a:ahLst/>
              <a:cxnLst/>
              <a:rect l="l" t="t" r="r" b="b"/>
              <a:pathLst>
                <a:path w="5840" h="6961" extrusionOk="0">
                  <a:moveTo>
                    <a:pt x="3424" y="1"/>
                  </a:moveTo>
                  <a:cubicBezTo>
                    <a:pt x="3040" y="1"/>
                    <a:pt x="2710" y="116"/>
                    <a:pt x="1968" y="373"/>
                  </a:cubicBezTo>
                  <a:cubicBezTo>
                    <a:pt x="1162" y="631"/>
                    <a:pt x="97" y="1018"/>
                    <a:pt x="49" y="1454"/>
                  </a:cubicBezTo>
                  <a:cubicBezTo>
                    <a:pt x="1" y="1906"/>
                    <a:pt x="533" y="3325"/>
                    <a:pt x="904" y="4470"/>
                  </a:cubicBezTo>
                  <a:cubicBezTo>
                    <a:pt x="1265" y="5525"/>
                    <a:pt x="1613" y="6960"/>
                    <a:pt x="2197" y="6960"/>
                  </a:cubicBezTo>
                  <a:cubicBezTo>
                    <a:pt x="2238" y="6960"/>
                    <a:pt x="2280" y="6953"/>
                    <a:pt x="2323" y="6938"/>
                  </a:cubicBezTo>
                  <a:lnTo>
                    <a:pt x="5082" y="6003"/>
                  </a:lnTo>
                  <a:cubicBezTo>
                    <a:pt x="5565" y="5841"/>
                    <a:pt x="5840" y="5712"/>
                    <a:pt x="5775" y="5519"/>
                  </a:cubicBezTo>
                  <a:cubicBezTo>
                    <a:pt x="5754" y="5455"/>
                    <a:pt x="5705" y="5432"/>
                    <a:pt x="5639" y="5432"/>
                  </a:cubicBezTo>
                  <a:cubicBezTo>
                    <a:pt x="5505" y="5432"/>
                    <a:pt x="5303" y="5529"/>
                    <a:pt x="5130" y="5583"/>
                  </a:cubicBezTo>
                  <a:lnTo>
                    <a:pt x="3227" y="6228"/>
                  </a:lnTo>
                  <a:cubicBezTo>
                    <a:pt x="2897" y="6342"/>
                    <a:pt x="2589" y="6466"/>
                    <a:pt x="2355" y="6466"/>
                  </a:cubicBezTo>
                  <a:cubicBezTo>
                    <a:pt x="2188" y="6466"/>
                    <a:pt x="2058" y="6403"/>
                    <a:pt x="1985" y="6228"/>
                  </a:cubicBezTo>
                  <a:cubicBezTo>
                    <a:pt x="1791" y="5825"/>
                    <a:pt x="1662" y="5422"/>
                    <a:pt x="3469" y="4825"/>
                  </a:cubicBezTo>
                  <a:cubicBezTo>
                    <a:pt x="4565" y="4454"/>
                    <a:pt x="5324" y="4277"/>
                    <a:pt x="5227" y="3938"/>
                  </a:cubicBezTo>
                  <a:cubicBezTo>
                    <a:pt x="5146" y="3599"/>
                    <a:pt x="4840" y="2793"/>
                    <a:pt x="4549" y="1938"/>
                  </a:cubicBezTo>
                  <a:cubicBezTo>
                    <a:pt x="4275" y="1083"/>
                    <a:pt x="3920" y="2"/>
                    <a:pt x="3501" y="2"/>
                  </a:cubicBezTo>
                  <a:cubicBezTo>
                    <a:pt x="3475" y="1"/>
                    <a:pt x="3449" y="1"/>
                    <a:pt x="3424" y="1"/>
                  </a:cubicBezTo>
                  <a:close/>
                </a:path>
              </a:pathLst>
            </a:custGeom>
            <a:solidFill>
              <a:srgbClr val="0F709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6" name="Google Shape;116;p8"/>
            <p:cNvSpPr/>
            <p:nvPr/>
          </p:nvSpPr>
          <p:spPr>
            <a:xfrm>
              <a:off x="252425" y="2729277"/>
              <a:ext cx="205255" cy="139113"/>
            </a:xfrm>
            <a:custGeom>
              <a:avLst/>
              <a:gdLst/>
              <a:ahLst/>
              <a:cxnLst/>
              <a:rect l="l" t="t" r="r" b="b"/>
              <a:pathLst>
                <a:path w="5741" h="3891" extrusionOk="0">
                  <a:moveTo>
                    <a:pt x="3596" y="0"/>
                  </a:moveTo>
                  <a:cubicBezTo>
                    <a:pt x="2666" y="0"/>
                    <a:pt x="2369" y="990"/>
                    <a:pt x="2369" y="990"/>
                  </a:cubicBezTo>
                  <a:cubicBezTo>
                    <a:pt x="1940" y="635"/>
                    <a:pt x="1549" y="491"/>
                    <a:pt x="1216" y="491"/>
                  </a:cubicBezTo>
                  <a:cubicBezTo>
                    <a:pt x="459" y="491"/>
                    <a:pt x="0" y="1236"/>
                    <a:pt x="78" y="1942"/>
                  </a:cubicBezTo>
                  <a:cubicBezTo>
                    <a:pt x="184" y="2909"/>
                    <a:pt x="1650" y="3891"/>
                    <a:pt x="2126" y="3891"/>
                  </a:cubicBezTo>
                  <a:cubicBezTo>
                    <a:pt x="2158" y="3891"/>
                    <a:pt x="2185" y="3886"/>
                    <a:pt x="2208" y="3877"/>
                  </a:cubicBezTo>
                  <a:cubicBezTo>
                    <a:pt x="2434" y="3797"/>
                    <a:pt x="2579" y="3603"/>
                    <a:pt x="2627" y="3377"/>
                  </a:cubicBezTo>
                  <a:cubicBezTo>
                    <a:pt x="2627" y="3377"/>
                    <a:pt x="3113" y="3657"/>
                    <a:pt x="3421" y="3657"/>
                  </a:cubicBezTo>
                  <a:cubicBezTo>
                    <a:pt x="3468" y="3657"/>
                    <a:pt x="3510" y="3650"/>
                    <a:pt x="3547" y="3635"/>
                  </a:cubicBezTo>
                  <a:cubicBezTo>
                    <a:pt x="3805" y="3522"/>
                    <a:pt x="5740" y="780"/>
                    <a:pt x="4272" y="151"/>
                  </a:cubicBezTo>
                  <a:cubicBezTo>
                    <a:pt x="4017" y="44"/>
                    <a:pt x="3792" y="0"/>
                    <a:pt x="3596" y="0"/>
                  </a:cubicBezTo>
                  <a:close/>
                </a:path>
              </a:pathLst>
            </a:custGeom>
            <a:solidFill>
              <a:srgbClr val="0F709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7" name="Google Shape;117;p8"/>
            <p:cNvSpPr/>
            <p:nvPr/>
          </p:nvSpPr>
          <p:spPr>
            <a:xfrm>
              <a:off x="310595" y="2692201"/>
              <a:ext cx="28852" cy="56346"/>
            </a:xfrm>
            <a:custGeom>
              <a:avLst/>
              <a:gdLst/>
              <a:ahLst/>
              <a:cxnLst/>
              <a:rect l="l" t="t" r="r" b="b"/>
              <a:pathLst>
                <a:path w="807" h="1576" extrusionOk="0">
                  <a:moveTo>
                    <a:pt x="293" y="1"/>
                  </a:moveTo>
                  <a:cubicBezTo>
                    <a:pt x="192" y="1"/>
                    <a:pt x="100" y="50"/>
                    <a:pt x="48" y="140"/>
                  </a:cubicBezTo>
                  <a:cubicBezTo>
                    <a:pt x="1" y="251"/>
                    <a:pt x="488" y="1576"/>
                    <a:pt x="671" y="1576"/>
                  </a:cubicBezTo>
                  <a:cubicBezTo>
                    <a:pt x="673" y="1576"/>
                    <a:pt x="675" y="1576"/>
                    <a:pt x="677" y="1575"/>
                  </a:cubicBezTo>
                  <a:cubicBezTo>
                    <a:pt x="807" y="1559"/>
                    <a:pt x="484" y="43"/>
                    <a:pt x="371" y="11"/>
                  </a:cubicBezTo>
                  <a:cubicBezTo>
                    <a:pt x="345" y="4"/>
                    <a:pt x="318" y="1"/>
                    <a:pt x="293" y="1"/>
                  </a:cubicBezTo>
                  <a:close/>
                </a:path>
              </a:pathLst>
            </a:custGeom>
            <a:solidFill>
              <a:srgbClr val="0F709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8" name="Google Shape;118;p8"/>
            <p:cNvSpPr/>
            <p:nvPr/>
          </p:nvSpPr>
          <p:spPr>
            <a:xfrm>
              <a:off x="334872" y="2684979"/>
              <a:ext cx="45513" cy="33679"/>
            </a:xfrm>
            <a:custGeom>
              <a:avLst/>
              <a:gdLst/>
              <a:ahLst/>
              <a:cxnLst/>
              <a:rect l="l" t="t" r="r" b="b"/>
              <a:pathLst>
                <a:path w="1273" h="942" extrusionOk="0">
                  <a:moveTo>
                    <a:pt x="483" y="1"/>
                  </a:moveTo>
                  <a:cubicBezTo>
                    <a:pt x="0" y="1"/>
                    <a:pt x="31" y="713"/>
                    <a:pt x="31" y="713"/>
                  </a:cubicBezTo>
                  <a:cubicBezTo>
                    <a:pt x="141" y="881"/>
                    <a:pt x="294" y="941"/>
                    <a:pt x="448" y="941"/>
                  </a:cubicBezTo>
                  <a:cubicBezTo>
                    <a:pt x="766" y="941"/>
                    <a:pt x="1095" y="687"/>
                    <a:pt x="1095" y="600"/>
                  </a:cubicBezTo>
                  <a:cubicBezTo>
                    <a:pt x="1095" y="487"/>
                    <a:pt x="1273" y="358"/>
                    <a:pt x="1273" y="358"/>
                  </a:cubicBezTo>
                  <a:cubicBezTo>
                    <a:pt x="1095" y="132"/>
                    <a:pt x="821" y="3"/>
                    <a:pt x="531" y="3"/>
                  </a:cubicBezTo>
                  <a:cubicBezTo>
                    <a:pt x="514" y="1"/>
                    <a:pt x="498" y="1"/>
                    <a:pt x="483" y="1"/>
                  </a:cubicBezTo>
                  <a:close/>
                </a:path>
              </a:pathLst>
            </a:custGeom>
            <a:solidFill>
              <a:srgbClr val="0F709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9" name="Google Shape;119;p8"/>
            <p:cNvSpPr/>
            <p:nvPr/>
          </p:nvSpPr>
          <p:spPr>
            <a:xfrm>
              <a:off x="358433" y="3041222"/>
              <a:ext cx="149410" cy="139292"/>
            </a:xfrm>
            <a:custGeom>
              <a:avLst/>
              <a:gdLst/>
              <a:ahLst/>
              <a:cxnLst/>
              <a:rect l="l" t="t" r="r" b="b"/>
              <a:pathLst>
                <a:path w="4179" h="3896" extrusionOk="0">
                  <a:moveTo>
                    <a:pt x="2599" y="1"/>
                  </a:moveTo>
                  <a:cubicBezTo>
                    <a:pt x="2271" y="1"/>
                    <a:pt x="1759" y="879"/>
                    <a:pt x="1759" y="879"/>
                  </a:cubicBezTo>
                  <a:cubicBezTo>
                    <a:pt x="1759" y="879"/>
                    <a:pt x="1081" y="572"/>
                    <a:pt x="778" y="572"/>
                  </a:cubicBezTo>
                  <a:cubicBezTo>
                    <a:pt x="714" y="572"/>
                    <a:pt x="666" y="586"/>
                    <a:pt x="646" y="620"/>
                  </a:cubicBezTo>
                  <a:cubicBezTo>
                    <a:pt x="517" y="814"/>
                    <a:pt x="888" y="1733"/>
                    <a:pt x="888" y="1733"/>
                  </a:cubicBezTo>
                  <a:cubicBezTo>
                    <a:pt x="888" y="1733"/>
                    <a:pt x="1" y="2750"/>
                    <a:pt x="372" y="2975"/>
                  </a:cubicBezTo>
                  <a:cubicBezTo>
                    <a:pt x="444" y="3019"/>
                    <a:pt x="545" y="3037"/>
                    <a:pt x="660" y="3037"/>
                  </a:cubicBezTo>
                  <a:cubicBezTo>
                    <a:pt x="1139" y="3037"/>
                    <a:pt x="1872" y="2733"/>
                    <a:pt x="1872" y="2733"/>
                  </a:cubicBezTo>
                  <a:cubicBezTo>
                    <a:pt x="1872" y="2733"/>
                    <a:pt x="2484" y="3896"/>
                    <a:pt x="2873" y="3896"/>
                  </a:cubicBezTo>
                  <a:cubicBezTo>
                    <a:pt x="2878" y="3896"/>
                    <a:pt x="2883" y="3895"/>
                    <a:pt x="2888" y="3895"/>
                  </a:cubicBezTo>
                  <a:cubicBezTo>
                    <a:pt x="3259" y="3863"/>
                    <a:pt x="3098" y="2524"/>
                    <a:pt x="3098" y="2524"/>
                  </a:cubicBezTo>
                  <a:cubicBezTo>
                    <a:pt x="3098" y="2524"/>
                    <a:pt x="4179" y="1895"/>
                    <a:pt x="4082" y="1637"/>
                  </a:cubicBezTo>
                  <a:cubicBezTo>
                    <a:pt x="3985" y="1379"/>
                    <a:pt x="3082" y="1185"/>
                    <a:pt x="3082" y="1185"/>
                  </a:cubicBezTo>
                  <a:cubicBezTo>
                    <a:pt x="3082" y="1185"/>
                    <a:pt x="3066" y="104"/>
                    <a:pt x="2646" y="7"/>
                  </a:cubicBezTo>
                  <a:cubicBezTo>
                    <a:pt x="2631" y="3"/>
                    <a:pt x="2615" y="1"/>
                    <a:pt x="2599" y="1"/>
                  </a:cubicBezTo>
                  <a:close/>
                </a:path>
              </a:pathLst>
            </a:custGeom>
            <a:solidFill>
              <a:srgbClr val="0F709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0" name="Google Shape;120;p8"/>
            <p:cNvSpPr/>
            <p:nvPr/>
          </p:nvSpPr>
          <p:spPr>
            <a:xfrm>
              <a:off x="356145" y="4669381"/>
              <a:ext cx="41544" cy="43618"/>
            </a:xfrm>
            <a:custGeom>
              <a:avLst/>
              <a:gdLst/>
              <a:ahLst/>
              <a:cxnLst/>
              <a:rect l="l" t="t" r="r" b="b"/>
              <a:pathLst>
                <a:path w="1162" h="1220" extrusionOk="0">
                  <a:moveTo>
                    <a:pt x="801" y="0"/>
                  </a:moveTo>
                  <a:cubicBezTo>
                    <a:pt x="484" y="0"/>
                    <a:pt x="187" y="154"/>
                    <a:pt x="0" y="408"/>
                  </a:cubicBezTo>
                  <a:cubicBezTo>
                    <a:pt x="0" y="408"/>
                    <a:pt x="650" y="1220"/>
                    <a:pt x="876" y="1220"/>
                  </a:cubicBezTo>
                  <a:cubicBezTo>
                    <a:pt x="886" y="1220"/>
                    <a:pt x="895" y="1218"/>
                    <a:pt x="904" y="1214"/>
                  </a:cubicBezTo>
                  <a:cubicBezTo>
                    <a:pt x="1162" y="1118"/>
                    <a:pt x="1000" y="21"/>
                    <a:pt x="1000" y="21"/>
                  </a:cubicBezTo>
                  <a:cubicBezTo>
                    <a:pt x="934" y="7"/>
                    <a:pt x="867" y="0"/>
                    <a:pt x="801" y="0"/>
                  </a:cubicBezTo>
                  <a:close/>
                </a:path>
              </a:pathLst>
            </a:custGeom>
            <a:solidFill>
              <a:srgbClr val="0F709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1" name="Google Shape;121;p8"/>
            <p:cNvSpPr/>
            <p:nvPr/>
          </p:nvSpPr>
          <p:spPr>
            <a:xfrm>
              <a:off x="329044" y="4625691"/>
              <a:ext cx="61137" cy="49624"/>
            </a:xfrm>
            <a:custGeom>
              <a:avLst/>
              <a:gdLst/>
              <a:ahLst/>
              <a:cxnLst/>
              <a:rect l="l" t="t" r="r" b="b"/>
              <a:pathLst>
                <a:path w="1710" h="1388" extrusionOk="0">
                  <a:moveTo>
                    <a:pt x="1150" y="0"/>
                  </a:moveTo>
                  <a:cubicBezTo>
                    <a:pt x="1010" y="0"/>
                    <a:pt x="871" y="28"/>
                    <a:pt x="742" y="81"/>
                  </a:cubicBezTo>
                  <a:cubicBezTo>
                    <a:pt x="436" y="194"/>
                    <a:pt x="178" y="404"/>
                    <a:pt x="0" y="662"/>
                  </a:cubicBezTo>
                  <a:lnTo>
                    <a:pt x="549" y="1388"/>
                  </a:lnTo>
                  <a:cubicBezTo>
                    <a:pt x="797" y="1098"/>
                    <a:pt x="1151" y="938"/>
                    <a:pt x="1521" y="938"/>
                  </a:cubicBezTo>
                  <a:cubicBezTo>
                    <a:pt x="1584" y="938"/>
                    <a:pt x="1647" y="943"/>
                    <a:pt x="1710" y="952"/>
                  </a:cubicBezTo>
                  <a:lnTo>
                    <a:pt x="1613" y="114"/>
                  </a:lnTo>
                  <a:cubicBezTo>
                    <a:pt x="1467" y="36"/>
                    <a:pt x="1308" y="0"/>
                    <a:pt x="1150" y="0"/>
                  </a:cubicBezTo>
                  <a:close/>
                </a:path>
              </a:pathLst>
            </a:custGeom>
            <a:solidFill>
              <a:srgbClr val="0F709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2" name="Google Shape;122;p8"/>
            <p:cNvSpPr/>
            <p:nvPr/>
          </p:nvSpPr>
          <p:spPr>
            <a:xfrm>
              <a:off x="254642" y="4435377"/>
              <a:ext cx="130354" cy="206506"/>
            </a:xfrm>
            <a:custGeom>
              <a:avLst/>
              <a:gdLst/>
              <a:ahLst/>
              <a:cxnLst/>
              <a:rect l="l" t="t" r="r" b="b"/>
              <a:pathLst>
                <a:path w="3646" h="5776" extrusionOk="0">
                  <a:moveTo>
                    <a:pt x="1104" y="1"/>
                  </a:moveTo>
                  <a:cubicBezTo>
                    <a:pt x="988" y="1"/>
                    <a:pt x="871" y="17"/>
                    <a:pt x="758" y="49"/>
                  </a:cubicBezTo>
                  <a:cubicBezTo>
                    <a:pt x="420" y="210"/>
                    <a:pt x="146" y="485"/>
                    <a:pt x="0" y="823"/>
                  </a:cubicBezTo>
                  <a:lnTo>
                    <a:pt x="1904" y="5775"/>
                  </a:lnTo>
                  <a:cubicBezTo>
                    <a:pt x="2238" y="5320"/>
                    <a:pt x="2762" y="5065"/>
                    <a:pt x="3308" y="5065"/>
                  </a:cubicBezTo>
                  <a:cubicBezTo>
                    <a:pt x="3420" y="5065"/>
                    <a:pt x="3533" y="5076"/>
                    <a:pt x="3646" y="5098"/>
                  </a:cubicBezTo>
                  <a:lnTo>
                    <a:pt x="1759" y="194"/>
                  </a:lnTo>
                  <a:cubicBezTo>
                    <a:pt x="1565" y="65"/>
                    <a:pt x="1336" y="1"/>
                    <a:pt x="1104" y="1"/>
                  </a:cubicBezTo>
                  <a:close/>
                </a:path>
              </a:pathLst>
            </a:custGeom>
            <a:solidFill>
              <a:srgbClr val="0F709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3" name="Google Shape;123;p8"/>
            <p:cNvSpPr/>
            <p:nvPr/>
          </p:nvSpPr>
          <p:spPr>
            <a:xfrm>
              <a:off x="333924" y="2108993"/>
              <a:ext cx="67501" cy="62352"/>
            </a:xfrm>
            <a:custGeom>
              <a:avLst/>
              <a:gdLst/>
              <a:ahLst/>
              <a:cxnLst/>
              <a:rect l="l" t="t" r="r" b="b"/>
              <a:pathLst>
                <a:path w="1888" h="1744" extrusionOk="0">
                  <a:moveTo>
                    <a:pt x="1146" y="1"/>
                  </a:moveTo>
                  <a:cubicBezTo>
                    <a:pt x="839" y="227"/>
                    <a:pt x="468" y="388"/>
                    <a:pt x="97" y="453"/>
                  </a:cubicBezTo>
                  <a:cubicBezTo>
                    <a:pt x="97" y="453"/>
                    <a:pt x="1" y="824"/>
                    <a:pt x="420" y="1227"/>
                  </a:cubicBezTo>
                  <a:cubicBezTo>
                    <a:pt x="646" y="1453"/>
                    <a:pt x="920" y="1630"/>
                    <a:pt x="1210" y="1743"/>
                  </a:cubicBezTo>
                  <a:cubicBezTo>
                    <a:pt x="1210" y="1743"/>
                    <a:pt x="1888" y="775"/>
                    <a:pt x="1146" y="1"/>
                  </a:cubicBezTo>
                  <a:close/>
                </a:path>
              </a:pathLst>
            </a:custGeom>
            <a:solidFill>
              <a:srgbClr val="0F709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4" name="Google Shape;124;p8"/>
            <p:cNvSpPr/>
            <p:nvPr/>
          </p:nvSpPr>
          <p:spPr>
            <a:xfrm>
              <a:off x="256053" y="1911779"/>
              <a:ext cx="69825" cy="74866"/>
            </a:xfrm>
            <a:custGeom>
              <a:avLst/>
              <a:gdLst/>
              <a:ahLst/>
              <a:cxnLst/>
              <a:rect l="l" t="t" r="r" b="b"/>
              <a:pathLst>
                <a:path w="1953" h="2094" extrusionOk="0">
                  <a:moveTo>
                    <a:pt x="340" y="0"/>
                  </a:moveTo>
                  <a:cubicBezTo>
                    <a:pt x="98" y="646"/>
                    <a:pt x="1" y="1339"/>
                    <a:pt x="65" y="2033"/>
                  </a:cubicBezTo>
                  <a:cubicBezTo>
                    <a:pt x="65" y="2033"/>
                    <a:pt x="181" y="2093"/>
                    <a:pt x="407" y="2093"/>
                  </a:cubicBezTo>
                  <a:cubicBezTo>
                    <a:pt x="585" y="2093"/>
                    <a:pt x="833" y="2055"/>
                    <a:pt x="1146" y="1920"/>
                  </a:cubicBezTo>
                  <a:cubicBezTo>
                    <a:pt x="1856" y="1630"/>
                    <a:pt x="1953" y="1275"/>
                    <a:pt x="1953" y="1275"/>
                  </a:cubicBezTo>
                  <a:cubicBezTo>
                    <a:pt x="872" y="146"/>
                    <a:pt x="340" y="0"/>
                    <a:pt x="340" y="0"/>
                  </a:cubicBezTo>
                  <a:close/>
                </a:path>
              </a:pathLst>
            </a:custGeom>
            <a:solidFill>
              <a:srgbClr val="0F709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5" name="Google Shape;125;p8"/>
            <p:cNvSpPr/>
            <p:nvPr/>
          </p:nvSpPr>
          <p:spPr>
            <a:xfrm>
              <a:off x="260665" y="1964836"/>
              <a:ext cx="133857" cy="154022"/>
            </a:xfrm>
            <a:custGeom>
              <a:avLst/>
              <a:gdLst/>
              <a:ahLst/>
              <a:cxnLst/>
              <a:rect l="l" t="t" r="r" b="b"/>
              <a:pathLst>
                <a:path w="3744" h="4308" extrusionOk="0">
                  <a:moveTo>
                    <a:pt x="2066" y="0"/>
                  </a:moveTo>
                  <a:cubicBezTo>
                    <a:pt x="1583" y="558"/>
                    <a:pt x="890" y="876"/>
                    <a:pt x="156" y="876"/>
                  </a:cubicBezTo>
                  <a:cubicBezTo>
                    <a:pt x="105" y="876"/>
                    <a:pt x="53" y="875"/>
                    <a:pt x="1" y="871"/>
                  </a:cubicBezTo>
                  <a:lnTo>
                    <a:pt x="1" y="871"/>
                  </a:lnTo>
                  <a:cubicBezTo>
                    <a:pt x="82" y="1533"/>
                    <a:pt x="259" y="2194"/>
                    <a:pt x="533" y="2807"/>
                  </a:cubicBezTo>
                  <a:cubicBezTo>
                    <a:pt x="791" y="3420"/>
                    <a:pt x="1211" y="3936"/>
                    <a:pt x="1759" y="4307"/>
                  </a:cubicBezTo>
                  <a:cubicBezTo>
                    <a:pt x="2372" y="4275"/>
                    <a:pt x="2937" y="4033"/>
                    <a:pt x="3388" y="3630"/>
                  </a:cubicBezTo>
                  <a:cubicBezTo>
                    <a:pt x="3388" y="3630"/>
                    <a:pt x="3743" y="1872"/>
                    <a:pt x="2066" y="0"/>
                  </a:cubicBezTo>
                  <a:close/>
                </a:path>
              </a:pathLst>
            </a:custGeom>
            <a:solidFill>
              <a:srgbClr val="0F709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6" name="Google Shape;126;p8"/>
            <p:cNvSpPr/>
            <p:nvPr/>
          </p:nvSpPr>
          <p:spPr>
            <a:xfrm>
              <a:off x="365065" y="1997121"/>
              <a:ext cx="53092" cy="46764"/>
            </a:xfrm>
            <a:custGeom>
              <a:avLst/>
              <a:gdLst/>
              <a:ahLst/>
              <a:cxnLst/>
              <a:rect l="l" t="t" r="r" b="b"/>
              <a:pathLst>
                <a:path w="1485" h="1308" extrusionOk="0">
                  <a:moveTo>
                    <a:pt x="1" y="1"/>
                  </a:moveTo>
                  <a:lnTo>
                    <a:pt x="1" y="1"/>
                  </a:lnTo>
                  <a:cubicBezTo>
                    <a:pt x="275" y="372"/>
                    <a:pt x="452" y="807"/>
                    <a:pt x="533" y="1259"/>
                  </a:cubicBezTo>
                  <a:lnTo>
                    <a:pt x="1485" y="1307"/>
                  </a:lnTo>
                  <a:cubicBezTo>
                    <a:pt x="1485" y="1307"/>
                    <a:pt x="1114" y="178"/>
                    <a:pt x="1" y="1"/>
                  </a:cubicBezTo>
                  <a:close/>
                </a:path>
              </a:pathLst>
            </a:custGeom>
            <a:solidFill>
              <a:srgbClr val="0F709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7" name="Google Shape;127;p8"/>
            <p:cNvSpPr/>
            <p:nvPr/>
          </p:nvSpPr>
          <p:spPr>
            <a:xfrm>
              <a:off x="239357" y="2040955"/>
              <a:ext cx="42688" cy="70397"/>
            </a:xfrm>
            <a:custGeom>
              <a:avLst/>
              <a:gdLst/>
              <a:ahLst/>
              <a:cxnLst/>
              <a:rect l="l" t="t" r="r" b="b"/>
              <a:pathLst>
                <a:path w="1194" h="1969" extrusionOk="0">
                  <a:moveTo>
                    <a:pt x="662" y="1"/>
                  </a:moveTo>
                  <a:cubicBezTo>
                    <a:pt x="0" y="920"/>
                    <a:pt x="565" y="1969"/>
                    <a:pt x="565" y="1969"/>
                  </a:cubicBezTo>
                  <a:lnTo>
                    <a:pt x="1194" y="1243"/>
                  </a:lnTo>
                  <a:cubicBezTo>
                    <a:pt x="920" y="872"/>
                    <a:pt x="742" y="452"/>
                    <a:pt x="662" y="1"/>
                  </a:cubicBezTo>
                  <a:close/>
                </a:path>
              </a:pathLst>
            </a:custGeom>
            <a:solidFill>
              <a:srgbClr val="0F709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8" name="Google Shape;128;p8"/>
            <p:cNvSpPr/>
            <p:nvPr/>
          </p:nvSpPr>
          <p:spPr>
            <a:xfrm>
              <a:off x="286927" y="2413863"/>
              <a:ext cx="143046" cy="112048"/>
            </a:xfrm>
            <a:custGeom>
              <a:avLst/>
              <a:gdLst/>
              <a:ahLst/>
              <a:cxnLst/>
              <a:rect l="l" t="t" r="r" b="b"/>
              <a:pathLst>
                <a:path w="4001" h="3134" extrusionOk="0">
                  <a:moveTo>
                    <a:pt x="775" y="1"/>
                  </a:moveTo>
                  <a:cubicBezTo>
                    <a:pt x="451" y="1"/>
                    <a:pt x="159" y="191"/>
                    <a:pt x="114" y="634"/>
                  </a:cubicBezTo>
                  <a:cubicBezTo>
                    <a:pt x="1" y="1763"/>
                    <a:pt x="1404" y="3134"/>
                    <a:pt x="1404" y="3134"/>
                  </a:cubicBezTo>
                  <a:cubicBezTo>
                    <a:pt x="3098" y="2505"/>
                    <a:pt x="4001" y="811"/>
                    <a:pt x="3098" y="408"/>
                  </a:cubicBezTo>
                  <a:cubicBezTo>
                    <a:pt x="2956" y="344"/>
                    <a:pt x="2824" y="318"/>
                    <a:pt x="2702" y="318"/>
                  </a:cubicBezTo>
                  <a:cubicBezTo>
                    <a:pt x="2049" y="318"/>
                    <a:pt x="1694" y="1085"/>
                    <a:pt x="1694" y="1085"/>
                  </a:cubicBezTo>
                  <a:cubicBezTo>
                    <a:pt x="1821" y="435"/>
                    <a:pt x="1263" y="1"/>
                    <a:pt x="775" y="1"/>
                  </a:cubicBezTo>
                  <a:close/>
                </a:path>
              </a:pathLst>
            </a:custGeom>
            <a:solidFill>
              <a:srgbClr val="0F709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9" name="Google Shape;129;p8"/>
            <p:cNvSpPr/>
            <p:nvPr/>
          </p:nvSpPr>
          <p:spPr>
            <a:xfrm>
              <a:off x="510410" y="4844207"/>
              <a:ext cx="83089" cy="78083"/>
            </a:xfrm>
            <a:custGeom>
              <a:avLst/>
              <a:gdLst/>
              <a:ahLst/>
              <a:cxnLst/>
              <a:rect l="l" t="t" r="r" b="b"/>
              <a:pathLst>
                <a:path w="2324" h="2184" extrusionOk="0">
                  <a:moveTo>
                    <a:pt x="1438" y="0"/>
                  </a:moveTo>
                  <a:cubicBezTo>
                    <a:pt x="1258" y="0"/>
                    <a:pt x="985" y="490"/>
                    <a:pt x="985" y="490"/>
                  </a:cubicBezTo>
                  <a:cubicBezTo>
                    <a:pt x="985" y="490"/>
                    <a:pt x="593" y="321"/>
                    <a:pt x="424" y="321"/>
                  </a:cubicBezTo>
                  <a:cubicBezTo>
                    <a:pt x="391" y="321"/>
                    <a:pt x="366" y="328"/>
                    <a:pt x="355" y="344"/>
                  </a:cubicBezTo>
                  <a:cubicBezTo>
                    <a:pt x="291" y="457"/>
                    <a:pt x="501" y="973"/>
                    <a:pt x="501" y="973"/>
                  </a:cubicBezTo>
                  <a:cubicBezTo>
                    <a:pt x="501" y="973"/>
                    <a:pt x="1" y="1538"/>
                    <a:pt x="194" y="1667"/>
                  </a:cubicBezTo>
                  <a:cubicBezTo>
                    <a:pt x="236" y="1693"/>
                    <a:pt x="295" y="1703"/>
                    <a:pt x="364" y="1703"/>
                  </a:cubicBezTo>
                  <a:cubicBezTo>
                    <a:pt x="636" y="1703"/>
                    <a:pt x="1049" y="1538"/>
                    <a:pt x="1049" y="1538"/>
                  </a:cubicBezTo>
                  <a:cubicBezTo>
                    <a:pt x="1049" y="1538"/>
                    <a:pt x="1380" y="2183"/>
                    <a:pt x="1590" y="2183"/>
                  </a:cubicBezTo>
                  <a:cubicBezTo>
                    <a:pt x="1592" y="2183"/>
                    <a:pt x="1595" y="2183"/>
                    <a:pt x="1598" y="2183"/>
                  </a:cubicBezTo>
                  <a:cubicBezTo>
                    <a:pt x="1823" y="2167"/>
                    <a:pt x="1727" y="1409"/>
                    <a:pt x="1727" y="1409"/>
                  </a:cubicBezTo>
                  <a:cubicBezTo>
                    <a:pt x="1727" y="1409"/>
                    <a:pt x="2323" y="1070"/>
                    <a:pt x="2275" y="925"/>
                  </a:cubicBezTo>
                  <a:cubicBezTo>
                    <a:pt x="2210" y="780"/>
                    <a:pt x="1710" y="667"/>
                    <a:pt x="1710" y="667"/>
                  </a:cubicBezTo>
                  <a:cubicBezTo>
                    <a:pt x="1710" y="667"/>
                    <a:pt x="1710" y="54"/>
                    <a:pt x="1468" y="6"/>
                  </a:cubicBezTo>
                  <a:cubicBezTo>
                    <a:pt x="1459" y="2"/>
                    <a:pt x="1448" y="0"/>
                    <a:pt x="1438" y="0"/>
                  </a:cubicBezTo>
                  <a:close/>
                </a:path>
              </a:pathLst>
            </a:custGeom>
            <a:solidFill>
              <a:srgbClr val="0F709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0" name="Google Shape;130;p8"/>
            <p:cNvSpPr/>
            <p:nvPr/>
          </p:nvSpPr>
          <p:spPr>
            <a:xfrm>
              <a:off x="485016" y="1852250"/>
              <a:ext cx="83661" cy="78012"/>
            </a:xfrm>
            <a:custGeom>
              <a:avLst/>
              <a:gdLst/>
              <a:ahLst/>
              <a:cxnLst/>
              <a:rect l="l" t="t" r="r" b="b"/>
              <a:pathLst>
                <a:path w="2340" h="2182" extrusionOk="0">
                  <a:moveTo>
                    <a:pt x="1459" y="1"/>
                  </a:moveTo>
                  <a:cubicBezTo>
                    <a:pt x="1265" y="1"/>
                    <a:pt x="985" y="488"/>
                    <a:pt x="985" y="488"/>
                  </a:cubicBezTo>
                  <a:cubicBezTo>
                    <a:pt x="985" y="488"/>
                    <a:pt x="593" y="320"/>
                    <a:pt x="425" y="320"/>
                  </a:cubicBezTo>
                  <a:cubicBezTo>
                    <a:pt x="391" y="320"/>
                    <a:pt x="366" y="327"/>
                    <a:pt x="356" y="343"/>
                  </a:cubicBezTo>
                  <a:cubicBezTo>
                    <a:pt x="307" y="456"/>
                    <a:pt x="501" y="972"/>
                    <a:pt x="501" y="972"/>
                  </a:cubicBezTo>
                  <a:cubicBezTo>
                    <a:pt x="501" y="972"/>
                    <a:pt x="1" y="1536"/>
                    <a:pt x="210" y="1665"/>
                  </a:cubicBezTo>
                  <a:cubicBezTo>
                    <a:pt x="252" y="1691"/>
                    <a:pt x="311" y="1702"/>
                    <a:pt x="378" y="1702"/>
                  </a:cubicBezTo>
                  <a:cubicBezTo>
                    <a:pt x="647" y="1702"/>
                    <a:pt x="1049" y="1536"/>
                    <a:pt x="1049" y="1536"/>
                  </a:cubicBezTo>
                  <a:cubicBezTo>
                    <a:pt x="1049" y="1536"/>
                    <a:pt x="1396" y="2182"/>
                    <a:pt x="1606" y="2182"/>
                  </a:cubicBezTo>
                  <a:cubicBezTo>
                    <a:pt x="1609" y="2182"/>
                    <a:pt x="1611" y="2182"/>
                    <a:pt x="1614" y="2182"/>
                  </a:cubicBezTo>
                  <a:cubicBezTo>
                    <a:pt x="1823" y="2165"/>
                    <a:pt x="1727" y="1423"/>
                    <a:pt x="1727" y="1423"/>
                  </a:cubicBezTo>
                  <a:cubicBezTo>
                    <a:pt x="1727" y="1423"/>
                    <a:pt x="2340" y="1069"/>
                    <a:pt x="2275" y="923"/>
                  </a:cubicBezTo>
                  <a:cubicBezTo>
                    <a:pt x="2227" y="778"/>
                    <a:pt x="1727" y="665"/>
                    <a:pt x="1727" y="665"/>
                  </a:cubicBezTo>
                  <a:cubicBezTo>
                    <a:pt x="1727" y="665"/>
                    <a:pt x="1727" y="52"/>
                    <a:pt x="1485" y="4"/>
                  </a:cubicBezTo>
                  <a:cubicBezTo>
                    <a:pt x="1476" y="2"/>
                    <a:pt x="1468" y="1"/>
                    <a:pt x="1459" y="1"/>
                  </a:cubicBezTo>
                  <a:close/>
                </a:path>
              </a:pathLst>
            </a:custGeom>
            <a:solidFill>
              <a:srgbClr val="0F709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1" name="Google Shape;131;p8"/>
            <p:cNvSpPr/>
            <p:nvPr/>
          </p:nvSpPr>
          <p:spPr>
            <a:xfrm>
              <a:off x="511278" y="3978167"/>
              <a:ext cx="81337" cy="74901"/>
            </a:xfrm>
            <a:custGeom>
              <a:avLst/>
              <a:gdLst/>
              <a:ahLst/>
              <a:cxnLst/>
              <a:rect l="l" t="t" r="r" b="b"/>
              <a:pathLst>
                <a:path w="2275" h="2095" extrusionOk="0">
                  <a:moveTo>
                    <a:pt x="757" y="1"/>
                  </a:moveTo>
                  <a:cubicBezTo>
                    <a:pt x="735" y="1"/>
                    <a:pt x="714" y="5"/>
                    <a:pt x="694" y="13"/>
                  </a:cubicBezTo>
                  <a:cubicBezTo>
                    <a:pt x="517" y="78"/>
                    <a:pt x="597" y="691"/>
                    <a:pt x="597" y="691"/>
                  </a:cubicBezTo>
                  <a:cubicBezTo>
                    <a:pt x="597" y="691"/>
                    <a:pt x="0" y="820"/>
                    <a:pt x="16" y="949"/>
                  </a:cubicBezTo>
                  <a:cubicBezTo>
                    <a:pt x="16" y="1062"/>
                    <a:pt x="484" y="1368"/>
                    <a:pt x="484" y="1368"/>
                  </a:cubicBezTo>
                  <a:cubicBezTo>
                    <a:pt x="484" y="1368"/>
                    <a:pt x="421" y="2094"/>
                    <a:pt x="654" y="2094"/>
                  </a:cubicBezTo>
                  <a:cubicBezTo>
                    <a:pt x="657" y="2094"/>
                    <a:pt x="659" y="2094"/>
                    <a:pt x="662" y="2094"/>
                  </a:cubicBezTo>
                  <a:cubicBezTo>
                    <a:pt x="920" y="2078"/>
                    <a:pt x="1275" y="1497"/>
                    <a:pt x="1275" y="1497"/>
                  </a:cubicBezTo>
                  <a:cubicBezTo>
                    <a:pt x="1275" y="1497"/>
                    <a:pt x="1734" y="1727"/>
                    <a:pt x="1986" y="1727"/>
                  </a:cubicBezTo>
                  <a:cubicBezTo>
                    <a:pt x="2040" y="1727"/>
                    <a:pt x="2085" y="1717"/>
                    <a:pt x="2113" y="1691"/>
                  </a:cubicBezTo>
                  <a:cubicBezTo>
                    <a:pt x="2275" y="1562"/>
                    <a:pt x="1759" y="1013"/>
                    <a:pt x="1759" y="1013"/>
                  </a:cubicBezTo>
                  <a:cubicBezTo>
                    <a:pt x="1759" y="1013"/>
                    <a:pt x="2049" y="368"/>
                    <a:pt x="1904" y="288"/>
                  </a:cubicBezTo>
                  <a:cubicBezTo>
                    <a:pt x="1880" y="275"/>
                    <a:pt x="1849" y="269"/>
                    <a:pt x="1813" y="269"/>
                  </a:cubicBezTo>
                  <a:cubicBezTo>
                    <a:pt x="1625" y="269"/>
                    <a:pt x="1307" y="417"/>
                    <a:pt x="1307" y="417"/>
                  </a:cubicBezTo>
                  <a:cubicBezTo>
                    <a:pt x="1307" y="417"/>
                    <a:pt x="985" y="1"/>
                    <a:pt x="757" y="1"/>
                  </a:cubicBezTo>
                  <a:close/>
                </a:path>
              </a:pathLst>
            </a:custGeom>
            <a:solidFill>
              <a:srgbClr val="0F709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2" name="Google Shape;132;p8"/>
            <p:cNvSpPr/>
            <p:nvPr/>
          </p:nvSpPr>
          <p:spPr>
            <a:xfrm>
              <a:off x="252890" y="3269398"/>
              <a:ext cx="80801" cy="74901"/>
            </a:xfrm>
            <a:custGeom>
              <a:avLst/>
              <a:gdLst/>
              <a:ahLst/>
              <a:cxnLst/>
              <a:rect l="l" t="t" r="r" b="b"/>
              <a:pathLst>
                <a:path w="2260" h="2095" extrusionOk="0">
                  <a:moveTo>
                    <a:pt x="759" y="0"/>
                  </a:moveTo>
                  <a:cubicBezTo>
                    <a:pt x="737" y="0"/>
                    <a:pt x="715" y="4"/>
                    <a:pt x="695" y="13"/>
                  </a:cubicBezTo>
                  <a:cubicBezTo>
                    <a:pt x="517" y="78"/>
                    <a:pt x="598" y="691"/>
                    <a:pt x="598" y="691"/>
                  </a:cubicBezTo>
                  <a:cubicBezTo>
                    <a:pt x="598" y="691"/>
                    <a:pt x="1" y="820"/>
                    <a:pt x="1" y="949"/>
                  </a:cubicBezTo>
                  <a:cubicBezTo>
                    <a:pt x="17" y="1062"/>
                    <a:pt x="485" y="1368"/>
                    <a:pt x="485" y="1368"/>
                  </a:cubicBezTo>
                  <a:cubicBezTo>
                    <a:pt x="485" y="1368"/>
                    <a:pt x="422" y="2094"/>
                    <a:pt x="655" y="2094"/>
                  </a:cubicBezTo>
                  <a:cubicBezTo>
                    <a:pt x="657" y="2094"/>
                    <a:pt x="660" y="2094"/>
                    <a:pt x="662" y="2094"/>
                  </a:cubicBezTo>
                  <a:cubicBezTo>
                    <a:pt x="904" y="2078"/>
                    <a:pt x="1275" y="1497"/>
                    <a:pt x="1275" y="1497"/>
                  </a:cubicBezTo>
                  <a:cubicBezTo>
                    <a:pt x="1275" y="1497"/>
                    <a:pt x="1724" y="1727"/>
                    <a:pt x="1972" y="1727"/>
                  </a:cubicBezTo>
                  <a:cubicBezTo>
                    <a:pt x="2025" y="1727"/>
                    <a:pt x="2069" y="1716"/>
                    <a:pt x="2098" y="1691"/>
                  </a:cubicBezTo>
                  <a:cubicBezTo>
                    <a:pt x="2259" y="1562"/>
                    <a:pt x="1743" y="1013"/>
                    <a:pt x="1743" y="1013"/>
                  </a:cubicBezTo>
                  <a:cubicBezTo>
                    <a:pt x="1743" y="1013"/>
                    <a:pt x="2033" y="368"/>
                    <a:pt x="1904" y="287"/>
                  </a:cubicBezTo>
                  <a:cubicBezTo>
                    <a:pt x="1879" y="273"/>
                    <a:pt x="1845" y="268"/>
                    <a:pt x="1805" y="268"/>
                  </a:cubicBezTo>
                  <a:cubicBezTo>
                    <a:pt x="1612" y="268"/>
                    <a:pt x="1291" y="400"/>
                    <a:pt x="1291" y="400"/>
                  </a:cubicBezTo>
                  <a:cubicBezTo>
                    <a:pt x="1291" y="400"/>
                    <a:pt x="985" y="0"/>
                    <a:pt x="759" y="0"/>
                  </a:cubicBezTo>
                  <a:close/>
                </a:path>
              </a:pathLst>
            </a:custGeom>
            <a:solidFill>
              <a:srgbClr val="0F709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33" name="Google Shape;133;p8"/>
          <p:cNvGrpSpPr/>
          <p:nvPr/>
        </p:nvGrpSpPr>
        <p:grpSpPr>
          <a:xfrm>
            <a:off x="8598340" y="517715"/>
            <a:ext cx="361338" cy="4090858"/>
            <a:chOff x="8598340" y="517715"/>
            <a:chExt cx="361338" cy="4090858"/>
          </a:xfrm>
        </p:grpSpPr>
        <p:grpSp>
          <p:nvGrpSpPr>
            <p:cNvPr id="134" name="Google Shape;134;p8"/>
            <p:cNvGrpSpPr/>
            <p:nvPr/>
          </p:nvGrpSpPr>
          <p:grpSpPr>
            <a:xfrm>
              <a:off x="8654327" y="982475"/>
              <a:ext cx="305351" cy="3626098"/>
              <a:chOff x="8654327" y="1296350"/>
              <a:chExt cx="305351" cy="3626098"/>
            </a:xfrm>
          </p:grpSpPr>
          <p:sp>
            <p:nvSpPr>
              <p:cNvPr id="135" name="Google Shape;135;p8"/>
              <p:cNvSpPr/>
              <p:nvPr/>
            </p:nvSpPr>
            <p:spPr>
              <a:xfrm>
                <a:off x="8672886" y="1354251"/>
                <a:ext cx="268291" cy="182481"/>
              </a:xfrm>
              <a:custGeom>
                <a:avLst/>
                <a:gdLst/>
                <a:ahLst/>
                <a:cxnLst/>
                <a:rect l="l" t="t" r="r" b="b"/>
                <a:pathLst>
                  <a:path w="5741" h="3905" extrusionOk="0">
                    <a:moveTo>
                      <a:pt x="2145" y="0"/>
                    </a:moveTo>
                    <a:cubicBezTo>
                      <a:pt x="1949" y="0"/>
                      <a:pt x="1724" y="45"/>
                      <a:pt x="1468" y="151"/>
                    </a:cubicBezTo>
                    <a:cubicBezTo>
                      <a:pt x="1" y="780"/>
                      <a:pt x="1936" y="3523"/>
                      <a:pt x="2194" y="3636"/>
                    </a:cubicBezTo>
                    <a:cubicBezTo>
                      <a:pt x="2230" y="3650"/>
                      <a:pt x="2273" y="3657"/>
                      <a:pt x="2320" y="3657"/>
                    </a:cubicBezTo>
                    <a:cubicBezTo>
                      <a:pt x="2628" y="3657"/>
                      <a:pt x="3114" y="3377"/>
                      <a:pt x="3114" y="3377"/>
                    </a:cubicBezTo>
                    <a:cubicBezTo>
                      <a:pt x="3146" y="3603"/>
                      <a:pt x="3307" y="3797"/>
                      <a:pt x="3533" y="3894"/>
                    </a:cubicBezTo>
                    <a:cubicBezTo>
                      <a:pt x="3553" y="3901"/>
                      <a:pt x="3577" y="3904"/>
                      <a:pt x="3605" y="3904"/>
                    </a:cubicBezTo>
                    <a:cubicBezTo>
                      <a:pt x="4070" y="3904"/>
                      <a:pt x="5556" y="2916"/>
                      <a:pt x="5662" y="1942"/>
                    </a:cubicBezTo>
                    <a:cubicBezTo>
                      <a:pt x="5741" y="1236"/>
                      <a:pt x="5282" y="491"/>
                      <a:pt x="4525" y="491"/>
                    </a:cubicBezTo>
                    <a:cubicBezTo>
                      <a:pt x="4192" y="491"/>
                      <a:pt x="3800" y="635"/>
                      <a:pt x="3372" y="990"/>
                    </a:cubicBezTo>
                    <a:cubicBezTo>
                      <a:pt x="3372" y="990"/>
                      <a:pt x="3075" y="0"/>
                      <a:pt x="2145" y="0"/>
                    </a:cubicBezTo>
                    <a:close/>
                  </a:path>
                </a:pathLst>
              </a:custGeom>
              <a:solidFill>
                <a:srgbClr val="0F709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6" name="Google Shape;136;p8"/>
              <p:cNvSpPr/>
              <p:nvPr/>
            </p:nvSpPr>
            <p:spPr>
              <a:xfrm>
                <a:off x="8827434" y="1305883"/>
                <a:ext cx="37713" cy="73600"/>
              </a:xfrm>
              <a:custGeom>
                <a:avLst/>
                <a:gdLst/>
                <a:ahLst/>
                <a:cxnLst/>
                <a:rect l="l" t="t" r="r" b="b"/>
                <a:pathLst>
                  <a:path w="807" h="1575" extrusionOk="0">
                    <a:moveTo>
                      <a:pt x="503" y="1"/>
                    </a:moveTo>
                    <a:cubicBezTo>
                      <a:pt x="481" y="1"/>
                      <a:pt x="458" y="3"/>
                      <a:pt x="436" y="9"/>
                    </a:cubicBezTo>
                    <a:cubicBezTo>
                      <a:pt x="323" y="41"/>
                      <a:pt x="0" y="1557"/>
                      <a:pt x="129" y="1573"/>
                    </a:cubicBezTo>
                    <a:cubicBezTo>
                      <a:pt x="131" y="1574"/>
                      <a:pt x="134" y="1574"/>
                      <a:pt x="136" y="1574"/>
                    </a:cubicBezTo>
                    <a:cubicBezTo>
                      <a:pt x="319" y="1574"/>
                      <a:pt x="806" y="266"/>
                      <a:pt x="758" y="154"/>
                    </a:cubicBezTo>
                    <a:cubicBezTo>
                      <a:pt x="705" y="61"/>
                      <a:pt x="608" y="1"/>
                      <a:pt x="503" y="1"/>
                    </a:cubicBezTo>
                    <a:close/>
                  </a:path>
                </a:pathLst>
              </a:custGeom>
              <a:solidFill>
                <a:srgbClr val="0F709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7" name="Google Shape;137;p8"/>
              <p:cNvSpPr/>
              <p:nvPr/>
            </p:nvSpPr>
            <p:spPr>
              <a:xfrm>
                <a:off x="8773924" y="1296350"/>
                <a:ext cx="59490" cy="44020"/>
              </a:xfrm>
              <a:custGeom>
                <a:avLst/>
                <a:gdLst/>
                <a:ahLst/>
                <a:cxnLst/>
                <a:rect l="l" t="t" r="r" b="b"/>
                <a:pathLst>
                  <a:path w="1273" h="942" extrusionOk="0">
                    <a:moveTo>
                      <a:pt x="790" y="1"/>
                    </a:moveTo>
                    <a:cubicBezTo>
                      <a:pt x="774" y="1"/>
                      <a:pt x="758" y="2"/>
                      <a:pt x="742" y="3"/>
                    </a:cubicBezTo>
                    <a:cubicBezTo>
                      <a:pt x="452" y="3"/>
                      <a:pt x="177" y="132"/>
                      <a:pt x="0" y="358"/>
                    </a:cubicBezTo>
                    <a:cubicBezTo>
                      <a:pt x="0" y="358"/>
                      <a:pt x="177" y="487"/>
                      <a:pt x="177" y="600"/>
                    </a:cubicBezTo>
                    <a:cubicBezTo>
                      <a:pt x="177" y="687"/>
                      <a:pt x="506" y="942"/>
                      <a:pt x="825" y="942"/>
                    </a:cubicBezTo>
                    <a:cubicBezTo>
                      <a:pt x="979" y="942"/>
                      <a:pt x="1131" y="882"/>
                      <a:pt x="1242" y="713"/>
                    </a:cubicBezTo>
                    <a:cubicBezTo>
                      <a:pt x="1242" y="713"/>
                      <a:pt x="1272" y="1"/>
                      <a:pt x="790" y="1"/>
                    </a:cubicBezTo>
                    <a:close/>
                  </a:path>
                </a:pathLst>
              </a:custGeom>
              <a:solidFill>
                <a:srgbClr val="0F709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grpSp>
            <p:nvGrpSpPr>
              <p:cNvPr id="138" name="Google Shape;138;p8"/>
              <p:cNvGrpSpPr/>
              <p:nvPr/>
            </p:nvGrpSpPr>
            <p:grpSpPr>
              <a:xfrm>
                <a:off x="8654327" y="1853504"/>
                <a:ext cx="305351" cy="3068944"/>
                <a:chOff x="1112789" y="2229377"/>
                <a:chExt cx="233610" cy="2347903"/>
              </a:xfrm>
            </p:grpSpPr>
            <p:sp>
              <p:nvSpPr>
                <p:cNvPr id="139" name="Google Shape;139;p8"/>
                <p:cNvSpPr/>
                <p:nvPr/>
              </p:nvSpPr>
              <p:spPr>
                <a:xfrm>
                  <a:off x="1147970" y="3599506"/>
                  <a:ext cx="40972" cy="4369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46" h="1222" extrusionOk="0">
                      <a:moveTo>
                        <a:pt x="365" y="1"/>
                      </a:moveTo>
                      <a:cubicBezTo>
                        <a:pt x="297" y="1"/>
                        <a:pt x="229" y="8"/>
                        <a:pt x="162" y="23"/>
                      </a:cubicBezTo>
                      <a:cubicBezTo>
                        <a:pt x="162" y="23"/>
                        <a:pt x="0" y="1120"/>
                        <a:pt x="242" y="1216"/>
                      </a:cubicBezTo>
                      <a:cubicBezTo>
                        <a:pt x="251" y="1220"/>
                        <a:pt x="261" y="1222"/>
                        <a:pt x="272" y="1222"/>
                      </a:cubicBezTo>
                      <a:cubicBezTo>
                        <a:pt x="511" y="1222"/>
                        <a:pt x="1146" y="410"/>
                        <a:pt x="1146" y="410"/>
                      </a:cubicBezTo>
                      <a:cubicBezTo>
                        <a:pt x="961" y="146"/>
                        <a:pt x="668" y="1"/>
                        <a:pt x="365" y="1"/>
                      </a:cubicBezTo>
                      <a:close/>
                    </a:path>
                  </a:pathLst>
                </a:custGeom>
                <a:solidFill>
                  <a:srgbClr val="0F7090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40" name="Google Shape;140;p8"/>
                <p:cNvSpPr/>
                <p:nvPr/>
              </p:nvSpPr>
              <p:spPr>
                <a:xfrm>
                  <a:off x="1155442" y="3555888"/>
                  <a:ext cx="61173" cy="49624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711" h="1388" extrusionOk="0">
                      <a:moveTo>
                        <a:pt x="561" y="0"/>
                      </a:moveTo>
                      <a:cubicBezTo>
                        <a:pt x="403" y="0"/>
                        <a:pt x="243" y="37"/>
                        <a:pt x="98" y="114"/>
                      </a:cubicBezTo>
                      <a:lnTo>
                        <a:pt x="1" y="952"/>
                      </a:lnTo>
                      <a:cubicBezTo>
                        <a:pt x="71" y="939"/>
                        <a:pt x="141" y="933"/>
                        <a:pt x="211" y="933"/>
                      </a:cubicBezTo>
                      <a:cubicBezTo>
                        <a:pt x="573" y="933"/>
                        <a:pt x="919" y="1104"/>
                        <a:pt x="1162" y="1388"/>
                      </a:cubicBezTo>
                      <a:lnTo>
                        <a:pt x="1711" y="662"/>
                      </a:lnTo>
                      <a:cubicBezTo>
                        <a:pt x="1533" y="404"/>
                        <a:pt x="1275" y="194"/>
                        <a:pt x="969" y="81"/>
                      </a:cubicBezTo>
                      <a:cubicBezTo>
                        <a:pt x="840" y="29"/>
                        <a:pt x="701" y="0"/>
                        <a:pt x="561" y="0"/>
                      </a:cubicBezTo>
                      <a:close/>
                    </a:path>
                  </a:pathLst>
                </a:custGeom>
                <a:solidFill>
                  <a:srgbClr val="0F7090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41" name="Google Shape;141;p8"/>
                <p:cNvSpPr/>
                <p:nvPr/>
              </p:nvSpPr>
              <p:spPr>
                <a:xfrm>
                  <a:off x="1160090" y="3365181"/>
                  <a:ext cx="130926" cy="20632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662" h="5771" extrusionOk="0">
                      <a:moveTo>
                        <a:pt x="2534" y="0"/>
                      </a:moveTo>
                      <a:cubicBezTo>
                        <a:pt x="2311" y="0"/>
                        <a:pt x="2090" y="65"/>
                        <a:pt x="1903" y="189"/>
                      </a:cubicBezTo>
                      <a:lnTo>
                        <a:pt x="0" y="5093"/>
                      </a:lnTo>
                      <a:cubicBezTo>
                        <a:pt x="113" y="5071"/>
                        <a:pt x="226" y="5060"/>
                        <a:pt x="339" y="5060"/>
                      </a:cubicBezTo>
                      <a:cubicBezTo>
                        <a:pt x="889" y="5060"/>
                        <a:pt x="1424" y="5315"/>
                        <a:pt x="1758" y="5770"/>
                      </a:cubicBezTo>
                      <a:lnTo>
                        <a:pt x="3662" y="834"/>
                      </a:lnTo>
                      <a:cubicBezTo>
                        <a:pt x="3500" y="496"/>
                        <a:pt x="3242" y="205"/>
                        <a:pt x="2903" y="60"/>
                      </a:cubicBezTo>
                      <a:cubicBezTo>
                        <a:pt x="2783" y="20"/>
                        <a:pt x="2658" y="0"/>
                        <a:pt x="2534" y="0"/>
                      </a:cubicBezTo>
                      <a:close/>
                    </a:path>
                  </a:pathLst>
                </a:custGeom>
                <a:solidFill>
                  <a:srgbClr val="0F7090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42" name="Google Shape;142;p8"/>
                <p:cNvSpPr/>
                <p:nvPr/>
              </p:nvSpPr>
              <p:spPr>
                <a:xfrm>
                  <a:off x="1179111" y="2912869"/>
                  <a:ext cx="66929" cy="6174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872" h="1727" extrusionOk="0">
                      <a:moveTo>
                        <a:pt x="581" y="0"/>
                      </a:moveTo>
                      <a:cubicBezTo>
                        <a:pt x="0" y="920"/>
                        <a:pt x="888" y="1726"/>
                        <a:pt x="888" y="1726"/>
                      </a:cubicBezTo>
                      <a:cubicBezTo>
                        <a:pt x="1146" y="1549"/>
                        <a:pt x="1371" y="1323"/>
                        <a:pt x="1533" y="1065"/>
                      </a:cubicBezTo>
                      <a:cubicBezTo>
                        <a:pt x="1871" y="581"/>
                        <a:pt x="1710" y="226"/>
                        <a:pt x="1710" y="226"/>
                      </a:cubicBezTo>
                      <a:lnTo>
                        <a:pt x="1710" y="226"/>
                      </a:lnTo>
                      <a:cubicBezTo>
                        <a:pt x="1672" y="228"/>
                        <a:pt x="1634" y="229"/>
                        <a:pt x="1596" y="229"/>
                      </a:cubicBezTo>
                      <a:cubicBezTo>
                        <a:pt x="1247" y="229"/>
                        <a:pt x="901" y="160"/>
                        <a:pt x="581" y="0"/>
                      </a:cubicBezTo>
                      <a:close/>
                    </a:path>
                  </a:pathLst>
                </a:custGeom>
                <a:solidFill>
                  <a:srgbClr val="0F7090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43" name="Google Shape;143;p8"/>
                <p:cNvSpPr/>
                <p:nvPr/>
              </p:nvSpPr>
              <p:spPr>
                <a:xfrm>
                  <a:off x="1216580" y="2698315"/>
                  <a:ext cx="71541" cy="7486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001" h="2094" extrusionOk="0">
                      <a:moveTo>
                        <a:pt x="1323" y="1"/>
                      </a:moveTo>
                      <a:cubicBezTo>
                        <a:pt x="1323" y="1"/>
                        <a:pt x="823" y="259"/>
                        <a:pt x="1" y="1582"/>
                      </a:cubicBezTo>
                      <a:cubicBezTo>
                        <a:pt x="1" y="1582"/>
                        <a:pt x="162" y="1904"/>
                        <a:pt x="904" y="2049"/>
                      </a:cubicBezTo>
                      <a:cubicBezTo>
                        <a:pt x="1071" y="2081"/>
                        <a:pt x="1217" y="2094"/>
                        <a:pt x="1344" y="2094"/>
                      </a:cubicBezTo>
                      <a:cubicBezTo>
                        <a:pt x="1795" y="2094"/>
                        <a:pt x="2001" y="1937"/>
                        <a:pt x="2001" y="1937"/>
                      </a:cubicBezTo>
                      <a:cubicBezTo>
                        <a:pt x="1920" y="1243"/>
                        <a:pt x="1678" y="582"/>
                        <a:pt x="1323" y="1"/>
                      </a:cubicBezTo>
                      <a:close/>
                    </a:path>
                  </a:pathLst>
                </a:custGeom>
                <a:solidFill>
                  <a:srgbClr val="0F7090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44" name="Google Shape;144;p8"/>
                <p:cNvSpPr/>
                <p:nvPr/>
              </p:nvSpPr>
              <p:spPr>
                <a:xfrm>
                  <a:off x="1164702" y="2763492"/>
                  <a:ext cx="125742" cy="150304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517" h="4204" extrusionOk="0">
                      <a:moveTo>
                        <a:pt x="1258" y="1"/>
                      </a:moveTo>
                      <a:cubicBezTo>
                        <a:pt x="0" y="2178"/>
                        <a:pt x="710" y="3824"/>
                        <a:pt x="710" y="3824"/>
                      </a:cubicBezTo>
                      <a:cubicBezTo>
                        <a:pt x="1119" y="4079"/>
                        <a:pt x="1590" y="4203"/>
                        <a:pt x="2065" y="4203"/>
                      </a:cubicBezTo>
                      <a:cubicBezTo>
                        <a:pt x="2189" y="4203"/>
                        <a:pt x="2312" y="4195"/>
                        <a:pt x="2436" y="4178"/>
                      </a:cubicBezTo>
                      <a:cubicBezTo>
                        <a:pt x="2887" y="3694"/>
                        <a:pt x="3194" y="3098"/>
                        <a:pt x="3323" y="2452"/>
                      </a:cubicBezTo>
                      <a:cubicBezTo>
                        <a:pt x="3468" y="1791"/>
                        <a:pt x="3516" y="1114"/>
                        <a:pt x="3452" y="452"/>
                      </a:cubicBezTo>
                      <a:lnTo>
                        <a:pt x="3452" y="452"/>
                      </a:lnTo>
                      <a:cubicBezTo>
                        <a:pt x="3243" y="506"/>
                        <a:pt x="3028" y="532"/>
                        <a:pt x="2815" y="532"/>
                      </a:cubicBezTo>
                      <a:cubicBezTo>
                        <a:pt x="2255" y="532"/>
                        <a:pt x="1702" y="351"/>
                        <a:pt x="1258" y="1"/>
                      </a:cubicBezTo>
                      <a:close/>
                    </a:path>
                  </a:pathLst>
                </a:custGeom>
                <a:solidFill>
                  <a:srgbClr val="0F7090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45" name="Google Shape;145;p8"/>
                <p:cNvSpPr/>
                <p:nvPr/>
              </p:nvSpPr>
              <p:spPr>
                <a:xfrm>
                  <a:off x="1143930" y="2802141"/>
                  <a:ext cx="42724" cy="55953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95" h="1565" extrusionOk="0">
                      <a:moveTo>
                        <a:pt x="1194" y="0"/>
                      </a:moveTo>
                      <a:lnTo>
                        <a:pt x="1194" y="0"/>
                      </a:lnTo>
                      <a:cubicBezTo>
                        <a:pt x="129" y="387"/>
                        <a:pt x="0" y="1565"/>
                        <a:pt x="0" y="1565"/>
                      </a:cubicBezTo>
                      <a:lnTo>
                        <a:pt x="920" y="1323"/>
                      </a:lnTo>
                      <a:cubicBezTo>
                        <a:pt x="904" y="871"/>
                        <a:pt x="1000" y="404"/>
                        <a:pt x="1194" y="0"/>
                      </a:cubicBezTo>
                      <a:close/>
                    </a:path>
                  </a:pathLst>
                </a:custGeom>
                <a:solidFill>
                  <a:srgbClr val="0F7090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46" name="Google Shape;146;p8"/>
                <p:cNvSpPr/>
                <p:nvPr/>
              </p:nvSpPr>
              <p:spPr>
                <a:xfrm>
                  <a:off x="1285798" y="2823486"/>
                  <a:ext cx="39256" cy="6864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098" h="1920" extrusionOk="0">
                      <a:moveTo>
                        <a:pt x="259" y="0"/>
                      </a:moveTo>
                      <a:cubicBezTo>
                        <a:pt x="275" y="452"/>
                        <a:pt x="194" y="920"/>
                        <a:pt x="0" y="1323"/>
                      </a:cubicBezTo>
                      <a:lnTo>
                        <a:pt x="759" y="1920"/>
                      </a:lnTo>
                      <a:cubicBezTo>
                        <a:pt x="759" y="1920"/>
                        <a:pt x="1097" y="758"/>
                        <a:pt x="259" y="0"/>
                      </a:cubicBezTo>
                      <a:close/>
                    </a:path>
                  </a:pathLst>
                </a:custGeom>
                <a:solidFill>
                  <a:srgbClr val="0F7090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47" name="Google Shape;147;p8"/>
                <p:cNvSpPr/>
                <p:nvPr/>
              </p:nvSpPr>
              <p:spPr>
                <a:xfrm>
                  <a:off x="1167563" y="3716776"/>
                  <a:ext cx="143082" cy="111941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002" h="3131" extrusionOk="0">
                      <a:moveTo>
                        <a:pt x="3218" y="1"/>
                      </a:moveTo>
                      <a:cubicBezTo>
                        <a:pt x="2729" y="1"/>
                        <a:pt x="2178" y="434"/>
                        <a:pt x="2323" y="1082"/>
                      </a:cubicBezTo>
                      <a:cubicBezTo>
                        <a:pt x="2323" y="1082"/>
                        <a:pt x="1959" y="329"/>
                        <a:pt x="1306" y="329"/>
                      </a:cubicBezTo>
                      <a:cubicBezTo>
                        <a:pt x="1182" y="329"/>
                        <a:pt x="1048" y="356"/>
                        <a:pt x="904" y="421"/>
                      </a:cubicBezTo>
                      <a:cubicBezTo>
                        <a:pt x="1" y="808"/>
                        <a:pt x="904" y="2501"/>
                        <a:pt x="2598" y="3130"/>
                      </a:cubicBezTo>
                      <a:cubicBezTo>
                        <a:pt x="2598" y="3130"/>
                        <a:pt x="4001" y="1759"/>
                        <a:pt x="3888" y="646"/>
                      </a:cubicBezTo>
                      <a:cubicBezTo>
                        <a:pt x="3843" y="194"/>
                        <a:pt x="3544" y="1"/>
                        <a:pt x="3218" y="1"/>
                      </a:cubicBezTo>
                      <a:close/>
                    </a:path>
                  </a:pathLst>
                </a:custGeom>
                <a:solidFill>
                  <a:srgbClr val="0F7090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48" name="Google Shape;148;p8"/>
                <p:cNvSpPr/>
                <p:nvPr/>
              </p:nvSpPr>
              <p:spPr>
                <a:xfrm>
                  <a:off x="1133490" y="4279566"/>
                  <a:ext cx="88916" cy="3182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487" h="890" extrusionOk="0">
                      <a:moveTo>
                        <a:pt x="90" y="1"/>
                      </a:moveTo>
                      <a:cubicBezTo>
                        <a:pt x="27" y="1"/>
                        <a:pt x="1" y="17"/>
                        <a:pt x="18" y="52"/>
                      </a:cubicBezTo>
                      <a:cubicBezTo>
                        <a:pt x="83" y="181"/>
                        <a:pt x="534" y="326"/>
                        <a:pt x="1051" y="503"/>
                      </a:cubicBezTo>
                      <a:cubicBezTo>
                        <a:pt x="1494" y="651"/>
                        <a:pt x="2140" y="889"/>
                        <a:pt x="2361" y="889"/>
                      </a:cubicBezTo>
                      <a:cubicBezTo>
                        <a:pt x="2405" y="889"/>
                        <a:pt x="2432" y="880"/>
                        <a:pt x="2438" y="858"/>
                      </a:cubicBezTo>
                      <a:cubicBezTo>
                        <a:pt x="2486" y="729"/>
                        <a:pt x="1905" y="503"/>
                        <a:pt x="1196" y="278"/>
                      </a:cubicBezTo>
                      <a:cubicBezTo>
                        <a:pt x="680" y="114"/>
                        <a:pt x="258" y="1"/>
                        <a:pt x="90" y="1"/>
                      </a:cubicBezTo>
                      <a:close/>
                    </a:path>
                  </a:pathLst>
                </a:custGeom>
                <a:solidFill>
                  <a:srgbClr val="0F7090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49" name="Google Shape;149;p8"/>
                <p:cNvSpPr/>
                <p:nvPr/>
              </p:nvSpPr>
              <p:spPr>
                <a:xfrm>
                  <a:off x="1141177" y="4299444"/>
                  <a:ext cx="88702" cy="3210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481" h="898" extrusionOk="0">
                      <a:moveTo>
                        <a:pt x="86" y="0"/>
                      </a:moveTo>
                      <a:cubicBezTo>
                        <a:pt x="27" y="0"/>
                        <a:pt x="0" y="14"/>
                        <a:pt x="13" y="44"/>
                      </a:cubicBezTo>
                      <a:cubicBezTo>
                        <a:pt x="77" y="173"/>
                        <a:pt x="529" y="335"/>
                        <a:pt x="1061" y="512"/>
                      </a:cubicBezTo>
                      <a:cubicBezTo>
                        <a:pt x="1492" y="660"/>
                        <a:pt x="2135" y="898"/>
                        <a:pt x="2356" y="898"/>
                      </a:cubicBezTo>
                      <a:cubicBezTo>
                        <a:pt x="2400" y="898"/>
                        <a:pt x="2427" y="888"/>
                        <a:pt x="2432" y="867"/>
                      </a:cubicBezTo>
                      <a:cubicBezTo>
                        <a:pt x="2481" y="738"/>
                        <a:pt x="1900" y="512"/>
                        <a:pt x="1190" y="286"/>
                      </a:cubicBezTo>
                      <a:cubicBezTo>
                        <a:pt x="669" y="108"/>
                        <a:pt x="252" y="0"/>
                        <a:pt x="86" y="0"/>
                      </a:cubicBezTo>
                      <a:close/>
                    </a:path>
                  </a:pathLst>
                </a:custGeom>
                <a:solidFill>
                  <a:srgbClr val="0F7090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50" name="Google Shape;150;p8"/>
                <p:cNvSpPr/>
                <p:nvPr/>
              </p:nvSpPr>
              <p:spPr>
                <a:xfrm>
                  <a:off x="1112789" y="4113564"/>
                  <a:ext cx="208795" cy="24940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840" h="6976" extrusionOk="0">
                      <a:moveTo>
                        <a:pt x="2355" y="1"/>
                      </a:moveTo>
                      <a:cubicBezTo>
                        <a:pt x="1936" y="17"/>
                        <a:pt x="1581" y="1098"/>
                        <a:pt x="1291" y="1953"/>
                      </a:cubicBezTo>
                      <a:cubicBezTo>
                        <a:pt x="1000" y="2808"/>
                        <a:pt x="694" y="3614"/>
                        <a:pt x="613" y="3953"/>
                      </a:cubicBezTo>
                      <a:cubicBezTo>
                        <a:pt x="533" y="4292"/>
                        <a:pt x="1291" y="4453"/>
                        <a:pt x="2388" y="4824"/>
                      </a:cubicBezTo>
                      <a:cubicBezTo>
                        <a:pt x="4194" y="5437"/>
                        <a:pt x="4065" y="5840"/>
                        <a:pt x="3872" y="6243"/>
                      </a:cubicBezTo>
                      <a:cubicBezTo>
                        <a:pt x="3791" y="6418"/>
                        <a:pt x="3660" y="6481"/>
                        <a:pt x="3494" y="6481"/>
                      </a:cubicBezTo>
                      <a:cubicBezTo>
                        <a:pt x="3259" y="6481"/>
                        <a:pt x="2953" y="6356"/>
                        <a:pt x="2613" y="6243"/>
                      </a:cubicBezTo>
                      <a:lnTo>
                        <a:pt x="726" y="5598"/>
                      </a:lnTo>
                      <a:cubicBezTo>
                        <a:pt x="556" y="5534"/>
                        <a:pt x="358" y="5443"/>
                        <a:pt x="220" y="5443"/>
                      </a:cubicBezTo>
                      <a:cubicBezTo>
                        <a:pt x="148" y="5443"/>
                        <a:pt x="92" y="5467"/>
                        <a:pt x="65" y="5534"/>
                      </a:cubicBezTo>
                      <a:cubicBezTo>
                        <a:pt x="0" y="5727"/>
                        <a:pt x="275" y="5856"/>
                        <a:pt x="775" y="6018"/>
                      </a:cubicBezTo>
                      <a:lnTo>
                        <a:pt x="3533" y="6953"/>
                      </a:lnTo>
                      <a:cubicBezTo>
                        <a:pt x="3576" y="6968"/>
                        <a:pt x="3619" y="6975"/>
                        <a:pt x="3660" y="6975"/>
                      </a:cubicBezTo>
                      <a:cubicBezTo>
                        <a:pt x="4243" y="6975"/>
                        <a:pt x="4590" y="5539"/>
                        <a:pt x="4936" y="4469"/>
                      </a:cubicBezTo>
                      <a:cubicBezTo>
                        <a:pt x="5323" y="3340"/>
                        <a:pt x="5840" y="1920"/>
                        <a:pt x="5791" y="1469"/>
                      </a:cubicBezTo>
                      <a:cubicBezTo>
                        <a:pt x="5743" y="1017"/>
                        <a:pt x="4678" y="646"/>
                        <a:pt x="3888" y="388"/>
                      </a:cubicBezTo>
                      <a:cubicBezTo>
                        <a:pt x="3097" y="114"/>
                        <a:pt x="2759" y="1"/>
                        <a:pt x="2355" y="1"/>
                      </a:cubicBezTo>
                      <a:close/>
                    </a:path>
                  </a:pathLst>
                </a:custGeom>
                <a:solidFill>
                  <a:srgbClr val="0F7090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51" name="Google Shape;151;p8"/>
                <p:cNvSpPr/>
                <p:nvPr/>
              </p:nvSpPr>
              <p:spPr>
                <a:xfrm>
                  <a:off x="1262738" y="4498768"/>
                  <a:ext cx="83661" cy="7851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340" h="2196" extrusionOk="0">
                      <a:moveTo>
                        <a:pt x="1468" y="1"/>
                      </a:moveTo>
                      <a:cubicBezTo>
                        <a:pt x="1288" y="1"/>
                        <a:pt x="984" y="502"/>
                        <a:pt x="984" y="502"/>
                      </a:cubicBezTo>
                      <a:cubicBezTo>
                        <a:pt x="984" y="502"/>
                        <a:pt x="604" y="328"/>
                        <a:pt x="441" y="328"/>
                      </a:cubicBezTo>
                      <a:cubicBezTo>
                        <a:pt x="405" y="328"/>
                        <a:pt x="380" y="337"/>
                        <a:pt x="371" y="357"/>
                      </a:cubicBezTo>
                      <a:cubicBezTo>
                        <a:pt x="307" y="470"/>
                        <a:pt x="500" y="986"/>
                        <a:pt x="500" y="986"/>
                      </a:cubicBezTo>
                      <a:cubicBezTo>
                        <a:pt x="500" y="986"/>
                        <a:pt x="0" y="1550"/>
                        <a:pt x="210" y="1680"/>
                      </a:cubicBezTo>
                      <a:cubicBezTo>
                        <a:pt x="250" y="1704"/>
                        <a:pt x="305" y="1714"/>
                        <a:pt x="368" y="1714"/>
                      </a:cubicBezTo>
                      <a:cubicBezTo>
                        <a:pt x="636" y="1714"/>
                        <a:pt x="1049" y="1534"/>
                        <a:pt x="1049" y="1534"/>
                      </a:cubicBezTo>
                      <a:cubicBezTo>
                        <a:pt x="1049" y="1534"/>
                        <a:pt x="1395" y="2196"/>
                        <a:pt x="1606" y="2196"/>
                      </a:cubicBezTo>
                      <a:cubicBezTo>
                        <a:pt x="1608" y="2196"/>
                        <a:pt x="1611" y="2196"/>
                        <a:pt x="1613" y="2196"/>
                      </a:cubicBezTo>
                      <a:cubicBezTo>
                        <a:pt x="1839" y="2163"/>
                        <a:pt x="1742" y="1421"/>
                        <a:pt x="1742" y="1421"/>
                      </a:cubicBezTo>
                      <a:cubicBezTo>
                        <a:pt x="1742" y="1421"/>
                        <a:pt x="2339" y="1083"/>
                        <a:pt x="2291" y="938"/>
                      </a:cubicBezTo>
                      <a:cubicBezTo>
                        <a:pt x="2226" y="776"/>
                        <a:pt x="1726" y="679"/>
                        <a:pt x="1726" y="679"/>
                      </a:cubicBezTo>
                      <a:cubicBezTo>
                        <a:pt x="1726" y="679"/>
                        <a:pt x="1726" y="66"/>
                        <a:pt x="1484" y="2"/>
                      </a:cubicBezTo>
                      <a:cubicBezTo>
                        <a:pt x="1479" y="1"/>
                        <a:pt x="1474" y="1"/>
                        <a:pt x="1468" y="1"/>
                      </a:cubicBezTo>
                      <a:close/>
                    </a:path>
                  </a:pathLst>
                </a:custGeom>
                <a:solidFill>
                  <a:srgbClr val="0F7090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52" name="Google Shape;152;p8"/>
                <p:cNvSpPr/>
                <p:nvPr/>
              </p:nvSpPr>
              <p:spPr>
                <a:xfrm>
                  <a:off x="1252333" y="3072756"/>
                  <a:ext cx="81373" cy="7543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276" h="2110" extrusionOk="0">
                      <a:moveTo>
                        <a:pt x="761" y="0"/>
                      </a:moveTo>
                      <a:cubicBezTo>
                        <a:pt x="738" y="0"/>
                        <a:pt x="716" y="4"/>
                        <a:pt x="694" y="13"/>
                      </a:cubicBezTo>
                      <a:cubicBezTo>
                        <a:pt x="533" y="77"/>
                        <a:pt x="614" y="690"/>
                        <a:pt x="614" y="690"/>
                      </a:cubicBezTo>
                      <a:cubicBezTo>
                        <a:pt x="614" y="690"/>
                        <a:pt x="1" y="819"/>
                        <a:pt x="17" y="948"/>
                      </a:cubicBezTo>
                      <a:cubicBezTo>
                        <a:pt x="17" y="1061"/>
                        <a:pt x="501" y="1368"/>
                        <a:pt x="501" y="1368"/>
                      </a:cubicBezTo>
                      <a:cubicBezTo>
                        <a:pt x="501" y="1368"/>
                        <a:pt x="422" y="2110"/>
                        <a:pt x="655" y="2110"/>
                      </a:cubicBezTo>
                      <a:cubicBezTo>
                        <a:pt x="657" y="2110"/>
                        <a:pt x="660" y="2110"/>
                        <a:pt x="662" y="2110"/>
                      </a:cubicBezTo>
                      <a:cubicBezTo>
                        <a:pt x="920" y="2077"/>
                        <a:pt x="1275" y="1497"/>
                        <a:pt x="1275" y="1497"/>
                      </a:cubicBezTo>
                      <a:cubicBezTo>
                        <a:pt x="1275" y="1497"/>
                        <a:pt x="1753" y="1736"/>
                        <a:pt x="2002" y="1736"/>
                      </a:cubicBezTo>
                      <a:cubicBezTo>
                        <a:pt x="2049" y="1736"/>
                        <a:pt x="2088" y="1727"/>
                        <a:pt x="2114" y="1706"/>
                      </a:cubicBezTo>
                      <a:cubicBezTo>
                        <a:pt x="2275" y="1561"/>
                        <a:pt x="1759" y="1013"/>
                        <a:pt x="1759" y="1013"/>
                      </a:cubicBezTo>
                      <a:cubicBezTo>
                        <a:pt x="1759" y="1013"/>
                        <a:pt x="2049" y="368"/>
                        <a:pt x="1904" y="287"/>
                      </a:cubicBezTo>
                      <a:cubicBezTo>
                        <a:pt x="1883" y="274"/>
                        <a:pt x="1854" y="268"/>
                        <a:pt x="1819" y="268"/>
                      </a:cubicBezTo>
                      <a:cubicBezTo>
                        <a:pt x="1637" y="268"/>
                        <a:pt x="1307" y="416"/>
                        <a:pt x="1307" y="416"/>
                      </a:cubicBezTo>
                      <a:cubicBezTo>
                        <a:pt x="1307" y="416"/>
                        <a:pt x="999" y="0"/>
                        <a:pt x="761" y="0"/>
                      </a:cubicBezTo>
                      <a:close/>
                    </a:path>
                  </a:pathLst>
                </a:custGeom>
                <a:solidFill>
                  <a:srgbClr val="0F7090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53" name="Google Shape;153;p8"/>
                <p:cNvSpPr/>
                <p:nvPr/>
              </p:nvSpPr>
              <p:spPr>
                <a:xfrm>
                  <a:off x="1224517" y="2229377"/>
                  <a:ext cx="76189" cy="6471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131" h="1810" extrusionOk="0">
                      <a:moveTo>
                        <a:pt x="1583" y="0"/>
                      </a:moveTo>
                      <a:cubicBezTo>
                        <a:pt x="1568" y="0"/>
                        <a:pt x="1553" y="1"/>
                        <a:pt x="1537" y="3"/>
                      </a:cubicBezTo>
                      <a:cubicBezTo>
                        <a:pt x="989" y="67"/>
                        <a:pt x="1053" y="729"/>
                        <a:pt x="1053" y="729"/>
                      </a:cubicBezTo>
                      <a:cubicBezTo>
                        <a:pt x="970" y="491"/>
                        <a:pt x="768" y="389"/>
                        <a:pt x="573" y="389"/>
                      </a:cubicBezTo>
                      <a:cubicBezTo>
                        <a:pt x="280" y="389"/>
                        <a:pt x="1" y="621"/>
                        <a:pt x="166" y="971"/>
                      </a:cubicBezTo>
                      <a:cubicBezTo>
                        <a:pt x="424" y="1535"/>
                        <a:pt x="1489" y="1809"/>
                        <a:pt x="1489" y="1809"/>
                      </a:cubicBezTo>
                      <a:cubicBezTo>
                        <a:pt x="2131" y="1042"/>
                        <a:pt x="2089" y="0"/>
                        <a:pt x="1583" y="0"/>
                      </a:cubicBezTo>
                      <a:close/>
                    </a:path>
                  </a:pathLst>
                </a:custGeom>
                <a:solidFill>
                  <a:srgbClr val="0F7090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</p:grpSp>
        </p:grpSp>
        <p:sp>
          <p:nvSpPr>
            <p:cNvPr id="154" name="Google Shape;154;p8"/>
            <p:cNvSpPr/>
            <p:nvPr/>
          </p:nvSpPr>
          <p:spPr>
            <a:xfrm rot="-2532252">
              <a:off x="8707036" y="560707"/>
              <a:ext cx="199922" cy="186383"/>
            </a:xfrm>
            <a:custGeom>
              <a:avLst/>
              <a:gdLst/>
              <a:ahLst/>
              <a:cxnLst/>
              <a:rect l="l" t="t" r="r" b="b"/>
              <a:pathLst>
                <a:path w="4179" h="3896" extrusionOk="0">
                  <a:moveTo>
                    <a:pt x="2599" y="1"/>
                  </a:moveTo>
                  <a:cubicBezTo>
                    <a:pt x="2271" y="1"/>
                    <a:pt x="1759" y="879"/>
                    <a:pt x="1759" y="879"/>
                  </a:cubicBezTo>
                  <a:cubicBezTo>
                    <a:pt x="1759" y="879"/>
                    <a:pt x="1081" y="572"/>
                    <a:pt x="778" y="572"/>
                  </a:cubicBezTo>
                  <a:cubicBezTo>
                    <a:pt x="714" y="572"/>
                    <a:pt x="666" y="586"/>
                    <a:pt x="646" y="620"/>
                  </a:cubicBezTo>
                  <a:cubicBezTo>
                    <a:pt x="517" y="814"/>
                    <a:pt x="888" y="1733"/>
                    <a:pt x="888" y="1733"/>
                  </a:cubicBezTo>
                  <a:cubicBezTo>
                    <a:pt x="888" y="1733"/>
                    <a:pt x="1" y="2750"/>
                    <a:pt x="372" y="2975"/>
                  </a:cubicBezTo>
                  <a:cubicBezTo>
                    <a:pt x="444" y="3019"/>
                    <a:pt x="545" y="3037"/>
                    <a:pt x="660" y="3037"/>
                  </a:cubicBezTo>
                  <a:cubicBezTo>
                    <a:pt x="1139" y="3037"/>
                    <a:pt x="1872" y="2733"/>
                    <a:pt x="1872" y="2733"/>
                  </a:cubicBezTo>
                  <a:cubicBezTo>
                    <a:pt x="1872" y="2733"/>
                    <a:pt x="2484" y="3896"/>
                    <a:pt x="2873" y="3896"/>
                  </a:cubicBezTo>
                  <a:cubicBezTo>
                    <a:pt x="2878" y="3896"/>
                    <a:pt x="2883" y="3895"/>
                    <a:pt x="2888" y="3895"/>
                  </a:cubicBezTo>
                  <a:cubicBezTo>
                    <a:pt x="3259" y="3863"/>
                    <a:pt x="3098" y="2524"/>
                    <a:pt x="3098" y="2524"/>
                  </a:cubicBezTo>
                  <a:cubicBezTo>
                    <a:pt x="3098" y="2524"/>
                    <a:pt x="4179" y="1895"/>
                    <a:pt x="4082" y="1637"/>
                  </a:cubicBezTo>
                  <a:cubicBezTo>
                    <a:pt x="3985" y="1379"/>
                    <a:pt x="3082" y="1185"/>
                    <a:pt x="3082" y="1185"/>
                  </a:cubicBezTo>
                  <a:cubicBezTo>
                    <a:pt x="3082" y="1185"/>
                    <a:pt x="3066" y="104"/>
                    <a:pt x="2646" y="7"/>
                  </a:cubicBezTo>
                  <a:cubicBezTo>
                    <a:pt x="2631" y="3"/>
                    <a:pt x="2615" y="1"/>
                    <a:pt x="2599" y="1"/>
                  </a:cubicBezTo>
                  <a:close/>
                </a:path>
              </a:pathLst>
            </a:custGeom>
            <a:solidFill>
              <a:srgbClr val="0F709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5" name="Google Shape;155;p8"/>
            <p:cNvSpPr/>
            <p:nvPr/>
          </p:nvSpPr>
          <p:spPr>
            <a:xfrm rot="-2532252">
              <a:off x="8617989" y="1866327"/>
              <a:ext cx="108118" cy="100224"/>
            </a:xfrm>
            <a:custGeom>
              <a:avLst/>
              <a:gdLst/>
              <a:ahLst/>
              <a:cxnLst/>
              <a:rect l="l" t="t" r="r" b="b"/>
              <a:pathLst>
                <a:path w="2260" h="2095" extrusionOk="0">
                  <a:moveTo>
                    <a:pt x="759" y="0"/>
                  </a:moveTo>
                  <a:cubicBezTo>
                    <a:pt x="737" y="0"/>
                    <a:pt x="715" y="4"/>
                    <a:pt x="695" y="13"/>
                  </a:cubicBezTo>
                  <a:cubicBezTo>
                    <a:pt x="517" y="78"/>
                    <a:pt x="598" y="691"/>
                    <a:pt x="598" y="691"/>
                  </a:cubicBezTo>
                  <a:cubicBezTo>
                    <a:pt x="598" y="691"/>
                    <a:pt x="1" y="820"/>
                    <a:pt x="1" y="949"/>
                  </a:cubicBezTo>
                  <a:cubicBezTo>
                    <a:pt x="17" y="1062"/>
                    <a:pt x="485" y="1368"/>
                    <a:pt x="485" y="1368"/>
                  </a:cubicBezTo>
                  <a:cubicBezTo>
                    <a:pt x="485" y="1368"/>
                    <a:pt x="422" y="2094"/>
                    <a:pt x="655" y="2094"/>
                  </a:cubicBezTo>
                  <a:cubicBezTo>
                    <a:pt x="657" y="2094"/>
                    <a:pt x="660" y="2094"/>
                    <a:pt x="662" y="2094"/>
                  </a:cubicBezTo>
                  <a:cubicBezTo>
                    <a:pt x="904" y="2078"/>
                    <a:pt x="1275" y="1497"/>
                    <a:pt x="1275" y="1497"/>
                  </a:cubicBezTo>
                  <a:cubicBezTo>
                    <a:pt x="1275" y="1497"/>
                    <a:pt x="1724" y="1727"/>
                    <a:pt x="1972" y="1727"/>
                  </a:cubicBezTo>
                  <a:cubicBezTo>
                    <a:pt x="2025" y="1727"/>
                    <a:pt x="2069" y="1716"/>
                    <a:pt x="2098" y="1691"/>
                  </a:cubicBezTo>
                  <a:cubicBezTo>
                    <a:pt x="2259" y="1562"/>
                    <a:pt x="1743" y="1013"/>
                    <a:pt x="1743" y="1013"/>
                  </a:cubicBezTo>
                  <a:cubicBezTo>
                    <a:pt x="1743" y="1013"/>
                    <a:pt x="2033" y="368"/>
                    <a:pt x="1904" y="287"/>
                  </a:cubicBezTo>
                  <a:cubicBezTo>
                    <a:pt x="1879" y="273"/>
                    <a:pt x="1845" y="268"/>
                    <a:pt x="1805" y="268"/>
                  </a:cubicBezTo>
                  <a:cubicBezTo>
                    <a:pt x="1612" y="268"/>
                    <a:pt x="1291" y="400"/>
                    <a:pt x="1291" y="400"/>
                  </a:cubicBezTo>
                  <a:cubicBezTo>
                    <a:pt x="1291" y="400"/>
                    <a:pt x="985" y="0"/>
                    <a:pt x="759" y="0"/>
                  </a:cubicBezTo>
                  <a:close/>
                </a:path>
              </a:pathLst>
            </a:custGeom>
            <a:solidFill>
              <a:srgbClr val="0F709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1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" name="Google Shape;157;p9"/>
          <p:cNvSpPr txBox="1">
            <a:spLocks noGrp="1"/>
          </p:cNvSpPr>
          <p:nvPr>
            <p:ph type="title"/>
          </p:nvPr>
        </p:nvSpPr>
        <p:spPr>
          <a:xfrm flipH="1">
            <a:off x="5313825" y="1123250"/>
            <a:ext cx="3276300" cy="2178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42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158" name="Google Shape;158;p9"/>
          <p:cNvSpPr txBox="1">
            <a:spLocks noGrp="1"/>
          </p:cNvSpPr>
          <p:nvPr>
            <p:ph type="subTitle" idx="1"/>
          </p:nvPr>
        </p:nvSpPr>
        <p:spPr>
          <a:xfrm flipH="1">
            <a:off x="5313825" y="3544025"/>
            <a:ext cx="3038100" cy="9303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159" name="Google Shape;159;p9"/>
          <p:cNvSpPr/>
          <p:nvPr/>
        </p:nvSpPr>
        <p:spPr>
          <a:xfrm rot="10800000">
            <a:off x="8665768" y="951149"/>
            <a:ext cx="199158" cy="186289"/>
          </a:xfrm>
          <a:custGeom>
            <a:avLst/>
            <a:gdLst/>
            <a:ahLst/>
            <a:cxnLst/>
            <a:rect l="l" t="t" r="r" b="b"/>
            <a:pathLst>
              <a:path w="4163" h="3894" extrusionOk="0">
                <a:moveTo>
                  <a:pt x="1571" y="1"/>
                </a:moveTo>
                <a:cubicBezTo>
                  <a:pt x="1558" y="1"/>
                  <a:pt x="1545" y="2"/>
                  <a:pt x="1533" y="5"/>
                </a:cubicBezTo>
                <a:cubicBezTo>
                  <a:pt x="1097" y="118"/>
                  <a:pt x="1081" y="1199"/>
                  <a:pt x="1081" y="1199"/>
                </a:cubicBezTo>
                <a:cubicBezTo>
                  <a:pt x="1081" y="1199"/>
                  <a:pt x="194" y="1377"/>
                  <a:pt x="97" y="1651"/>
                </a:cubicBezTo>
                <a:cubicBezTo>
                  <a:pt x="1" y="1909"/>
                  <a:pt x="1065" y="2538"/>
                  <a:pt x="1065" y="2538"/>
                </a:cubicBezTo>
                <a:cubicBezTo>
                  <a:pt x="1065" y="2538"/>
                  <a:pt x="904" y="3861"/>
                  <a:pt x="1291" y="3893"/>
                </a:cubicBezTo>
                <a:cubicBezTo>
                  <a:pt x="1296" y="3893"/>
                  <a:pt x="1301" y="3894"/>
                  <a:pt x="1306" y="3894"/>
                </a:cubicBezTo>
                <a:cubicBezTo>
                  <a:pt x="1679" y="3894"/>
                  <a:pt x="2291" y="2731"/>
                  <a:pt x="2291" y="2731"/>
                </a:cubicBezTo>
                <a:cubicBezTo>
                  <a:pt x="2291" y="2731"/>
                  <a:pt x="3033" y="3050"/>
                  <a:pt x="3512" y="3050"/>
                </a:cubicBezTo>
                <a:cubicBezTo>
                  <a:pt x="3624" y="3050"/>
                  <a:pt x="3721" y="3032"/>
                  <a:pt x="3791" y="2990"/>
                </a:cubicBezTo>
                <a:cubicBezTo>
                  <a:pt x="4162" y="2764"/>
                  <a:pt x="3275" y="1731"/>
                  <a:pt x="3275" y="1731"/>
                </a:cubicBezTo>
                <a:cubicBezTo>
                  <a:pt x="3275" y="1731"/>
                  <a:pt x="3646" y="812"/>
                  <a:pt x="3517" y="618"/>
                </a:cubicBezTo>
                <a:cubicBezTo>
                  <a:pt x="3498" y="589"/>
                  <a:pt x="3456" y="577"/>
                  <a:pt x="3398" y="577"/>
                </a:cubicBezTo>
                <a:cubicBezTo>
                  <a:pt x="3103" y="577"/>
                  <a:pt x="2404" y="893"/>
                  <a:pt x="2404" y="893"/>
                </a:cubicBezTo>
                <a:cubicBezTo>
                  <a:pt x="2404" y="893"/>
                  <a:pt x="1884" y="1"/>
                  <a:pt x="1571" y="1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chemeClr val="lt1"/>
              </a:solidFill>
            </a:endParaRPr>
          </a:p>
        </p:txBody>
      </p:sp>
      <p:sp>
        <p:nvSpPr>
          <p:cNvPr id="160" name="Google Shape;160;p9"/>
          <p:cNvSpPr/>
          <p:nvPr/>
        </p:nvSpPr>
        <p:spPr>
          <a:xfrm flipH="1">
            <a:off x="8692794" y="570671"/>
            <a:ext cx="55590" cy="58365"/>
          </a:xfrm>
          <a:custGeom>
            <a:avLst/>
            <a:gdLst/>
            <a:ahLst/>
            <a:cxnLst/>
            <a:rect l="l" t="t" r="r" b="b"/>
            <a:pathLst>
              <a:path w="1162" h="1220" extrusionOk="0">
                <a:moveTo>
                  <a:pt x="801" y="0"/>
                </a:moveTo>
                <a:cubicBezTo>
                  <a:pt x="484" y="0"/>
                  <a:pt x="187" y="154"/>
                  <a:pt x="0" y="408"/>
                </a:cubicBezTo>
                <a:cubicBezTo>
                  <a:pt x="0" y="408"/>
                  <a:pt x="650" y="1220"/>
                  <a:pt x="876" y="1220"/>
                </a:cubicBezTo>
                <a:cubicBezTo>
                  <a:pt x="886" y="1220"/>
                  <a:pt x="895" y="1218"/>
                  <a:pt x="904" y="1214"/>
                </a:cubicBezTo>
                <a:cubicBezTo>
                  <a:pt x="1162" y="1118"/>
                  <a:pt x="1000" y="21"/>
                  <a:pt x="1000" y="21"/>
                </a:cubicBezTo>
                <a:cubicBezTo>
                  <a:pt x="934" y="7"/>
                  <a:pt x="867" y="0"/>
                  <a:pt x="801" y="0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chemeClr val="lt1"/>
              </a:solidFill>
            </a:endParaRPr>
          </a:p>
        </p:txBody>
      </p:sp>
      <p:sp>
        <p:nvSpPr>
          <p:cNvPr id="161" name="Google Shape;161;p9"/>
          <p:cNvSpPr/>
          <p:nvPr/>
        </p:nvSpPr>
        <p:spPr>
          <a:xfrm flipH="1">
            <a:off x="8702842" y="512209"/>
            <a:ext cx="81806" cy="66402"/>
          </a:xfrm>
          <a:custGeom>
            <a:avLst/>
            <a:gdLst/>
            <a:ahLst/>
            <a:cxnLst/>
            <a:rect l="l" t="t" r="r" b="b"/>
            <a:pathLst>
              <a:path w="1710" h="1388" extrusionOk="0">
                <a:moveTo>
                  <a:pt x="1150" y="0"/>
                </a:moveTo>
                <a:cubicBezTo>
                  <a:pt x="1010" y="0"/>
                  <a:pt x="871" y="28"/>
                  <a:pt x="742" y="81"/>
                </a:cubicBezTo>
                <a:cubicBezTo>
                  <a:pt x="436" y="194"/>
                  <a:pt x="178" y="404"/>
                  <a:pt x="0" y="662"/>
                </a:cubicBezTo>
                <a:lnTo>
                  <a:pt x="549" y="1388"/>
                </a:lnTo>
                <a:cubicBezTo>
                  <a:pt x="797" y="1098"/>
                  <a:pt x="1151" y="938"/>
                  <a:pt x="1521" y="938"/>
                </a:cubicBezTo>
                <a:cubicBezTo>
                  <a:pt x="1584" y="938"/>
                  <a:pt x="1647" y="943"/>
                  <a:pt x="1710" y="952"/>
                </a:cubicBezTo>
                <a:lnTo>
                  <a:pt x="1613" y="114"/>
                </a:lnTo>
                <a:cubicBezTo>
                  <a:pt x="1467" y="36"/>
                  <a:pt x="1308" y="0"/>
                  <a:pt x="1150" y="0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chemeClr val="lt1"/>
              </a:solidFill>
            </a:endParaRPr>
          </a:p>
        </p:txBody>
      </p:sp>
      <p:sp>
        <p:nvSpPr>
          <p:cNvPr id="162" name="Google Shape;162;p9"/>
          <p:cNvSpPr/>
          <p:nvPr/>
        </p:nvSpPr>
        <p:spPr>
          <a:xfrm flipH="1">
            <a:off x="8709781" y="257550"/>
            <a:ext cx="174425" cy="276324"/>
          </a:xfrm>
          <a:custGeom>
            <a:avLst/>
            <a:gdLst/>
            <a:ahLst/>
            <a:cxnLst/>
            <a:rect l="l" t="t" r="r" b="b"/>
            <a:pathLst>
              <a:path w="3646" h="5776" extrusionOk="0">
                <a:moveTo>
                  <a:pt x="1104" y="1"/>
                </a:moveTo>
                <a:cubicBezTo>
                  <a:pt x="988" y="1"/>
                  <a:pt x="871" y="17"/>
                  <a:pt x="758" y="49"/>
                </a:cubicBezTo>
                <a:cubicBezTo>
                  <a:pt x="420" y="210"/>
                  <a:pt x="146" y="485"/>
                  <a:pt x="0" y="823"/>
                </a:cubicBezTo>
                <a:lnTo>
                  <a:pt x="1904" y="5775"/>
                </a:lnTo>
                <a:cubicBezTo>
                  <a:pt x="2238" y="5320"/>
                  <a:pt x="2762" y="5065"/>
                  <a:pt x="3308" y="5065"/>
                </a:cubicBezTo>
                <a:cubicBezTo>
                  <a:pt x="3420" y="5065"/>
                  <a:pt x="3533" y="5076"/>
                  <a:pt x="3646" y="5098"/>
                </a:cubicBezTo>
                <a:lnTo>
                  <a:pt x="1759" y="194"/>
                </a:lnTo>
                <a:cubicBezTo>
                  <a:pt x="1565" y="65"/>
                  <a:pt x="1336" y="1"/>
                  <a:pt x="1104" y="1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chemeClr val="lt1"/>
              </a:solidFill>
            </a:endParaRPr>
          </a:p>
        </p:txBody>
      </p:sp>
      <p:sp>
        <p:nvSpPr>
          <p:cNvPr id="163" name="Google Shape;163;p9"/>
          <p:cNvSpPr/>
          <p:nvPr/>
        </p:nvSpPr>
        <p:spPr>
          <a:xfrm flipH="1">
            <a:off x="8687797" y="4352907"/>
            <a:ext cx="90322" cy="83433"/>
          </a:xfrm>
          <a:custGeom>
            <a:avLst/>
            <a:gdLst/>
            <a:ahLst/>
            <a:cxnLst/>
            <a:rect l="l" t="t" r="r" b="b"/>
            <a:pathLst>
              <a:path w="1888" h="1744" extrusionOk="0">
                <a:moveTo>
                  <a:pt x="1146" y="1"/>
                </a:moveTo>
                <a:cubicBezTo>
                  <a:pt x="839" y="227"/>
                  <a:pt x="468" y="388"/>
                  <a:pt x="97" y="453"/>
                </a:cubicBezTo>
                <a:cubicBezTo>
                  <a:pt x="97" y="453"/>
                  <a:pt x="1" y="824"/>
                  <a:pt x="420" y="1227"/>
                </a:cubicBezTo>
                <a:cubicBezTo>
                  <a:pt x="646" y="1453"/>
                  <a:pt x="920" y="1630"/>
                  <a:pt x="1210" y="1743"/>
                </a:cubicBezTo>
                <a:cubicBezTo>
                  <a:pt x="1210" y="1743"/>
                  <a:pt x="1888" y="775"/>
                  <a:pt x="1146" y="1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chemeClr val="lt1"/>
              </a:solidFill>
            </a:endParaRPr>
          </a:p>
        </p:txBody>
      </p:sp>
      <p:sp>
        <p:nvSpPr>
          <p:cNvPr id="164" name="Google Shape;164;p9"/>
          <p:cNvSpPr/>
          <p:nvPr/>
        </p:nvSpPr>
        <p:spPr>
          <a:xfrm flipH="1">
            <a:off x="8788886" y="4089015"/>
            <a:ext cx="93432" cy="100177"/>
          </a:xfrm>
          <a:custGeom>
            <a:avLst/>
            <a:gdLst/>
            <a:ahLst/>
            <a:cxnLst/>
            <a:rect l="l" t="t" r="r" b="b"/>
            <a:pathLst>
              <a:path w="1953" h="2094" extrusionOk="0">
                <a:moveTo>
                  <a:pt x="340" y="0"/>
                </a:moveTo>
                <a:cubicBezTo>
                  <a:pt x="98" y="646"/>
                  <a:pt x="1" y="1339"/>
                  <a:pt x="65" y="2033"/>
                </a:cubicBezTo>
                <a:cubicBezTo>
                  <a:pt x="65" y="2033"/>
                  <a:pt x="181" y="2093"/>
                  <a:pt x="407" y="2093"/>
                </a:cubicBezTo>
                <a:cubicBezTo>
                  <a:pt x="585" y="2093"/>
                  <a:pt x="833" y="2055"/>
                  <a:pt x="1146" y="1920"/>
                </a:cubicBezTo>
                <a:cubicBezTo>
                  <a:pt x="1856" y="1630"/>
                  <a:pt x="1953" y="1275"/>
                  <a:pt x="1953" y="1275"/>
                </a:cubicBezTo>
                <a:cubicBezTo>
                  <a:pt x="872" y="146"/>
                  <a:pt x="340" y="0"/>
                  <a:pt x="340" y="0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chemeClr val="lt1"/>
              </a:solidFill>
            </a:endParaRPr>
          </a:p>
        </p:txBody>
      </p:sp>
      <p:sp>
        <p:nvSpPr>
          <p:cNvPr id="165" name="Google Shape;165;p9"/>
          <p:cNvSpPr/>
          <p:nvPr/>
        </p:nvSpPr>
        <p:spPr>
          <a:xfrm flipH="1">
            <a:off x="8697033" y="4160011"/>
            <a:ext cx="179113" cy="206095"/>
          </a:xfrm>
          <a:custGeom>
            <a:avLst/>
            <a:gdLst/>
            <a:ahLst/>
            <a:cxnLst/>
            <a:rect l="l" t="t" r="r" b="b"/>
            <a:pathLst>
              <a:path w="3744" h="4308" extrusionOk="0">
                <a:moveTo>
                  <a:pt x="2066" y="0"/>
                </a:moveTo>
                <a:cubicBezTo>
                  <a:pt x="1583" y="558"/>
                  <a:pt x="890" y="876"/>
                  <a:pt x="156" y="876"/>
                </a:cubicBezTo>
                <a:cubicBezTo>
                  <a:pt x="105" y="876"/>
                  <a:pt x="53" y="875"/>
                  <a:pt x="1" y="871"/>
                </a:cubicBezTo>
                <a:lnTo>
                  <a:pt x="1" y="871"/>
                </a:lnTo>
                <a:cubicBezTo>
                  <a:pt x="82" y="1533"/>
                  <a:pt x="259" y="2194"/>
                  <a:pt x="533" y="2807"/>
                </a:cubicBezTo>
                <a:cubicBezTo>
                  <a:pt x="791" y="3420"/>
                  <a:pt x="1211" y="3936"/>
                  <a:pt x="1759" y="4307"/>
                </a:cubicBezTo>
                <a:cubicBezTo>
                  <a:pt x="2372" y="4275"/>
                  <a:pt x="2937" y="4033"/>
                  <a:pt x="3388" y="3630"/>
                </a:cubicBezTo>
                <a:cubicBezTo>
                  <a:pt x="3388" y="3630"/>
                  <a:pt x="3743" y="1872"/>
                  <a:pt x="2066" y="0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chemeClr val="lt1"/>
              </a:solidFill>
            </a:endParaRPr>
          </a:p>
        </p:txBody>
      </p:sp>
      <p:sp>
        <p:nvSpPr>
          <p:cNvPr id="166" name="Google Shape;166;p9"/>
          <p:cNvSpPr/>
          <p:nvPr/>
        </p:nvSpPr>
        <p:spPr>
          <a:xfrm flipH="1">
            <a:off x="8665407" y="4203212"/>
            <a:ext cx="71042" cy="62575"/>
          </a:xfrm>
          <a:custGeom>
            <a:avLst/>
            <a:gdLst/>
            <a:ahLst/>
            <a:cxnLst/>
            <a:rect l="l" t="t" r="r" b="b"/>
            <a:pathLst>
              <a:path w="1485" h="1308" extrusionOk="0">
                <a:moveTo>
                  <a:pt x="1" y="1"/>
                </a:moveTo>
                <a:lnTo>
                  <a:pt x="1" y="1"/>
                </a:lnTo>
                <a:cubicBezTo>
                  <a:pt x="275" y="372"/>
                  <a:pt x="452" y="807"/>
                  <a:pt x="533" y="1259"/>
                </a:cubicBezTo>
                <a:lnTo>
                  <a:pt x="1485" y="1307"/>
                </a:lnTo>
                <a:cubicBezTo>
                  <a:pt x="1485" y="1307"/>
                  <a:pt x="1114" y="178"/>
                  <a:pt x="1" y="1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chemeClr val="lt1"/>
              </a:solidFill>
            </a:endParaRPr>
          </a:p>
        </p:txBody>
      </p:sp>
      <p:sp>
        <p:nvSpPr>
          <p:cNvPr id="167" name="Google Shape;167;p9"/>
          <p:cNvSpPr/>
          <p:nvPr/>
        </p:nvSpPr>
        <p:spPr>
          <a:xfrm flipH="1">
            <a:off x="8847538" y="4261865"/>
            <a:ext cx="57121" cy="94197"/>
          </a:xfrm>
          <a:custGeom>
            <a:avLst/>
            <a:gdLst/>
            <a:ahLst/>
            <a:cxnLst/>
            <a:rect l="l" t="t" r="r" b="b"/>
            <a:pathLst>
              <a:path w="1194" h="1969" extrusionOk="0">
                <a:moveTo>
                  <a:pt x="662" y="1"/>
                </a:moveTo>
                <a:cubicBezTo>
                  <a:pt x="0" y="920"/>
                  <a:pt x="565" y="1969"/>
                  <a:pt x="565" y="1969"/>
                </a:cubicBezTo>
                <a:lnTo>
                  <a:pt x="1194" y="1243"/>
                </a:lnTo>
                <a:cubicBezTo>
                  <a:pt x="920" y="872"/>
                  <a:pt x="742" y="452"/>
                  <a:pt x="662" y="1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chemeClr val="lt1"/>
              </a:solidFill>
            </a:endParaRPr>
          </a:p>
        </p:txBody>
      </p:sp>
      <p:sp>
        <p:nvSpPr>
          <p:cNvPr id="168" name="Google Shape;168;p9"/>
          <p:cNvSpPr/>
          <p:nvPr/>
        </p:nvSpPr>
        <p:spPr>
          <a:xfrm flipH="1">
            <a:off x="8649597" y="4760854"/>
            <a:ext cx="191408" cy="149931"/>
          </a:xfrm>
          <a:custGeom>
            <a:avLst/>
            <a:gdLst/>
            <a:ahLst/>
            <a:cxnLst/>
            <a:rect l="l" t="t" r="r" b="b"/>
            <a:pathLst>
              <a:path w="4001" h="3134" extrusionOk="0">
                <a:moveTo>
                  <a:pt x="775" y="1"/>
                </a:moveTo>
                <a:cubicBezTo>
                  <a:pt x="451" y="1"/>
                  <a:pt x="159" y="191"/>
                  <a:pt x="114" y="634"/>
                </a:cubicBezTo>
                <a:cubicBezTo>
                  <a:pt x="1" y="1763"/>
                  <a:pt x="1404" y="3134"/>
                  <a:pt x="1404" y="3134"/>
                </a:cubicBezTo>
                <a:cubicBezTo>
                  <a:pt x="3098" y="2505"/>
                  <a:pt x="4001" y="811"/>
                  <a:pt x="3098" y="408"/>
                </a:cubicBezTo>
                <a:cubicBezTo>
                  <a:pt x="2956" y="344"/>
                  <a:pt x="2824" y="318"/>
                  <a:pt x="2702" y="318"/>
                </a:cubicBezTo>
                <a:cubicBezTo>
                  <a:pt x="2049" y="318"/>
                  <a:pt x="1694" y="1085"/>
                  <a:pt x="1694" y="1085"/>
                </a:cubicBezTo>
                <a:cubicBezTo>
                  <a:pt x="1821" y="435"/>
                  <a:pt x="1263" y="1"/>
                  <a:pt x="775" y="1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chemeClr val="lt1"/>
              </a:solidFill>
            </a:endParaRPr>
          </a:p>
        </p:txBody>
      </p:sp>
      <p:sp>
        <p:nvSpPr>
          <p:cNvPr id="169" name="Google Shape;169;p9"/>
          <p:cNvSpPr/>
          <p:nvPr/>
        </p:nvSpPr>
        <p:spPr>
          <a:xfrm rot="10800000">
            <a:off x="8430782" y="153069"/>
            <a:ext cx="111180" cy="104483"/>
          </a:xfrm>
          <a:custGeom>
            <a:avLst/>
            <a:gdLst/>
            <a:ahLst/>
            <a:cxnLst/>
            <a:rect l="l" t="t" r="r" b="b"/>
            <a:pathLst>
              <a:path w="2324" h="2184" extrusionOk="0">
                <a:moveTo>
                  <a:pt x="1438" y="0"/>
                </a:moveTo>
                <a:cubicBezTo>
                  <a:pt x="1258" y="0"/>
                  <a:pt x="985" y="490"/>
                  <a:pt x="985" y="490"/>
                </a:cubicBezTo>
                <a:cubicBezTo>
                  <a:pt x="985" y="490"/>
                  <a:pt x="593" y="321"/>
                  <a:pt x="424" y="321"/>
                </a:cubicBezTo>
                <a:cubicBezTo>
                  <a:pt x="391" y="321"/>
                  <a:pt x="366" y="328"/>
                  <a:pt x="355" y="344"/>
                </a:cubicBezTo>
                <a:cubicBezTo>
                  <a:pt x="291" y="457"/>
                  <a:pt x="501" y="973"/>
                  <a:pt x="501" y="973"/>
                </a:cubicBezTo>
                <a:cubicBezTo>
                  <a:pt x="501" y="973"/>
                  <a:pt x="1" y="1538"/>
                  <a:pt x="194" y="1667"/>
                </a:cubicBezTo>
                <a:cubicBezTo>
                  <a:pt x="236" y="1693"/>
                  <a:pt x="295" y="1703"/>
                  <a:pt x="364" y="1703"/>
                </a:cubicBezTo>
                <a:cubicBezTo>
                  <a:pt x="636" y="1703"/>
                  <a:pt x="1049" y="1538"/>
                  <a:pt x="1049" y="1538"/>
                </a:cubicBezTo>
                <a:cubicBezTo>
                  <a:pt x="1049" y="1538"/>
                  <a:pt x="1380" y="2183"/>
                  <a:pt x="1590" y="2183"/>
                </a:cubicBezTo>
                <a:cubicBezTo>
                  <a:pt x="1592" y="2183"/>
                  <a:pt x="1595" y="2183"/>
                  <a:pt x="1598" y="2183"/>
                </a:cubicBezTo>
                <a:cubicBezTo>
                  <a:pt x="1823" y="2167"/>
                  <a:pt x="1727" y="1409"/>
                  <a:pt x="1727" y="1409"/>
                </a:cubicBezTo>
                <a:cubicBezTo>
                  <a:pt x="1727" y="1409"/>
                  <a:pt x="2323" y="1070"/>
                  <a:pt x="2275" y="925"/>
                </a:cubicBezTo>
                <a:cubicBezTo>
                  <a:pt x="2210" y="780"/>
                  <a:pt x="1710" y="667"/>
                  <a:pt x="1710" y="667"/>
                </a:cubicBezTo>
                <a:cubicBezTo>
                  <a:pt x="1710" y="667"/>
                  <a:pt x="1710" y="54"/>
                  <a:pt x="1468" y="6"/>
                </a:cubicBezTo>
                <a:cubicBezTo>
                  <a:pt x="1459" y="2"/>
                  <a:pt x="1448" y="0"/>
                  <a:pt x="1438" y="0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chemeClr val="lt1"/>
              </a:solidFill>
            </a:endParaRPr>
          </a:p>
        </p:txBody>
      </p:sp>
      <p:sp>
        <p:nvSpPr>
          <p:cNvPr id="170" name="Google Shape;170;p9"/>
          <p:cNvSpPr/>
          <p:nvPr/>
        </p:nvSpPr>
        <p:spPr>
          <a:xfrm rot="10800000">
            <a:off x="8463996" y="4886053"/>
            <a:ext cx="111946" cy="104387"/>
          </a:xfrm>
          <a:custGeom>
            <a:avLst/>
            <a:gdLst/>
            <a:ahLst/>
            <a:cxnLst/>
            <a:rect l="l" t="t" r="r" b="b"/>
            <a:pathLst>
              <a:path w="2340" h="2182" extrusionOk="0">
                <a:moveTo>
                  <a:pt x="1459" y="1"/>
                </a:moveTo>
                <a:cubicBezTo>
                  <a:pt x="1265" y="1"/>
                  <a:pt x="985" y="488"/>
                  <a:pt x="985" y="488"/>
                </a:cubicBezTo>
                <a:cubicBezTo>
                  <a:pt x="985" y="488"/>
                  <a:pt x="593" y="320"/>
                  <a:pt x="425" y="320"/>
                </a:cubicBezTo>
                <a:cubicBezTo>
                  <a:pt x="391" y="320"/>
                  <a:pt x="366" y="327"/>
                  <a:pt x="356" y="343"/>
                </a:cubicBezTo>
                <a:cubicBezTo>
                  <a:pt x="307" y="456"/>
                  <a:pt x="501" y="972"/>
                  <a:pt x="501" y="972"/>
                </a:cubicBezTo>
                <a:cubicBezTo>
                  <a:pt x="501" y="972"/>
                  <a:pt x="1" y="1536"/>
                  <a:pt x="210" y="1665"/>
                </a:cubicBezTo>
                <a:cubicBezTo>
                  <a:pt x="252" y="1691"/>
                  <a:pt x="311" y="1702"/>
                  <a:pt x="378" y="1702"/>
                </a:cubicBezTo>
                <a:cubicBezTo>
                  <a:pt x="647" y="1702"/>
                  <a:pt x="1049" y="1536"/>
                  <a:pt x="1049" y="1536"/>
                </a:cubicBezTo>
                <a:cubicBezTo>
                  <a:pt x="1049" y="1536"/>
                  <a:pt x="1396" y="2182"/>
                  <a:pt x="1606" y="2182"/>
                </a:cubicBezTo>
                <a:cubicBezTo>
                  <a:pt x="1609" y="2182"/>
                  <a:pt x="1611" y="2182"/>
                  <a:pt x="1614" y="2182"/>
                </a:cubicBezTo>
                <a:cubicBezTo>
                  <a:pt x="1823" y="2165"/>
                  <a:pt x="1727" y="1423"/>
                  <a:pt x="1727" y="1423"/>
                </a:cubicBezTo>
                <a:cubicBezTo>
                  <a:pt x="1727" y="1423"/>
                  <a:pt x="2340" y="1069"/>
                  <a:pt x="2275" y="923"/>
                </a:cubicBezTo>
                <a:cubicBezTo>
                  <a:pt x="2227" y="778"/>
                  <a:pt x="1727" y="665"/>
                  <a:pt x="1727" y="665"/>
                </a:cubicBezTo>
                <a:cubicBezTo>
                  <a:pt x="1727" y="665"/>
                  <a:pt x="1727" y="52"/>
                  <a:pt x="1485" y="4"/>
                </a:cubicBezTo>
                <a:cubicBezTo>
                  <a:pt x="1476" y="2"/>
                  <a:pt x="1468" y="1"/>
                  <a:pt x="1459" y="1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chemeClr val="lt1"/>
              </a:solidFill>
            </a:endParaRPr>
          </a:p>
        </p:txBody>
      </p:sp>
      <p:sp>
        <p:nvSpPr>
          <p:cNvPr id="171" name="Google Shape;171;p9"/>
          <p:cNvSpPr/>
          <p:nvPr/>
        </p:nvSpPr>
        <p:spPr>
          <a:xfrm flipH="1">
            <a:off x="8904665" y="704382"/>
            <a:ext cx="108836" cy="100225"/>
          </a:xfrm>
          <a:custGeom>
            <a:avLst/>
            <a:gdLst/>
            <a:ahLst/>
            <a:cxnLst/>
            <a:rect l="l" t="t" r="r" b="b"/>
            <a:pathLst>
              <a:path w="2275" h="2095" extrusionOk="0">
                <a:moveTo>
                  <a:pt x="757" y="1"/>
                </a:moveTo>
                <a:cubicBezTo>
                  <a:pt x="735" y="1"/>
                  <a:pt x="714" y="5"/>
                  <a:pt x="694" y="13"/>
                </a:cubicBezTo>
                <a:cubicBezTo>
                  <a:pt x="517" y="78"/>
                  <a:pt x="597" y="691"/>
                  <a:pt x="597" y="691"/>
                </a:cubicBezTo>
                <a:cubicBezTo>
                  <a:pt x="597" y="691"/>
                  <a:pt x="0" y="820"/>
                  <a:pt x="16" y="949"/>
                </a:cubicBezTo>
                <a:cubicBezTo>
                  <a:pt x="16" y="1062"/>
                  <a:pt x="484" y="1368"/>
                  <a:pt x="484" y="1368"/>
                </a:cubicBezTo>
                <a:cubicBezTo>
                  <a:pt x="484" y="1368"/>
                  <a:pt x="421" y="2094"/>
                  <a:pt x="654" y="2094"/>
                </a:cubicBezTo>
                <a:cubicBezTo>
                  <a:pt x="657" y="2094"/>
                  <a:pt x="659" y="2094"/>
                  <a:pt x="662" y="2094"/>
                </a:cubicBezTo>
                <a:cubicBezTo>
                  <a:pt x="920" y="2078"/>
                  <a:pt x="1275" y="1497"/>
                  <a:pt x="1275" y="1497"/>
                </a:cubicBezTo>
                <a:cubicBezTo>
                  <a:pt x="1275" y="1497"/>
                  <a:pt x="1734" y="1727"/>
                  <a:pt x="1986" y="1727"/>
                </a:cubicBezTo>
                <a:cubicBezTo>
                  <a:pt x="2040" y="1727"/>
                  <a:pt x="2085" y="1717"/>
                  <a:pt x="2113" y="1691"/>
                </a:cubicBezTo>
                <a:cubicBezTo>
                  <a:pt x="2275" y="1562"/>
                  <a:pt x="1759" y="1013"/>
                  <a:pt x="1759" y="1013"/>
                </a:cubicBezTo>
                <a:cubicBezTo>
                  <a:pt x="1759" y="1013"/>
                  <a:pt x="2049" y="368"/>
                  <a:pt x="1904" y="288"/>
                </a:cubicBezTo>
                <a:cubicBezTo>
                  <a:pt x="1880" y="275"/>
                  <a:pt x="1849" y="269"/>
                  <a:pt x="1813" y="269"/>
                </a:cubicBezTo>
                <a:cubicBezTo>
                  <a:pt x="1625" y="269"/>
                  <a:pt x="1307" y="417"/>
                  <a:pt x="1307" y="417"/>
                </a:cubicBezTo>
                <a:cubicBezTo>
                  <a:pt x="1307" y="417"/>
                  <a:pt x="985" y="1"/>
                  <a:pt x="757" y="1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chemeClr val="lt1"/>
              </a:solidFill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1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" name="Google Shape;173;p10"/>
          <p:cNvSpPr txBox="1">
            <a:spLocks noGrp="1"/>
          </p:cNvSpPr>
          <p:nvPr>
            <p:ph type="title"/>
          </p:nvPr>
        </p:nvSpPr>
        <p:spPr>
          <a:xfrm>
            <a:off x="1106125" y="1102788"/>
            <a:ext cx="3800100" cy="2937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2400"/>
              <a:buNone/>
              <a:defRPr sz="4800">
                <a:solidFill>
                  <a:schemeClr val="accent2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9pPr>
          </a:lstStyle>
          <a:p>
            <a:endParaRPr/>
          </a:p>
        </p:txBody>
      </p:sp>
      <p:sp>
        <p:nvSpPr>
          <p:cNvPr id="174" name="Google Shape;174;p10"/>
          <p:cNvSpPr/>
          <p:nvPr/>
        </p:nvSpPr>
        <p:spPr>
          <a:xfrm>
            <a:off x="279083" y="4054384"/>
            <a:ext cx="199158" cy="186289"/>
          </a:xfrm>
          <a:custGeom>
            <a:avLst/>
            <a:gdLst/>
            <a:ahLst/>
            <a:cxnLst/>
            <a:rect l="l" t="t" r="r" b="b"/>
            <a:pathLst>
              <a:path w="4163" h="3894" extrusionOk="0">
                <a:moveTo>
                  <a:pt x="1571" y="1"/>
                </a:moveTo>
                <a:cubicBezTo>
                  <a:pt x="1558" y="1"/>
                  <a:pt x="1545" y="2"/>
                  <a:pt x="1533" y="5"/>
                </a:cubicBezTo>
                <a:cubicBezTo>
                  <a:pt x="1097" y="118"/>
                  <a:pt x="1081" y="1199"/>
                  <a:pt x="1081" y="1199"/>
                </a:cubicBezTo>
                <a:cubicBezTo>
                  <a:pt x="1081" y="1199"/>
                  <a:pt x="194" y="1377"/>
                  <a:pt x="97" y="1651"/>
                </a:cubicBezTo>
                <a:cubicBezTo>
                  <a:pt x="1" y="1909"/>
                  <a:pt x="1065" y="2538"/>
                  <a:pt x="1065" y="2538"/>
                </a:cubicBezTo>
                <a:cubicBezTo>
                  <a:pt x="1065" y="2538"/>
                  <a:pt x="904" y="3861"/>
                  <a:pt x="1291" y="3893"/>
                </a:cubicBezTo>
                <a:cubicBezTo>
                  <a:pt x="1296" y="3893"/>
                  <a:pt x="1301" y="3894"/>
                  <a:pt x="1306" y="3894"/>
                </a:cubicBezTo>
                <a:cubicBezTo>
                  <a:pt x="1679" y="3894"/>
                  <a:pt x="2291" y="2731"/>
                  <a:pt x="2291" y="2731"/>
                </a:cubicBezTo>
                <a:cubicBezTo>
                  <a:pt x="2291" y="2731"/>
                  <a:pt x="3033" y="3050"/>
                  <a:pt x="3512" y="3050"/>
                </a:cubicBezTo>
                <a:cubicBezTo>
                  <a:pt x="3624" y="3050"/>
                  <a:pt x="3721" y="3032"/>
                  <a:pt x="3791" y="2990"/>
                </a:cubicBezTo>
                <a:cubicBezTo>
                  <a:pt x="4162" y="2764"/>
                  <a:pt x="3275" y="1731"/>
                  <a:pt x="3275" y="1731"/>
                </a:cubicBezTo>
                <a:cubicBezTo>
                  <a:pt x="3275" y="1731"/>
                  <a:pt x="3646" y="812"/>
                  <a:pt x="3517" y="618"/>
                </a:cubicBezTo>
                <a:cubicBezTo>
                  <a:pt x="3498" y="589"/>
                  <a:pt x="3456" y="577"/>
                  <a:pt x="3398" y="577"/>
                </a:cubicBezTo>
                <a:cubicBezTo>
                  <a:pt x="3103" y="577"/>
                  <a:pt x="2404" y="893"/>
                  <a:pt x="2404" y="893"/>
                </a:cubicBezTo>
                <a:cubicBezTo>
                  <a:pt x="2404" y="893"/>
                  <a:pt x="1884" y="1"/>
                  <a:pt x="1571" y="1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5" name="Google Shape;175;p10"/>
          <p:cNvSpPr/>
          <p:nvPr/>
        </p:nvSpPr>
        <p:spPr>
          <a:xfrm>
            <a:off x="395624" y="4700335"/>
            <a:ext cx="55590" cy="58365"/>
          </a:xfrm>
          <a:custGeom>
            <a:avLst/>
            <a:gdLst/>
            <a:ahLst/>
            <a:cxnLst/>
            <a:rect l="l" t="t" r="r" b="b"/>
            <a:pathLst>
              <a:path w="1162" h="1220" extrusionOk="0">
                <a:moveTo>
                  <a:pt x="801" y="0"/>
                </a:moveTo>
                <a:cubicBezTo>
                  <a:pt x="484" y="0"/>
                  <a:pt x="187" y="154"/>
                  <a:pt x="0" y="408"/>
                </a:cubicBezTo>
                <a:cubicBezTo>
                  <a:pt x="0" y="408"/>
                  <a:pt x="650" y="1220"/>
                  <a:pt x="876" y="1220"/>
                </a:cubicBezTo>
                <a:cubicBezTo>
                  <a:pt x="886" y="1220"/>
                  <a:pt x="895" y="1218"/>
                  <a:pt x="904" y="1214"/>
                </a:cubicBezTo>
                <a:cubicBezTo>
                  <a:pt x="1162" y="1118"/>
                  <a:pt x="1000" y="21"/>
                  <a:pt x="1000" y="21"/>
                </a:cubicBezTo>
                <a:cubicBezTo>
                  <a:pt x="934" y="7"/>
                  <a:pt x="867" y="0"/>
                  <a:pt x="801" y="0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6" name="Google Shape;176;p10"/>
          <p:cNvSpPr/>
          <p:nvPr/>
        </p:nvSpPr>
        <p:spPr>
          <a:xfrm>
            <a:off x="359360" y="4641873"/>
            <a:ext cx="81806" cy="66402"/>
          </a:xfrm>
          <a:custGeom>
            <a:avLst/>
            <a:gdLst/>
            <a:ahLst/>
            <a:cxnLst/>
            <a:rect l="l" t="t" r="r" b="b"/>
            <a:pathLst>
              <a:path w="1710" h="1388" extrusionOk="0">
                <a:moveTo>
                  <a:pt x="1150" y="0"/>
                </a:moveTo>
                <a:cubicBezTo>
                  <a:pt x="1010" y="0"/>
                  <a:pt x="871" y="28"/>
                  <a:pt x="742" y="81"/>
                </a:cubicBezTo>
                <a:cubicBezTo>
                  <a:pt x="436" y="194"/>
                  <a:pt x="178" y="404"/>
                  <a:pt x="0" y="662"/>
                </a:cubicBezTo>
                <a:lnTo>
                  <a:pt x="549" y="1388"/>
                </a:lnTo>
                <a:cubicBezTo>
                  <a:pt x="797" y="1098"/>
                  <a:pt x="1151" y="938"/>
                  <a:pt x="1521" y="938"/>
                </a:cubicBezTo>
                <a:cubicBezTo>
                  <a:pt x="1584" y="938"/>
                  <a:pt x="1647" y="943"/>
                  <a:pt x="1710" y="952"/>
                </a:cubicBezTo>
                <a:lnTo>
                  <a:pt x="1613" y="114"/>
                </a:lnTo>
                <a:cubicBezTo>
                  <a:pt x="1467" y="36"/>
                  <a:pt x="1308" y="0"/>
                  <a:pt x="1150" y="0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7" name="Google Shape;177;p10"/>
          <p:cNvSpPr/>
          <p:nvPr/>
        </p:nvSpPr>
        <p:spPr>
          <a:xfrm>
            <a:off x="259803" y="4387215"/>
            <a:ext cx="174425" cy="276324"/>
          </a:xfrm>
          <a:custGeom>
            <a:avLst/>
            <a:gdLst/>
            <a:ahLst/>
            <a:cxnLst/>
            <a:rect l="l" t="t" r="r" b="b"/>
            <a:pathLst>
              <a:path w="3646" h="5776" extrusionOk="0">
                <a:moveTo>
                  <a:pt x="1104" y="1"/>
                </a:moveTo>
                <a:cubicBezTo>
                  <a:pt x="988" y="1"/>
                  <a:pt x="871" y="17"/>
                  <a:pt x="758" y="49"/>
                </a:cubicBezTo>
                <a:cubicBezTo>
                  <a:pt x="420" y="210"/>
                  <a:pt x="146" y="485"/>
                  <a:pt x="0" y="823"/>
                </a:cubicBezTo>
                <a:lnTo>
                  <a:pt x="1904" y="5775"/>
                </a:lnTo>
                <a:cubicBezTo>
                  <a:pt x="2238" y="5320"/>
                  <a:pt x="2762" y="5065"/>
                  <a:pt x="3308" y="5065"/>
                </a:cubicBezTo>
                <a:cubicBezTo>
                  <a:pt x="3420" y="5065"/>
                  <a:pt x="3533" y="5076"/>
                  <a:pt x="3646" y="5098"/>
                </a:cubicBezTo>
                <a:lnTo>
                  <a:pt x="1759" y="194"/>
                </a:lnTo>
                <a:cubicBezTo>
                  <a:pt x="1565" y="65"/>
                  <a:pt x="1336" y="1"/>
                  <a:pt x="1104" y="1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8" name="Google Shape;178;p10"/>
          <p:cNvSpPr/>
          <p:nvPr/>
        </p:nvSpPr>
        <p:spPr>
          <a:xfrm>
            <a:off x="365890" y="544929"/>
            <a:ext cx="90322" cy="83433"/>
          </a:xfrm>
          <a:custGeom>
            <a:avLst/>
            <a:gdLst/>
            <a:ahLst/>
            <a:cxnLst/>
            <a:rect l="l" t="t" r="r" b="b"/>
            <a:pathLst>
              <a:path w="1888" h="1744" extrusionOk="0">
                <a:moveTo>
                  <a:pt x="1146" y="1"/>
                </a:moveTo>
                <a:cubicBezTo>
                  <a:pt x="839" y="227"/>
                  <a:pt x="468" y="388"/>
                  <a:pt x="97" y="453"/>
                </a:cubicBezTo>
                <a:cubicBezTo>
                  <a:pt x="97" y="453"/>
                  <a:pt x="1" y="824"/>
                  <a:pt x="420" y="1227"/>
                </a:cubicBezTo>
                <a:cubicBezTo>
                  <a:pt x="646" y="1453"/>
                  <a:pt x="920" y="1630"/>
                  <a:pt x="1210" y="1743"/>
                </a:cubicBezTo>
                <a:cubicBezTo>
                  <a:pt x="1210" y="1743"/>
                  <a:pt x="1888" y="775"/>
                  <a:pt x="1146" y="1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9" name="Google Shape;179;p10"/>
          <p:cNvSpPr/>
          <p:nvPr/>
        </p:nvSpPr>
        <p:spPr>
          <a:xfrm>
            <a:off x="261691" y="281037"/>
            <a:ext cx="93432" cy="100177"/>
          </a:xfrm>
          <a:custGeom>
            <a:avLst/>
            <a:gdLst/>
            <a:ahLst/>
            <a:cxnLst/>
            <a:rect l="l" t="t" r="r" b="b"/>
            <a:pathLst>
              <a:path w="1953" h="2094" extrusionOk="0">
                <a:moveTo>
                  <a:pt x="340" y="0"/>
                </a:moveTo>
                <a:cubicBezTo>
                  <a:pt x="98" y="646"/>
                  <a:pt x="1" y="1339"/>
                  <a:pt x="65" y="2033"/>
                </a:cubicBezTo>
                <a:cubicBezTo>
                  <a:pt x="65" y="2033"/>
                  <a:pt x="181" y="2093"/>
                  <a:pt x="407" y="2093"/>
                </a:cubicBezTo>
                <a:cubicBezTo>
                  <a:pt x="585" y="2093"/>
                  <a:pt x="833" y="2055"/>
                  <a:pt x="1146" y="1920"/>
                </a:cubicBezTo>
                <a:cubicBezTo>
                  <a:pt x="1856" y="1630"/>
                  <a:pt x="1953" y="1275"/>
                  <a:pt x="1953" y="1275"/>
                </a:cubicBezTo>
                <a:cubicBezTo>
                  <a:pt x="872" y="146"/>
                  <a:pt x="340" y="0"/>
                  <a:pt x="340" y="0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0" name="Google Shape;180;p10"/>
          <p:cNvSpPr/>
          <p:nvPr/>
        </p:nvSpPr>
        <p:spPr>
          <a:xfrm>
            <a:off x="267863" y="352034"/>
            <a:ext cx="179113" cy="206095"/>
          </a:xfrm>
          <a:custGeom>
            <a:avLst/>
            <a:gdLst/>
            <a:ahLst/>
            <a:cxnLst/>
            <a:rect l="l" t="t" r="r" b="b"/>
            <a:pathLst>
              <a:path w="3744" h="4308" extrusionOk="0">
                <a:moveTo>
                  <a:pt x="2066" y="0"/>
                </a:moveTo>
                <a:cubicBezTo>
                  <a:pt x="1583" y="558"/>
                  <a:pt x="890" y="876"/>
                  <a:pt x="156" y="876"/>
                </a:cubicBezTo>
                <a:cubicBezTo>
                  <a:pt x="105" y="876"/>
                  <a:pt x="53" y="875"/>
                  <a:pt x="1" y="871"/>
                </a:cubicBezTo>
                <a:lnTo>
                  <a:pt x="1" y="871"/>
                </a:lnTo>
                <a:cubicBezTo>
                  <a:pt x="82" y="1533"/>
                  <a:pt x="259" y="2194"/>
                  <a:pt x="533" y="2807"/>
                </a:cubicBezTo>
                <a:cubicBezTo>
                  <a:pt x="791" y="3420"/>
                  <a:pt x="1211" y="3936"/>
                  <a:pt x="1759" y="4307"/>
                </a:cubicBezTo>
                <a:cubicBezTo>
                  <a:pt x="2372" y="4275"/>
                  <a:pt x="2937" y="4033"/>
                  <a:pt x="3388" y="3630"/>
                </a:cubicBezTo>
                <a:cubicBezTo>
                  <a:pt x="3388" y="3630"/>
                  <a:pt x="3743" y="1872"/>
                  <a:pt x="2066" y="0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1" name="Google Shape;181;p10"/>
          <p:cNvSpPr/>
          <p:nvPr/>
        </p:nvSpPr>
        <p:spPr>
          <a:xfrm>
            <a:off x="407559" y="395234"/>
            <a:ext cx="71042" cy="62575"/>
          </a:xfrm>
          <a:custGeom>
            <a:avLst/>
            <a:gdLst/>
            <a:ahLst/>
            <a:cxnLst/>
            <a:rect l="l" t="t" r="r" b="b"/>
            <a:pathLst>
              <a:path w="1485" h="1308" extrusionOk="0">
                <a:moveTo>
                  <a:pt x="1" y="1"/>
                </a:moveTo>
                <a:lnTo>
                  <a:pt x="1" y="1"/>
                </a:lnTo>
                <a:cubicBezTo>
                  <a:pt x="275" y="372"/>
                  <a:pt x="452" y="807"/>
                  <a:pt x="533" y="1259"/>
                </a:cubicBezTo>
                <a:lnTo>
                  <a:pt x="1485" y="1307"/>
                </a:lnTo>
                <a:cubicBezTo>
                  <a:pt x="1485" y="1307"/>
                  <a:pt x="1114" y="178"/>
                  <a:pt x="1" y="1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2" name="Google Shape;182;p10"/>
          <p:cNvSpPr/>
          <p:nvPr/>
        </p:nvSpPr>
        <p:spPr>
          <a:xfrm>
            <a:off x="239349" y="453888"/>
            <a:ext cx="57121" cy="94197"/>
          </a:xfrm>
          <a:custGeom>
            <a:avLst/>
            <a:gdLst/>
            <a:ahLst/>
            <a:cxnLst/>
            <a:rect l="l" t="t" r="r" b="b"/>
            <a:pathLst>
              <a:path w="1194" h="1969" extrusionOk="0">
                <a:moveTo>
                  <a:pt x="662" y="1"/>
                </a:moveTo>
                <a:cubicBezTo>
                  <a:pt x="0" y="920"/>
                  <a:pt x="565" y="1969"/>
                  <a:pt x="565" y="1969"/>
                </a:cubicBezTo>
                <a:lnTo>
                  <a:pt x="1194" y="1243"/>
                </a:lnTo>
                <a:cubicBezTo>
                  <a:pt x="920" y="872"/>
                  <a:pt x="742" y="452"/>
                  <a:pt x="662" y="1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3" name="Google Shape;183;p10"/>
          <p:cNvSpPr/>
          <p:nvPr/>
        </p:nvSpPr>
        <p:spPr>
          <a:xfrm>
            <a:off x="303003" y="952876"/>
            <a:ext cx="191408" cy="149931"/>
          </a:xfrm>
          <a:custGeom>
            <a:avLst/>
            <a:gdLst/>
            <a:ahLst/>
            <a:cxnLst/>
            <a:rect l="l" t="t" r="r" b="b"/>
            <a:pathLst>
              <a:path w="4001" h="3134" extrusionOk="0">
                <a:moveTo>
                  <a:pt x="775" y="1"/>
                </a:moveTo>
                <a:cubicBezTo>
                  <a:pt x="451" y="1"/>
                  <a:pt x="159" y="191"/>
                  <a:pt x="114" y="634"/>
                </a:cubicBezTo>
                <a:cubicBezTo>
                  <a:pt x="1" y="1763"/>
                  <a:pt x="1404" y="3134"/>
                  <a:pt x="1404" y="3134"/>
                </a:cubicBezTo>
                <a:cubicBezTo>
                  <a:pt x="3098" y="2505"/>
                  <a:pt x="4001" y="811"/>
                  <a:pt x="3098" y="408"/>
                </a:cubicBezTo>
                <a:cubicBezTo>
                  <a:pt x="2956" y="344"/>
                  <a:pt x="2824" y="318"/>
                  <a:pt x="2702" y="318"/>
                </a:cubicBezTo>
                <a:cubicBezTo>
                  <a:pt x="2049" y="318"/>
                  <a:pt x="1694" y="1085"/>
                  <a:pt x="1694" y="1085"/>
                </a:cubicBezTo>
                <a:cubicBezTo>
                  <a:pt x="1821" y="435"/>
                  <a:pt x="1263" y="1"/>
                  <a:pt x="775" y="1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4" name="Google Shape;184;p10"/>
          <p:cNvSpPr/>
          <p:nvPr/>
        </p:nvSpPr>
        <p:spPr>
          <a:xfrm>
            <a:off x="602046" y="4934270"/>
            <a:ext cx="111180" cy="104483"/>
          </a:xfrm>
          <a:custGeom>
            <a:avLst/>
            <a:gdLst/>
            <a:ahLst/>
            <a:cxnLst/>
            <a:rect l="l" t="t" r="r" b="b"/>
            <a:pathLst>
              <a:path w="2324" h="2184" extrusionOk="0">
                <a:moveTo>
                  <a:pt x="1438" y="0"/>
                </a:moveTo>
                <a:cubicBezTo>
                  <a:pt x="1258" y="0"/>
                  <a:pt x="985" y="490"/>
                  <a:pt x="985" y="490"/>
                </a:cubicBezTo>
                <a:cubicBezTo>
                  <a:pt x="985" y="490"/>
                  <a:pt x="593" y="321"/>
                  <a:pt x="424" y="321"/>
                </a:cubicBezTo>
                <a:cubicBezTo>
                  <a:pt x="391" y="321"/>
                  <a:pt x="366" y="328"/>
                  <a:pt x="355" y="344"/>
                </a:cubicBezTo>
                <a:cubicBezTo>
                  <a:pt x="291" y="457"/>
                  <a:pt x="501" y="973"/>
                  <a:pt x="501" y="973"/>
                </a:cubicBezTo>
                <a:cubicBezTo>
                  <a:pt x="501" y="973"/>
                  <a:pt x="1" y="1538"/>
                  <a:pt x="194" y="1667"/>
                </a:cubicBezTo>
                <a:cubicBezTo>
                  <a:pt x="236" y="1693"/>
                  <a:pt x="295" y="1703"/>
                  <a:pt x="364" y="1703"/>
                </a:cubicBezTo>
                <a:cubicBezTo>
                  <a:pt x="636" y="1703"/>
                  <a:pt x="1049" y="1538"/>
                  <a:pt x="1049" y="1538"/>
                </a:cubicBezTo>
                <a:cubicBezTo>
                  <a:pt x="1049" y="1538"/>
                  <a:pt x="1380" y="2183"/>
                  <a:pt x="1590" y="2183"/>
                </a:cubicBezTo>
                <a:cubicBezTo>
                  <a:pt x="1592" y="2183"/>
                  <a:pt x="1595" y="2183"/>
                  <a:pt x="1598" y="2183"/>
                </a:cubicBezTo>
                <a:cubicBezTo>
                  <a:pt x="1823" y="2167"/>
                  <a:pt x="1727" y="1409"/>
                  <a:pt x="1727" y="1409"/>
                </a:cubicBezTo>
                <a:cubicBezTo>
                  <a:pt x="1727" y="1409"/>
                  <a:pt x="2323" y="1070"/>
                  <a:pt x="2275" y="925"/>
                </a:cubicBezTo>
                <a:cubicBezTo>
                  <a:pt x="2210" y="780"/>
                  <a:pt x="1710" y="667"/>
                  <a:pt x="1710" y="667"/>
                </a:cubicBezTo>
                <a:cubicBezTo>
                  <a:pt x="1710" y="667"/>
                  <a:pt x="1710" y="54"/>
                  <a:pt x="1468" y="6"/>
                </a:cubicBezTo>
                <a:cubicBezTo>
                  <a:pt x="1459" y="2"/>
                  <a:pt x="1448" y="0"/>
                  <a:pt x="1438" y="0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5" name="Google Shape;185;p10"/>
          <p:cNvSpPr/>
          <p:nvPr/>
        </p:nvSpPr>
        <p:spPr>
          <a:xfrm>
            <a:off x="568067" y="201382"/>
            <a:ext cx="111946" cy="104387"/>
          </a:xfrm>
          <a:custGeom>
            <a:avLst/>
            <a:gdLst/>
            <a:ahLst/>
            <a:cxnLst/>
            <a:rect l="l" t="t" r="r" b="b"/>
            <a:pathLst>
              <a:path w="2340" h="2182" extrusionOk="0">
                <a:moveTo>
                  <a:pt x="1459" y="1"/>
                </a:moveTo>
                <a:cubicBezTo>
                  <a:pt x="1265" y="1"/>
                  <a:pt x="985" y="488"/>
                  <a:pt x="985" y="488"/>
                </a:cubicBezTo>
                <a:cubicBezTo>
                  <a:pt x="985" y="488"/>
                  <a:pt x="593" y="320"/>
                  <a:pt x="425" y="320"/>
                </a:cubicBezTo>
                <a:cubicBezTo>
                  <a:pt x="391" y="320"/>
                  <a:pt x="366" y="327"/>
                  <a:pt x="356" y="343"/>
                </a:cubicBezTo>
                <a:cubicBezTo>
                  <a:pt x="307" y="456"/>
                  <a:pt x="501" y="972"/>
                  <a:pt x="501" y="972"/>
                </a:cubicBezTo>
                <a:cubicBezTo>
                  <a:pt x="501" y="972"/>
                  <a:pt x="1" y="1536"/>
                  <a:pt x="210" y="1665"/>
                </a:cubicBezTo>
                <a:cubicBezTo>
                  <a:pt x="252" y="1691"/>
                  <a:pt x="311" y="1702"/>
                  <a:pt x="378" y="1702"/>
                </a:cubicBezTo>
                <a:cubicBezTo>
                  <a:pt x="647" y="1702"/>
                  <a:pt x="1049" y="1536"/>
                  <a:pt x="1049" y="1536"/>
                </a:cubicBezTo>
                <a:cubicBezTo>
                  <a:pt x="1049" y="1536"/>
                  <a:pt x="1396" y="2182"/>
                  <a:pt x="1606" y="2182"/>
                </a:cubicBezTo>
                <a:cubicBezTo>
                  <a:pt x="1609" y="2182"/>
                  <a:pt x="1611" y="2182"/>
                  <a:pt x="1614" y="2182"/>
                </a:cubicBezTo>
                <a:cubicBezTo>
                  <a:pt x="1823" y="2165"/>
                  <a:pt x="1727" y="1423"/>
                  <a:pt x="1727" y="1423"/>
                </a:cubicBezTo>
                <a:cubicBezTo>
                  <a:pt x="1727" y="1423"/>
                  <a:pt x="2340" y="1069"/>
                  <a:pt x="2275" y="923"/>
                </a:cubicBezTo>
                <a:cubicBezTo>
                  <a:pt x="2227" y="778"/>
                  <a:pt x="1727" y="665"/>
                  <a:pt x="1727" y="665"/>
                </a:cubicBezTo>
                <a:cubicBezTo>
                  <a:pt x="1727" y="665"/>
                  <a:pt x="1727" y="52"/>
                  <a:pt x="1485" y="4"/>
                </a:cubicBezTo>
                <a:cubicBezTo>
                  <a:pt x="1476" y="2"/>
                  <a:pt x="1468" y="1"/>
                  <a:pt x="1459" y="1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6" name="Google Shape;186;p10"/>
          <p:cNvSpPr/>
          <p:nvPr/>
        </p:nvSpPr>
        <p:spPr>
          <a:xfrm>
            <a:off x="130507" y="4834047"/>
            <a:ext cx="108836" cy="100225"/>
          </a:xfrm>
          <a:custGeom>
            <a:avLst/>
            <a:gdLst/>
            <a:ahLst/>
            <a:cxnLst/>
            <a:rect l="l" t="t" r="r" b="b"/>
            <a:pathLst>
              <a:path w="2275" h="2095" extrusionOk="0">
                <a:moveTo>
                  <a:pt x="757" y="1"/>
                </a:moveTo>
                <a:cubicBezTo>
                  <a:pt x="735" y="1"/>
                  <a:pt x="714" y="5"/>
                  <a:pt x="694" y="13"/>
                </a:cubicBezTo>
                <a:cubicBezTo>
                  <a:pt x="517" y="78"/>
                  <a:pt x="597" y="691"/>
                  <a:pt x="597" y="691"/>
                </a:cubicBezTo>
                <a:cubicBezTo>
                  <a:pt x="597" y="691"/>
                  <a:pt x="0" y="820"/>
                  <a:pt x="16" y="949"/>
                </a:cubicBezTo>
                <a:cubicBezTo>
                  <a:pt x="16" y="1062"/>
                  <a:pt x="484" y="1368"/>
                  <a:pt x="484" y="1368"/>
                </a:cubicBezTo>
                <a:cubicBezTo>
                  <a:pt x="484" y="1368"/>
                  <a:pt x="421" y="2094"/>
                  <a:pt x="654" y="2094"/>
                </a:cubicBezTo>
                <a:cubicBezTo>
                  <a:pt x="657" y="2094"/>
                  <a:pt x="659" y="2094"/>
                  <a:pt x="662" y="2094"/>
                </a:cubicBezTo>
                <a:cubicBezTo>
                  <a:pt x="920" y="2078"/>
                  <a:pt x="1275" y="1497"/>
                  <a:pt x="1275" y="1497"/>
                </a:cubicBezTo>
                <a:cubicBezTo>
                  <a:pt x="1275" y="1497"/>
                  <a:pt x="1734" y="1727"/>
                  <a:pt x="1986" y="1727"/>
                </a:cubicBezTo>
                <a:cubicBezTo>
                  <a:pt x="2040" y="1727"/>
                  <a:pt x="2085" y="1717"/>
                  <a:pt x="2113" y="1691"/>
                </a:cubicBezTo>
                <a:cubicBezTo>
                  <a:pt x="2275" y="1562"/>
                  <a:pt x="1759" y="1013"/>
                  <a:pt x="1759" y="1013"/>
                </a:cubicBezTo>
                <a:cubicBezTo>
                  <a:pt x="1759" y="1013"/>
                  <a:pt x="2049" y="368"/>
                  <a:pt x="1904" y="288"/>
                </a:cubicBezTo>
                <a:cubicBezTo>
                  <a:pt x="1880" y="275"/>
                  <a:pt x="1849" y="269"/>
                  <a:pt x="1813" y="269"/>
                </a:cubicBezTo>
                <a:cubicBezTo>
                  <a:pt x="1625" y="269"/>
                  <a:pt x="1307" y="417"/>
                  <a:pt x="1307" y="417"/>
                </a:cubicBezTo>
                <a:cubicBezTo>
                  <a:pt x="1307" y="417"/>
                  <a:pt x="985" y="1"/>
                  <a:pt x="757" y="1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bg>
      <p:bgPr>
        <a:solidFill>
          <a:srgbClr val="FFFFFF"/>
        </a:solidFill>
        <a:effectLst/>
      </p:bgPr>
    </p:bg>
    <p:spTree>
      <p:nvGrpSpPr>
        <p:cNvPr id="1" name="Shape 233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able of contents">
  <p:cSld name="BLANK_2_1">
    <p:spTree>
      <p:nvGrpSpPr>
        <p:cNvPr id="1" name="Shape 2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" name="Google Shape;235;p13"/>
          <p:cNvSpPr txBox="1">
            <a:spLocks noGrp="1"/>
          </p:cNvSpPr>
          <p:nvPr>
            <p:ph type="title"/>
          </p:nvPr>
        </p:nvSpPr>
        <p:spPr>
          <a:xfrm>
            <a:off x="713225" y="539500"/>
            <a:ext cx="7717500" cy="612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9pPr>
          </a:lstStyle>
          <a:p>
            <a:endParaRPr/>
          </a:p>
        </p:txBody>
      </p:sp>
      <p:sp>
        <p:nvSpPr>
          <p:cNvPr id="236" name="Google Shape;236;p13"/>
          <p:cNvSpPr txBox="1">
            <a:spLocks noGrp="1"/>
          </p:cNvSpPr>
          <p:nvPr>
            <p:ph type="title" idx="2" hasCustomPrompt="1"/>
          </p:nvPr>
        </p:nvSpPr>
        <p:spPr>
          <a:xfrm>
            <a:off x="713425" y="2730850"/>
            <a:ext cx="1955100" cy="4743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2400">
                <a:solidFill>
                  <a:schemeClr val="accent5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>
            <a:r>
              <a:t>xx%</a:t>
            </a:r>
          </a:p>
        </p:txBody>
      </p:sp>
      <p:sp>
        <p:nvSpPr>
          <p:cNvPr id="237" name="Google Shape;237;p13"/>
          <p:cNvSpPr txBox="1">
            <a:spLocks noGrp="1"/>
          </p:cNvSpPr>
          <p:nvPr>
            <p:ph type="subTitle" idx="1"/>
          </p:nvPr>
        </p:nvSpPr>
        <p:spPr>
          <a:xfrm>
            <a:off x="713425" y="3581650"/>
            <a:ext cx="1955100" cy="640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lvl="1" rtl="0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>
                <a:solidFill>
                  <a:schemeClr val="dk1"/>
                </a:solidFill>
              </a:defRPr>
            </a:lvl2pPr>
            <a:lvl3pPr lvl="2" rtl="0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>
                <a:solidFill>
                  <a:schemeClr val="dk1"/>
                </a:solidFill>
              </a:defRPr>
            </a:lvl3pPr>
            <a:lvl4pPr lvl="3" rtl="0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>
                <a:solidFill>
                  <a:schemeClr val="dk1"/>
                </a:solidFill>
              </a:defRPr>
            </a:lvl4pPr>
            <a:lvl5pPr lvl="4" rtl="0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>
                <a:solidFill>
                  <a:schemeClr val="dk1"/>
                </a:solidFill>
              </a:defRPr>
            </a:lvl5pPr>
            <a:lvl6pPr lvl="5" rtl="0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>
                <a:solidFill>
                  <a:schemeClr val="dk1"/>
                </a:solidFill>
              </a:defRPr>
            </a:lvl6pPr>
            <a:lvl7pPr lvl="6" rtl="0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>
                <a:solidFill>
                  <a:schemeClr val="dk1"/>
                </a:solidFill>
              </a:defRPr>
            </a:lvl7pPr>
            <a:lvl8pPr lvl="7" rtl="0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>
                <a:solidFill>
                  <a:schemeClr val="dk1"/>
                </a:solidFill>
              </a:defRPr>
            </a:lvl8pPr>
            <a:lvl9pPr lvl="8" rtl="0">
              <a:spcBef>
                <a:spcPts val="1600"/>
              </a:spcBef>
              <a:spcAft>
                <a:spcPts val="1600"/>
              </a:spcAft>
              <a:buClr>
                <a:schemeClr val="dk1"/>
              </a:buClr>
              <a:buSzPts val="1600"/>
              <a:buNone/>
              <a:defRPr sz="16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238" name="Google Shape;238;p13"/>
          <p:cNvSpPr txBox="1">
            <a:spLocks noGrp="1"/>
          </p:cNvSpPr>
          <p:nvPr>
            <p:ph type="subTitle" idx="3"/>
          </p:nvPr>
        </p:nvSpPr>
        <p:spPr>
          <a:xfrm>
            <a:off x="713425" y="3205150"/>
            <a:ext cx="1955100" cy="376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 sz="1800" b="1">
                <a:latin typeface="Ribeye"/>
                <a:ea typeface="Ribeye"/>
                <a:cs typeface="Ribeye"/>
                <a:sym typeface="Ribeye"/>
              </a:defRPr>
            </a:lvl1pPr>
            <a:lvl2pPr lvl="1" rtl="0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 sz="3000">
                <a:solidFill>
                  <a:schemeClr val="dk1"/>
                </a:solidFill>
              </a:defRPr>
            </a:lvl2pPr>
            <a:lvl3pPr lvl="2" rtl="0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 sz="3000">
                <a:solidFill>
                  <a:schemeClr val="dk1"/>
                </a:solidFill>
              </a:defRPr>
            </a:lvl3pPr>
            <a:lvl4pPr lvl="3" rtl="0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 sz="3000">
                <a:solidFill>
                  <a:schemeClr val="dk1"/>
                </a:solidFill>
              </a:defRPr>
            </a:lvl4pPr>
            <a:lvl5pPr lvl="4" rtl="0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 sz="3000">
                <a:solidFill>
                  <a:schemeClr val="dk1"/>
                </a:solidFill>
              </a:defRPr>
            </a:lvl5pPr>
            <a:lvl6pPr lvl="5" rtl="0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 sz="3000">
                <a:solidFill>
                  <a:schemeClr val="dk1"/>
                </a:solidFill>
              </a:defRPr>
            </a:lvl6pPr>
            <a:lvl7pPr lvl="6" rtl="0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 sz="3000">
                <a:solidFill>
                  <a:schemeClr val="dk1"/>
                </a:solidFill>
              </a:defRPr>
            </a:lvl7pPr>
            <a:lvl8pPr lvl="7" rtl="0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 sz="3000">
                <a:solidFill>
                  <a:schemeClr val="dk1"/>
                </a:solidFill>
              </a:defRPr>
            </a:lvl8pPr>
            <a:lvl9pPr lvl="8" rtl="0">
              <a:spcBef>
                <a:spcPts val="1600"/>
              </a:spcBef>
              <a:spcAft>
                <a:spcPts val="1600"/>
              </a:spcAft>
              <a:buClr>
                <a:schemeClr val="dk1"/>
              </a:buClr>
              <a:buSzPts val="3000"/>
              <a:buNone/>
              <a:defRPr sz="30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239" name="Google Shape;239;p13"/>
          <p:cNvSpPr txBox="1">
            <a:spLocks noGrp="1"/>
          </p:cNvSpPr>
          <p:nvPr>
            <p:ph type="title" idx="4" hasCustomPrompt="1"/>
          </p:nvPr>
        </p:nvSpPr>
        <p:spPr>
          <a:xfrm>
            <a:off x="2634171" y="2730850"/>
            <a:ext cx="1955100" cy="4743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2400">
                <a:solidFill>
                  <a:schemeClr val="accent1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>
            <a:r>
              <a:t>xx%</a:t>
            </a:r>
          </a:p>
        </p:txBody>
      </p:sp>
      <p:sp>
        <p:nvSpPr>
          <p:cNvPr id="240" name="Google Shape;240;p13"/>
          <p:cNvSpPr txBox="1">
            <a:spLocks noGrp="1"/>
          </p:cNvSpPr>
          <p:nvPr>
            <p:ph type="subTitle" idx="5"/>
          </p:nvPr>
        </p:nvSpPr>
        <p:spPr>
          <a:xfrm>
            <a:off x="2634071" y="3581650"/>
            <a:ext cx="1955100" cy="640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lvl="1" rtl="0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>
                <a:solidFill>
                  <a:schemeClr val="dk1"/>
                </a:solidFill>
              </a:defRPr>
            </a:lvl2pPr>
            <a:lvl3pPr lvl="2" rtl="0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>
                <a:solidFill>
                  <a:schemeClr val="dk1"/>
                </a:solidFill>
              </a:defRPr>
            </a:lvl3pPr>
            <a:lvl4pPr lvl="3" rtl="0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>
                <a:solidFill>
                  <a:schemeClr val="dk1"/>
                </a:solidFill>
              </a:defRPr>
            </a:lvl4pPr>
            <a:lvl5pPr lvl="4" rtl="0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>
                <a:solidFill>
                  <a:schemeClr val="dk1"/>
                </a:solidFill>
              </a:defRPr>
            </a:lvl5pPr>
            <a:lvl6pPr lvl="5" rtl="0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>
                <a:solidFill>
                  <a:schemeClr val="dk1"/>
                </a:solidFill>
              </a:defRPr>
            </a:lvl6pPr>
            <a:lvl7pPr lvl="6" rtl="0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>
                <a:solidFill>
                  <a:schemeClr val="dk1"/>
                </a:solidFill>
              </a:defRPr>
            </a:lvl7pPr>
            <a:lvl8pPr lvl="7" rtl="0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>
                <a:solidFill>
                  <a:schemeClr val="dk1"/>
                </a:solidFill>
              </a:defRPr>
            </a:lvl8pPr>
            <a:lvl9pPr lvl="8" rtl="0">
              <a:spcBef>
                <a:spcPts val="1600"/>
              </a:spcBef>
              <a:spcAft>
                <a:spcPts val="1600"/>
              </a:spcAft>
              <a:buClr>
                <a:schemeClr val="dk1"/>
              </a:buClr>
              <a:buSzPts val="1600"/>
              <a:buNone/>
              <a:defRPr sz="16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241" name="Google Shape;241;p13"/>
          <p:cNvSpPr txBox="1">
            <a:spLocks noGrp="1"/>
          </p:cNvSpPr>
          <p:nvPr>
            <p:ph type="subTitle" idx="6"/>
          </p:nvPr>
        </p:nvSpPr>
        <p:spPr>
          <a:xfrm>
            <a:off x="2634071" y="3205150"/>
            <a:ext cx="1955100" cy="376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 sz="1800" b="1">
                <a:latin typeface="Ribeye"/>
                <a:ea typeface="Ribeye"/>
                <a:cs typeface="Ribeye"/>
                <a:sym typeface="Ribeye"/>
              </a:defRPr>
            </a:lvl1pPr>
            <a:lvl2pPr lvl="1" rtl="0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 sz="3000">
                <a:solidFill>
                  <a:schemeClr val="dk1"/>
                </a:solidFill>
              </a:defRPr>
            </a:lvl2pPr>
            <a:lvl3pPr lvl="2" rtl="0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 sz="3000">
                <a:solidFill>
                  <a:schemeClr val="dk1"/>
                </a:solidFill>
              </a:defRPr>
            </a:lvl3pPr>
            <a:lvl4pPr lvl="3" rtl="0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 sz="3000">
                <a:solidFill>
                  <a:schemeClr val="dk1"/>
                </a:solidFill>
              </a:defRPr>
            </a:lvl4pPr>
            <a:lvl5pPr lvl="4" rtl="0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 sz="3000">
                <a:solidFill>
                  <a:schemeClr val="dk1"/>
                </a:solidFill>
              </a:defRPr>
            </a:lvl5pPr>
            <a:lvl6pPr lvl="5" rtl="0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 sz="3000">
                <a:solidFill>
                  <a:schemeClr val="dk1"/>
                </a:solidFill>
              </a:defRPr>
            </a:lvl6pPr>
            <a:lvl7pPr lvl="6" rtl="0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 sz="3000">
                <a:solidFill>
                  <a:schemeClr val="dk1"/>
                </a:solidFill>
              </a:defRPr>
            </a:lvl7pPr>
            <a:lvl8pPr lvl="7" rtl="0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 sz="3000">
                <a:solidFill>
                  <a:schemeClr val="dk1"/>
                </a:solidFill>
              </a:defRPr>
            </a:lvl8pPr>
            <a:lvl9pPr lvl="8" rtl="0">
              <a:spcBef>
                <a:spcPts val="1600"/>
              </a:spcBef>
              <a:spcAft>
                <a:spcPts val="1600"/>
              </a:spcAft>
              <a:buClr>
                <a:schemeClr val="dk1"/>
              </a:buClr>
              <a:buSzPts val="3000"/>
              <a:buNone/>
              <a:defRPr sz="30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242" name="Google Shape;242;p13"/>
          <p:cNvSpPr txBox="1">
            <a:spLocks noGrp="1"/>
          </p:cNvSpPr>
          <p:nvPr>
            <p:ph type="title" idx="7" hasCustomPrompt="1"/>
          </p:nvPr>
        </p:nvSpPr>
        <p:spPr>
          <a:xfrm>
            <a:off x="4554917" y="2730850"/>
            <a:ext cx="1955100" cy="4743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2400">
                <a:solidFill>
                  <a:schemeClr val="accent6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>
            <a:r>
              <a:t>xx%</a:t>
            </a:r>
          </a:p>
        </p:txBody>
      </p:sp>
      <p:sp>
        <p:nvSpPr>
          <p:cNvPr id="243" name="Google Shape;243;p13"/>
          <p:cNvSpPr txBox="1">
            <a:spLocks noGrp="1"/>
          </p:cNvSpPr>
          <p:nvPr>
            <p:ph type="subTitle" idx="8"/>
          </p:nvPr>
        </p:nvSpPr>
        <p:spPr>
          <a:xfrm>
            <a:off x="4554818" y="3581650"/>
            <a:ext cx="1955100" cy="640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lvl="1" rtl="0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>
                <a:solidFill>
                  <a:schemeClr val="dk1"/>
                </a:solidFill>
              </a:defRPr>
            </a:lvl2pPr>
            <a:lvl3pPr lvl="2" rtl="0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>
                <a:solidFill>
                  <a:schemeClr val="dk1"/>
                </a:solidFill>
              </a:defRPr>
            </a:lvl3pPr>
            <a:lvl4pPr lvl="3" rtl="0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>
                <a:solidFill>
                  <a:schemeClr val="dk1"/>
                </a:solidFill>
              </a:defRPr>
            </a:lvl4pPr>
            <a:lvl5pPr lvl="4" rtl="0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>
                <a:solidFill>
                  <a:schemeClr val="dk1"/>
                </a:solidFill>
              </a:defRPr>
            </a:lvl5pPr>
            <a:lvl6pPr lvl="5" rtl="0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>
                <a:solidFill>
                  <a:schemeClr val="dk1"/>
                </a:solidFill>
              </a:defRPr>
            </a:lvl6pPr>
            <a:lvl7pPr lvl="6" rtl="0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>
                <a:solidFill>
                  <a:schemeClr val="dk1"/>
                </a:solidFill>
              </a:defRPr>
            </a:lvl7pPr>
            <a:lvl8pPr lvl="7" rtl="0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>
                <a:solidFill>
                  <a:schemeClr val="dk1"/>
                </a:solidFill>
              </a:defRPr>
            </a:lvl8pPr>
            <a:lvl9pPr lvl="8" rtl="0">
              <a:spcBef>
                <a:spcPts val="1600"/>
              </a:spcBef>
              <a:spcAft>
                <a:spcPts val="1600"/>
              </a:spcAft>
              <a:buClr>
                <a:schemeClr val="dk1"/>
              </a:buClr>
              <a:buSzPts val="1600"/>
              <a:buNone/>
              <a:defRPr sz="16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244" name="Google Shape;244;p13"/>
          <p:cNvSpPr txBox="1">
            <a:spLocks noGrp="1"/>
          </p:cNvSpPr>
          <p:nvPr>
            <p:ph type="subTitle" idx="9"/>
          </p:nvPr>
        </p:nvSpPr>
        <p:spPr>
          <a:xfrm>
            <a:off x="4554818" y="3205150"/>
            <a:ext cx="1955100" cy="376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 sz="1800" b="1">
                <a:latin typeface="Ribeye"/>
                <a:ea typeface="Ribeye"/>
                <a:cs typeface="Ribeye"/>
                <a:sym typeface="Ribeye"/>
              </a:defRPr>
            </a:lvl1pPr>
            <a:lvl2pPr lvl="1" rtl="0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 sz="3000">
                <a:solidFill>
                  <a:schemeClr val="dk1"/>
                </a:solidFill>
              </a:defRPr>
            </a:lvl2pPr>
            <a:lvl3pPr lvl="2" rtl="0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 sz="3000">
                <a:solidFill>
                  <a:schemeClr val="dk1"/>
                </a:solidFill>
              </a:defRPr>
            </a:lvl3pPr>
            <a:lvl4pPr lvl="3" rtl="0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 sz="3000">
                <a:solidFill>
                  <a:schemeClr val="dk1"/>
                </a:solidFill>
              </a:defRPr>
            </a:lvl4pPr>
            <a:lvl5pPr lvl="4" rtl="0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 sz="3000">
                <a:solidFill>
                  <a:schemeClr val="dk1"/>
                </a:solidFill>
              </a:defRPr>
            </a:lvl5pPr>
            <a:lvl6pPr lvl="5" rtl="0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 sz="3000">
                <a:solidFill>
                  <a:schemeClr val="dk1"/>
                </a:solidFill>
              </a:defRPr>
            </a:lvl6pPr>
            <a:lvl7pPr lvl="6" rtl="0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 sz="3000">
                <a:solidFill>
                  <a:schemeClr val="dk1"/>
                </a:solidFill>
              </a:defRPr>
            </a:lvl7pPr>
            <a:lvl8pPr lvl="7" rtl="0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 sz="3000">
                <a:solidFill>
                  <a:schemeClr val="dk1"/>
                </a:solidFill>
              </a:defRPr>
            </a:lvl8pPr>
            <a:lvl9pPr lvl="8" rtl="0">
              <a:spcBef>
                <a:spcPts val="1600"/>
              </a:spcBef>
              <a:spcAft>
                <a:spcPts val="1600"/>
              </a:spcAft>
              <a:buClr>
                <a:schemeClr val="dk1"/>
              </a:buClr>
              <a:buSzPts val="3000"/>
              <a:buNone/>
              <a:defRPr sz="30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245" name="Google Shape;245;p13"/>
          <p:cNvSpPr txBox="1">
            <a:spLocks noGrp="1"/>
          </p:cNvSpPr>
          <p:nvPr>
            <p:ph type="title" idx="13" hasCustomPrompt="1"/>
          </p:nvPr>
        </p:nvSpPr>
        <p:spPr>
          <a:xfrm>
            <a:off x="6475662" y="2730850"/>
            <a:ext cx="1955100" cy="4743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2400">
                <a:solidFill>
                  <a:schemeClr val="accent3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>
            <a:r>
              <a:t>xx%</a:t>
            </a:r>
          </a:p>
        </p:txBody>
      </p:sp>
      <p:sp>
        <p:nvSpPr>
          <p:cNvPr id="246" name="Google Shape;246;p13"/>
          <p:cNvSpPr txBox="1">
            <a:spLocks noGrp="1"/>
          </p:cNvSpPr>
          <p:nvPr>
            <p:ph type="subTitle" idx="14"/>
          </p:nvPr>
        </p:nvSpPr>
        <p:spPr>
          <a:xfrm>
            <a:off x="6475664" y="3581650"/>
            <a:ext cx="1955100" cy="640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lvl="1" rtl="0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>
                <a:solidFill>
                  <a:schemeClr val="dk1"/>
                </a:solidFill>
              </a:defRPr>
            </a:lvl2pPr>
            <a:lvl3pPr lvl="2" rtl="0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>
                <a:solidFill>
                  <a:schemeClr val="dk1"/>
                </a:solidFill>
              </a:defRPr>
            </a:lvl3pPr>
            <a:lvl4pPr lvl="3" rtl="0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>
                <a:solidFill>
                  <a:schemeClr val="dk1"/>
                </a:solidFill>
              </a:defRPr>
            </a:lvl4pPr>
            <a:lvl5pPr lvl="4" rtl="0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>
                <a:solidFill>
                  <a:schemeClr val="dk1"/>
                </a:solidFill>
              </a:defRPr>
            </a:lvl5pPr>
            <a:lvl6pPr lvl="5" rtl="0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>
                <a:solidFill>
                  <a:schemeClr val="dk1"/>
                </a:solidFill>
              </a:defRPr>
            </a:lvl6pPr>
            <a:lvl7pPr lvl="6" rtl="0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>
                <a:solidFill>
                  <a:schemeClr val="dk1"/>
                </a:solidFill>
              </a:defRPr>
            </a:lvl7pPr>
            <a:lvl8pPr lvl="7" rtl="0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>
                <a:solidFill>
                  <a:schemeClr val="dk1"/>
                </a:solidFill>
              </a:defRPr>
            </a:lvl8pPr>
            <a:lvl9pPr lvl="8" rtl="0">
              <a:spcBef>
                <a:spcPts val="1600"/>
              </a:spcBef>
              <a:spcAft>
                <a:spcPts val="1600"/>
              </a:spcAft>
              <a:buClr>
                <a:schemeClr val="dk1"/>
              </a:buClr>
              <a:buSzPts val="1600"/>
              <a:buNone/>
              <a:defRPr sz="16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247" name="Google Shape;247;p13"/>
          <p:cNvSpPr txBox="1">
            <a:spLocks noGrp="1"/>
          </p:cNvSpPr>
          <p:nvPr>
            <p:ph type="subTitle" idx="15"/>
          </p:nvPr>
        </p:nvSpPr>
        <p:spPr>
          <a:xfrm>
            <a:off x="6475664" y="3205150"/>
            <a:ext cx="1955100" cy="376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 sz="1800" b="1">
                <a:latin typeface="Ribeye"/>
                <a:ea typeface="Ribeye"/>
                <a:cs typeface="Ribeye"/>
                <a:sym typeface="Ribeye"/>
              </a:defRPr>
            </a:lvl1pPr>
            <a:lvl2pPr lvl="1" rtl="0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 sz="3000">
                <a:solidFill>
                  <a:schemeClr val="dk1"/>
                </a:solidFill>
              </a:defRPr>
            </a:lvl2pPr>
            <a:lvl3pPr lvl="2" rtl="0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 sz="3000">
                <a:solidFill>
                  <a:schemeClr val="dk1"/>
                </a:solidFill>
              </a:defRPr>
            </a:lvl3pPr>
            <a:lvl4pPr lvl="3" rtl="0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 sz="3000">
                <a:solidFill>
                  <a:schemeClr val="dk1"/>
                </a:solidFill>
              </a:defRPr>
            </a:lvl4pPr>
            <a:lvl5pPr lvl="4" rtl="0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 sz="3000">
                <a:solidFill>
                  <a:schemeClr val="dk1"/>
                </a:solidFill>
              </a:defRPr>
            </a:lvl5pPr>
            <a:lvl6pPr lvl="5" rtl="0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 sz="3000">
                <a:solidFill>
                  <a:schemeClr val="dk1"/>
                </a:solidFill>
              </a:defRPr>
            </a:lvl6pPr>
            <a:lvl7pPr lvl="6" rtl="0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 sz="3000">
                <a:solidFill>
                  <a:schemeClr val="dk1"/>
                </a:solidFill>
              </a:defRPr>
            </a:lvl7pPr>
            <a:lvl8pPr lvl="7" rtl="0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 sz="3000">
                <a:solidFill>
                  <a:schemeClr val="dk1"/>
                </a:solidFill>
              </a:defRPr>
            </a:lvl8pPr>
            <a:lvl9pPr lvl="8" rtl="0">
              <a:spcBef>
                <a:spcPts val="1600"/>
              </a:spcBef>
              <a:spcAft>
                <a:spcPts val="1600"/>
              </a:spcAft>
              <a:buClr>
                <a:schemeClr val="dk1"/>
              </a:buClr>
              <a:buSzPts val="3000"/>
              <a:buNone/>
              <a:defRPr sz="30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grpSp>
        <p:nvGrpSpPr>
          <p:cNvPr id="248" name="Google Shape;248;p13"/>
          <p:cNvGrpSpPr/>
          <p:nvPr/>
        </p:nvGrpSpPr>
        <p:grpSpPr>
          <a:xfrm rot="2513458">
            <a:off x="50697" y="341879"/>
            <a:ext cx="329701" cy="278048"/>
            <a:chOff x="9" y="4555236"/>
            <a:chExt cx="329709" cy="278055"/>
          </a:xfrm>
        </p:grpSpPr>
        <p:sp>
          <p:nvSpPr>
            <p:cNvPr id="249" name="Google Shape;249;p13"/>
            <p:cNvSpPr/>
            <p:nvPr/>
          </p:nvSpPr>
          <p:spPr>
            <a:xfrm>
              <a:off x="6945" y="4555236"/>
              <a:ext cx="322774" cy="278055"/>
            </a:xfrm>
            <a:custGeom>
              <a:avLst/>
              <a:gdLst/>
              <a:ahLst/>
              <a:cxnLst/>
              <a:rect l="l" t="t" r="r" b="b"/>
              <a:pathLst>
                <a:path w="14847" h="12790" extrusionOk="0">
                  <a:moveTo>
                    <a:pt x="14846" y="0"/>
                  </a:moveTo>
                  <a:lnTo>
                    <a:pt x="14803" y="44"/>
                  </a:lnTo>
                  <a:cubicBezTo>
                    <a:pt x="11992" y="6984"/>
                    <a:pt x="1" y="7643"/>
                    <a:pt x="5052" y="12035"/>
                  </a:cubicBezTo>
                  <a:cubicBezTo>
                    <a:pt x="5653" y="12558"/>
                    <a:pt x="6249" y="12789"/>
                    <a:pt x="6833" y="12789"/>
                  </a:cubicBezTo>
                  <a:cubicBezTo>
                    <a:pt x="10902" y="12789"/>
                    <a:pt x="14386" y="1575"/>
                    <a:pt x="14846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0" name="Google Shape;250;p13"/>
            <p:cNvSpPr/>
            <p:nvPr/>
          </p:nvSpPr>
          <p:spPr>
            <a:xfrm>
              <a:off x="9" y="4604891"/>
              <a:ext cx="224683" cy="87025"/>
            </a:xfrm>
            <a:custGeom>
              <a:avLst/>
              <a:gdLst/>
              <a:ahLst/>
              <a:cxnLst/>
              <a:rect l="l" t="t" r="r" b="b"/>
              <a:pathLst>
                <a:path w="10335" h="4003" extrusionOk="0">
                  <a:moveTo>
                    <a:pt x="10290" y="0"/>
                  </a:moveTo>
                  <a:cubicBezTo>
                    <a:pt x="9155" y="691"/>
                    <a:pt x="7851" y="888"/>
                    <a:pt x="6567" y="888"/>
                  </a:cubicBezTo>
                  <a:cubicBezTo>
                    <a:pt x="4847" y="888"/>
                    <a:pt x="3163" y="533"/>
                    <a:pt x="1970" y="533"/>
                  </a:cubicBezTo>
                  <a:cubicBezTo>
                    <a:pt x="713" y="533"/>
                    <a:pt x="0" y="928"/>
                    <a:pt x="364" y="2548"/>
                  </a:cubicBezTo>
                  <a:cubicBezTo>
                    <a:pt x="599" y="3602"/>
                    <a:pt x="1299" y="4003"/>
                    <a:pt x="2226" y="4003"/>
                  </a:cubicBezTo>
                  <a:cubicBezTo>
                    <a:pt x="4932" y="4003"/>
                    <a:pt x="9582" y="589"/>
                    <a:pt x="10334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51" name="Google Shape;251;p13"/>
          <p:cNvGrpSpPr/>
          <p:nvPr/>
        </p:nvGrpSpPr>
        <p:grpSpPr>
          <a:xfrm rot="2954749">
            <a:off x="8457919" y="155606"/>
            <a:ext cx="633081" cy="361920"/>
            <a:chOff x="5711420" y="1511848"/>
            <a:chExt cx="633096" cy="361928"/>
          </a:xfrm>
        </p:grpSpPr>
        <p:sp>
          <p:nvSpPr>
            <p:cNvPr id="252" name="Google Shape;252;p13"/>
            <p:cNvSpPr/>
            <p:nvPr/>
          </p:nvSpPr>
          <p:spPr>
            <a:xfrm>
              <a:off x="5711420" y="1544719"/>
              <a:ext cx="267728" cy="329057"/>
            </a:xfrm>
            <a:custGeom>
              <a:avLst/>
              <a:gdLst/>
              <a:ahLst/>
              <a:cxnLst/>
              <a:rect l="l" t="t" r="r" b="b"/>
              <a:pathLst>
                <a:path w="12315" h="15136" extrusionOk="0">
                  <a:moveTo>
                    <a:pt x="7397" y="1"/>
                  </a:moveTo>
                  <a:cubicBezTo>
                    <a:pt x="7094" y="1"/>
                    <a:pt x="6767" y="51"/>
                    <a:pt x="6413" y="158"/>
                  </a:cubicBezTo>
                  <a:cubicBezTo>
                    <a:pt x="0" y="2091"/>
                    <a:pt x="10673" y="7581"/>
                    <a:pt x="10454" y="15091"/>
                  </a:cubicBezTo>
                  <a:cubicBezTo>
                    <a:pt x="10454" y="15091"/>
                    <a:pt x="10454" y="15091"/>
                    <a:pt x="10454" y="15135"/>
                  </a:cubicBezTo>
                  <a:cubicBezTo>
                    <a:pt x="10702" y="13356"/>
                    <a:pt x="12314" y="1"/>
                    <a:pt x="7397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3" name="Google Shape;253;p13"/>
            <p:cNvSpPr/>
            <p:nvPr/>
          </p:nvSpPr>
          <p:spPr>
            <a:xfrm>
              <a:off x="6036069" y="1579569"/>
              <a:ext cx="308447" cy="291338"/>
            </a:xfrm>
            <a:custGeom>
              <a:avLst/>
              <a:gdLst/>
              <a:ahLst/>
              <a:cxnLst/>
              <a:rect l="l" t="t" r="r" b="b"/>
              <a:pathLst>
                <a:path w="14188" h="13401" extrusionOk="0">
                  <a:moveTo>
                    <a:pt x="7034" y="0"/>
                  </a:moveTo>
                  <a:cubicBezTo>
                    <a:pt x="3800" y="0"/>
                    <a:pt x="5107" y="9356"/>
                    <a:pt x="1" y="13357"/>
                  </a:cubicBezTo>
                  <a:cubicBezTo>
                    <a:pt x="1" y="13357"/>
                    <a:pt x="1" y="13401"/>
                    <a:pt x="1" y="13401"/>
                  </a:cubicBezTo>
                  <a:cubicBezTo>
                    <a:pt x="1582" y="12390"/>
                    <a:pt x="14187" y="4133"/>
                    <a:pt x="8873" y="707"/>
                  </a:cubicBezTo>
                  <a:cubicBezTo>
                    <a:pt x="8128" y="218"/>
                    <a:pt x="7528" y="0"/>
                    <a:pt x="7034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4" name="Google Shape;254;p13"/>
            <p:cNvSpPr/>
            <p:nvPr/>
          </p:nvSpPr>
          <p:spPr>
            <a:xfrm>
              <a:off x="5940585" y="1511848"/>
              <a:ext cx="186399" cy="223465"/>
            </a:xfrm>
            <a:custGeom>
              <a:avLst/>
              <a:gdLst/>
              <a:ahLst/>
              <a:cxnLst/>
              <a:rect l="l" t="t" r="r" b="b"/>
              <a:pathLst>
                <a:path w="8574" h="10279" extrusionOk="0">
                  <a:moveTo>
                    <a:pt x="4495" y="0"/>
                  </a:moveTo>
                  <a:cubicBezTo>
                    <a:pt x="4476" y="0"/>
                    <a:pt x="4456" y="1"/>
                    <a:pt x="4437" y="1"/>
                  </a:cubicBezTo>
                  <a:cubicBezTo>
                    <a:pt x="1" y="89"/>
                    <a:pt x="5798" y="5491"/>
                    <a:pt x="4305" y="10235"/>
                  </a:cubicBezTo>
                  <a:cubicBezTo>
                    <a:pt x="4305" y="10235"/>
                    <a:pt x="4305" y="10279"/>
                    <a:pt x="4305" y="10279"/>
                  </a:cubicBezTo>
                  <a:cubicBezTo>
                    <a:pt x="4786" y="9142"/>
                    <a:pt x="8573" y="0"/>
                    <a:pt x="4495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55" name="Google Shape;255;p13"/>
          <p:cNvGrpSpPr/>
          <p:nvPr/>
        </p:nvGrpSpPr>
        <p:grpSpPr>
          <a:xfrm>
            <a:off x="431109" y="172111"/>
            <a:ext cx="173813" cy="188140"/>
            <a:chOff x="506734" y="3911461"/>
            <a:chExt cx="173813" cy="188140"/>
          </a:xfrm>
        </p:grpSpPr>
        <p:sp>
          <p:nvSpPr>
            <p:cNvPr id="256" name="Google Shape;256;p13"/>
            <p:cNvSpPr/>
            <p:nvPr/>
          </p:nvSpPr>
          <p:spPr>
            <a:xfrm>
              <a:off x="624197" y="4043251"/>
              <a:ext cx="56350" cy="56350"/>
            </a:xfrm>
            <a:custGeom>
              <a:avLst/>
              <a:gdLst/>
              <a:ahLst/>
              <a:cxnLst/>
              <a:rect l="l" t="t" r="r" b="b"/>
              <a:pathLst>
                <a:path w="2592" h="2592" extrusionOk="0">
                  <a:moveTo>
                    <a:pt x="1274" y="0"/>
                  </a:moveTo>
                  <a:cubicBezTo>
                    <a:pt x="571" y="0"/>
                    <a:pt x="0" y="615"/>
                    <a:pt x="0" y="1318"/>
                  </a:cubicBezTo>
                  <a:cubicBezTo>
                    <a:pt x="0" y="2020"/>
                    <a:pt x="571" y="2591"/>
                    <a:pt x="1274" y="2591"/>
                  </a:cubicBezTo>
                  <a:cubicBezTo>
                    <a:pt x="2020" y="2591"/>
                    <a:pt x="2591" y="2020"/>
                    <a:pt x="2591" y="1318"/>
                  </a:cubicBezTo>
                  <a:cubicBezTo>
                    <a:pt x="2591" y="615"/>
                    <a:pt x="2020" y="0"/>
                    <a:pt x="1274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7" name="Google Shape;257;p13"/>
            <p:cNvSpPr/>
            <p:nvPr/>
          </p:nvSpPr>
          <p:spPr>
            <a:xfrm>
              <a:off x="586956" y="3911461"/>
              <a:ext cx="65894" cy="56372"/>
            </a:xfrm>
            <a:custGeom>
              <a:avLst/>
              <a:gdLst/>
              <a:ahLst/>
              <a:cxnLst/>
              <a:rect l="l" t="t" r="r" b="b"/>
              <a:pathLst>
                <a:path w="3031" h="2593" extrusionOk="0">
                  <a:moveTo>
                    <a:pt x="1713" y="1"/>
                  </a:moveTo>
                  <a:cubicBezTo>
                    <a:pt x="571" y="1"/>
                    <a:pt x="0" y="1406"/>
                    <a:pt x="791" y="2197"/>
                  </a:cubicBezTo>
                  <a:cubicBezTo>
                    <a:pt x="1063" y="2470"/>
                    <a:pt x="1397" y="2592"/>
                    <a:pt x="1723" y="2592"/>
                  </a:cubicBezTo>
                  <a:cubicBezTo>
                    <a:pt x="2394" y="2592"/>
                    <a:pt x="3031" y="2073"/>
                    <a:pt x="3031" y="1275"/>
                  </a:cubicBezTo>
                  <a:cubicBezTo>
                    <a:pt x="3031" y="572"/>
                    <a:pt x="2416" y="1"/>
                    <a:pt x="1713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8" name="Google Shape;258;p13"/>
            <p:cNvSpPr/>
            <p:nvPr/>
          </p:nvSpPr>
          <p:spPr>
            <a:xfrm>
              <a:off x="506734" y="4004097"/>
              <a:ext cx="65916" cy="55720"/>
            </a:xfrm>
            <a:custGeom>
              <a:avLst/>
              <a:gdLst/>
              <a:ahLst/>
              <a:cxnLst/>
              <a:rect l="l" t="t" r="r" b="b"/>
              <a:pathLst>
                <a:path w="3032" h="2563" extrusionOk="0">
                  <a:moveTo>
                    <a:pt x="1714" y="0"/>
                  </a:moveTo>
                  <a:cubicBezTo>
                    <a:pt x="572" y="0"/>
                    <a:pt x="1" y="1362"/>
                    <a:pt x="791" y="2196"/>
                  </a:cubicBezTo>
                  <a:cubicBezTo>
                    <a:pt x="1058" y="2449"/>
                    <a:pt x="1384" y="2563"/>
                    <a:pt x="1703" y="2563"/>
                  </a:cubicBezTo>
                  <a:cubicBezTo>
                    <a:pt x="2381" y="2563"/>
                    <a:pt x="3031" y="2050"/>
                    <a:pt x="3031" y="1274"/>
                  </a:cubicBezTo>
                  <a:cubicBezTo>
                    <a:pt x="3031" y="571"/>
                    <a:pt x="2416" y="0"/>
                    <a:pt x="1714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Quote">
  <p:cSld name="CUSTOM_2">
    <p:spTree>
      <p:nvGrpSpPr>
        <p:cNvPr id="1" name="Shape 2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0" name="Google Shape;260;p14"/>
          <p:cNvSpPr txBox="1">
            <a:spLocks noGrp="1"/>
          </p:cNvSpPr>
          <p:nvPr>
            <p:ph type="title"/>
          </p:nvPr>
        </p:nvSpPr>
        <p:spPr>
          <a:xfrm>
            <a:off x="2965200" y="3000413"/>
            <a:ext cx="5288100" cy="434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l" rtl="0">
              <a:spcBef>
                <a:spcPts val="0"/>
              </a:spcBef>
              <a:spcAft>
                <a:spcPts val="0"/>
              </a:spcAft>
              <a:buSzPts val="4800"/>
              <a:buNone/>
              <a:defRPr sz="1800">
                <a:solidFill>
                  <a:schemeClr val="accent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261" name="Google Shape;261;p14"/>
          <p:cNvSpPr txBox="1">
            <a:spLocks noGrp="1"/>
          </p:cNvSpPr>
          <p:nvPr>
            <p:ph type="subTitle" idx="1"/>
          </p:nvPr>
        </p:nvSpPr>
        <p:spPr>
          <a:xfrm>
            <a:off x="2965200" y="1823200"/>
            <a:ext cx="5288100" cy="1177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600"/>
              <a:buNone/>
              <a:defRPr sz="2400"/>
            </a:lvl1pPr>
            <a:lvl2pPr lvl="1" rtl="0">
              <a:spcBef>
                <a:spcPts val="1600"/>
              </a:spcBef>
              <a:spcAft>
                <a:spcPts val="0"/>
              </a:spcAft>
              <a:buSzPts val="1600"/>
              <a:buNone/>
              <a:defRPr/>
            </a:lvl2pPr>
            <a:lvl3pPr lvl="2" rtl="0">
              <a:spcBef>
                <a:spcPts val="1600"/>
              </a:spcBef>
              <a:spcAft>
                <a:spcPts val="0"/>
              </a:spcAft>
              <a:buSzPts val="1600"/>
              <a:buNone/>
              <a:defRPr/>
            </a:lvl3pPr>
            <a:lvl4pPr lvl="3" rtl="0">
              <a:spcBef>
                <a:spcPts val="1600"/>
              </a:spcBef>
              <a:spcAft>
                <a:spcPts val="0"/>
              </a:spcAft>
              <a:buSzPts val="1600"/>
              <a:buNone/>
              <a:defRPr/>
            </a:lvl4pPr>
            <a:lvl5pPr lvl="4" rtl="0">
              <a:spcBef>
                <a:spcPts val="1600"/>
              </a:spcBef>
              <a:spcAft>
                <a:spcPts val="0"/>
              </a:spcAft>
              <a:buSzPts val="1600"/>
              <a:buNone/>
              <a:defRPr/>
            </a:lvl5pPr>
            <a:lvl6pPr lvl="5" rtl="0">
              <a:spcBef>
                <a:spcPts val="1600"/>
              </a:spcBef>
              <a:spcAft>
                <a:spcPts val="0"/>
              </a:spcAft>
              <a:buSzPts val="1600"/>
              <a:buNone/>
              <a:defRPr/>
            </a:lvl6pPr>
            <a:lvl7pPr lvl="6" rtl="0">
              <a:spcBef>
                <a:spcPts val="1600"/>
              </a:spcBef>
              <a:spcAft>
                <a:spcPts val="0"/>
              </a:spcAft>
              <a:buSzPts val="1600"/>
              <a:buNone/>
              <a:defRPr/>
            </a:lvl7pPr>
            <a:lvl8pPr lvl="7" rtl="0">
              <a:spcBef>
                <a:spcPts val="1600"/>
              </a:spcBef>
              <a:spcAft>
                <a:spcPts val="0"/>
              </a:spcAft>
              <a:buSzPts val="1600"/>
              <a:buNone/>
              <a:defRPr/>
            </a:lvl8pPr>
            <a:lvl9pPr lvl="8" rtl="0">
              <a:spcBef>
                <a:spcPts val="1600"/>
              </a:spcBef>
              <a:spcAft>
                <a:spcPts val="1600"/>
              </a:spcAft>
              <a:buSzPts val="1600"/>
              <a:buNone/>
              <a:defRPr/>
            </a:lvl9pPr>
          </a:lstStyle>
          <a:p>
            <a:endParaRPr/>
          </a:p>
        </p:txBody>
      </p:sp>
      <p:grpSp>
        <p:nvGrpSpPr>
          <p:cNvPr id="262" name="Google Shape;262;p14"/>
          <p:cNvGrpSpPr/>
          <p:nvPr/>
        </p:nvGrpSpPr>
        <p:grpSpPr>
          <a:xfrm rot="-2700163">
            <a:off x="3906759" y="299750"/>
            <a:ext cx="388304" cy="316237"/>
            <a:chOff x="5353025" y="270800"/>
            <a:chExt cx="259950" cy="211725"/>
          </a:xfrm>
        </p:grpSpPr>
        <p:sp>
          <p:nvSpPr>
            <p:cNvPr id="263" name="Google Shape;263;p14"/>
            <p:cNvSpPr/>
            <p:nvPr/>
          </p:nvSpPr>
          <p:spPr>
            <a:xfrm>
              <a:off x="5360925" y="270800"/>
              <a:ext cx="252050" cy="211725"/>
            </a:xfrm>
            <a:custGeom>
              <a:avLst/>
              <a:gdLst/>
              <a:ahLst/>
              <a:cxnLst/>
              <a:rect l="l" t="t" r="r" b="b"/>
              <a:pathLst>
                <a:path w="10082" h="8469" extrusionOk="0">
                  <a:moveTo>
                    <a:pt x="3648" y="0"/>
                  </a:moveTo>
                  <a:cubicBezTo>
                    <a:pt x="3043" y="0"/>
                    <a:pt x="3291" y="2984"/>
                    <a:pt x="3291" y="2984"/>
                  </a:cubicBezTo>
                  <a:cubicBezTo>
                    <a:pt x="3291" y="2984"/>
                    <a:pt x="242" y="5968"/>
                    <a:pt x="113" y="6694"/>
                  </a:cubicBezTo>
                  <a:cubicBezTo>
                    <a:pt x="0" y="7403"/>
                    <a:pt x="10082" y="8468"/>
                    <a:pt x="10082" y="8468"/>
                  </a:cubicBezTo>
                  <a:cubicBezTo>
                    <a:pt x="10082" y="8468"/>
                    <a:pt x="4533" y="1032"/>
                    <a:pt x="4194" y="516"/>
                  </a:cubicBezTo>
                  <a:cubicBezTo>
                    <a:pt x="3961" y="150"/>
                    <a:pt x="3783" y="0"/>
                    <a:pt x="3648" y="0"/>
                  </a:cubicBezTo>
                  <a:close/>
                </a:path>
              </a:pathLst>
            </a:custGeom>
            <a:solidFill>
              <a:srgbClr val="0E799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4" name="Google Shape;264;p14"/>
            <p:cNvSpPr/>
            <p:nvPr/>
          </p:nvSpPr>
          <p:spPr>
            <a:xfrm>
              <a:off x="5354175" y="322800"/>
              <a:ext cx="243150" cy="137175"/>
            </a:xfrm>
            <a:custGeom>
              <a:avLst/>
              <a:gdLst/>
              <a:ahLst/>
              <a:cxnLst/>
              <a:rect l="l" t="t" r="r" b="b"/>
              <a:pathLst>
                <a:path w="9726" h="5487" extrusionOk="0">
                  <a:moveTo>
                    <a:pt x="3577" y="0"/>
                  </a:moveTo>
                  <a:cubicBezTo>
                    <a:pt x="3255" y="49"/>
                    <a:pt x="190" y="2678"/>
                    <a:pt x="12" y="2920"/>
                  </a:cubicBezTo>
                  <a:cubicBezTo>
                    <a:pt x="0" y="2938"/>
                    <a:pt x="5" y="2947"/>
                    <a:pt x="24" y="2947"/>
                  </a:cubicBezTo>
                  <a:cubicBezTo>
                    <a:pt x="261" y="2947"/>
                    <a:pt x="2671" y="1692"/>
                    <a:pt x="3222" y="1662"/>
                  </a:cubicBezTo>
                  <a:cubicBezTo>
                    <a:pt x="3226" y="1662"/>
                    <a:pt x="3230" y="1661"/>
                    <a:pt x="3234" y="1661"/>
                  </a:cubicBezTo>
                  <a:cubicBezTo>
                    <a:pt x="3873" y="1661"/>
                    <a:pt x="8035" y="5357"/>
                    <a:pt x="8949" y="5485"/>
                  </a:cubicBezTo>
                  <a:cubicBezTo>
                    <a:pt x="8959" y="5486"/>
                    <a:pt x="8969" y="5487"/>
                    <a:pt x="8977" y="5487"/>
                  </a:cubicBezTo>
                  <a:cubicBezTo>
                    <a:pt x="9726" y="5487"/>
                    <a:pt x="3577" y="0"/>
                    <a:pt x="3577" y="0"/>
                  </a:cubicBezTo>
                  <a:close/>
                </a:path>
              </a:pathLst>
            </a:custGeom>
            <a:solidFill>
              <a:srgbClr val="0E5D7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5" name="Google Shape;265;p14"/>
            <p:cNvSpPr/>
            <p:nvPr/>
          </p:nvSpPr>
          <p:spPr>
            <a:xfrm>
              <a:off x="5353025" y="362700"/>
              <a:ext cx="81825" cy="35250"/>
            </a:xfrm>
            <a:custGeom>
              <a:avLst/>
              <a:gdLst/>
              <a:ahLst/>
              <a:cxnLst/>
              <a:rect l="l" t="t" r="r" b="b"/>
              <a:pathLst>
                <a:path w="3273" h="1410" extrusionOk="0">
                  <a:moveTo>
                    <a:pt x="3141" y="0"/>
                  </a:moveTo>
                  <a:cubicBezTo>
                    <a:pt x="2577" y="0"/>
                    <a:pt x="1" y="1275"/>
                    <a:pt x="42" y="1372"/>
                  </a:cubicBezTo>
                  <a:cubicBezTo>
                    <a:pt x="53" y="1398"/>
                    <a:pt x="144" y="1410"/>
                    <a:pt x="281" y="1410"/>
                  </a:cubicBezTo>
                  <a:cubicBezTo>
                    <a:pt x="742" y="1410"/>
                    <a:pt x="1729" y="1280"/>
                    <a:pt x="1978" y="1130"/>
                  </a:cubicBezTo>
                  <a:cubicBezTo>
                    <a:pt x="2413" y="824"/>
                    <a:pt x="2833" y="469"/>
                    <a:pt x="3236" y="114"/>
                  </a:cubicBezTo>
                  <a:cubicBezTo>
                    <a:pt x="3272" y="35"/>
                    <a:pt x="3234" y="0"/>
                    <a:pt x="3141" y="0"/>
                  </a:cubicBezTo>
                  <a:close/>
                </a:path>
              </a:pathLst>
            </a:custGeom>
            <a:solidFill>
              <a:srgbClr val="0F709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266" name="Google Shape;266;p14"/>
          <p:cNvSpPr/>
          <p:nvPr/>
        </p:nvSpPr>
        <p:spPr>
          <a:xfrm>
            <a:off x="6072761" y="446296"/>
            <a:ext cx="199923" cy="186385"/>
          </a:xfrm>
          <a:custGeom>
            <a:avLst/>
            <a:gdLst/>
            <a:ahLst/>
            <a:cxnLst/>
            <a:rect l="l" t="t" r="r" b="b"/>
            <a:pathLst>
              <a:path w="4179" h="3896" extrusionOk="0">
                <a:moveTo>
                  <a:pt x="2599" y="1"/>
                </a:moveTo>
                <a:cubicBezTo>
                  <a:pt x="2271" y="1"/>
                  <a:pt x="1759" y="879"/>
                  <a:pt x="1759" y="879"/>
                </a:cubicBezTo>
                <a:cubicBezTo>
                  <a:pt x="1759" y="879"/>
                  <a:pt x="1081" y="572"/>
                  <a:pt x="778" y="572"/>
                </a:cubicBezTo>
                <a:cubicBezTo>
                  <a:pt x="714" y="572"/>
                  <a:pt x="666" y="586"/>
                  <a:pt x="646" y="620"/>
                </a:cubicBezTo>
                <a:cubicBezTo>
                  <a:pt x="517" y="814"/>
                  <a:pt x="888" y="1733"/>
                  <a:pt x="888" y="1733"/>
                </a:cubicBezTo>
                <a:cubicBezTo>
                  <a:pt x="888" y="1733"/>
                  <a:pt x="1" y="2750"/>
                  <a:pt x="372" y="2975"/>
                </a:cubicBezTo>
                <a:cubicBezTo>
                  <a:pt x="444" y="3019"/>
                  <a:pt x="545" y="3037"/>
                  <a:pt x="660" y="3037"/>
                </a:cubicBezTo>
                <a:cubicBezTo>
                  <a:pt x="1139" y="3037"/>
                  <a:pt x="1872" y="2733"/>
                  <a:pt x="1872" y="2733"/>
                </a:cubicBezTo>
                <a:cubicBezTo>
                  <a:pt x="1872" y="2733"/>
                  <a:pt x="2484" y="3896"/>
                  <a:pt x="2873" y="3896"/>
                </a:cubicBezTo>
                <a:cubicBezTo>
                  <a:pt x="2878" y="3896"/>
                  <a:pt x="2883" y="3895"/>
                  <a:pt x="2888" y="3895"/>
                </a:cubicBezTo>
                <a:cubicBezTo>
                  <a:pt x="3259" y="3863"/>
                  <a:pt x="3098" y="2524"/>
                  <a:pt x="3098" y="2524"/>
                </a:cubicBezTo>
                <a:cubicBezTo>
                  <a:pt x="3098" y="2524"/>
                  <a:pt x="4179" y="1895"/>
                  <a:pt x="4082" y="1637"/>
                </a:cubicBezTo>
                <a:cubicBezTo>
                  <a:pt x="3985" y="1379"/>
                  <a:pt x="3082" y="1185"/>
                  <a:pt x="3082" y="1185"/>
                </a:cubicBezTo>
                <a:cubicBezTo>
                  <a:pt x="3082" y="1185"/>
                  <a:pt x="3066" y="104"/>
                  <a:pt x="2646" y="7"/>
                </a:cubicBezTo>
                <a:cubicBezTo>
                  <a:pt x="2631" y="3"/>
                  <a:pt x="2615" y="1"/>
                  <a:pt x="2599" y="1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67" name="Google Shape;267;p14"/>
          <p:cNvSpPr/>
          <p:nvPr/>
        </p:nvSpPr>
        <p:spPr>
          <a:xfrm rot="-1624112">
            <a:off x="5690353" y="249126"/>
            <a:ext cx="191409" cy="149931"/>
          </a:xfrm>
          <a:custGeom>
            <a:avLst/>
            <a:gdLst/>
            <a:ahLst/>
            <a:cxnLst/>
            <a:rect l="l" t="t" r="r" b="b"/>
            <a:pathLst>
              <a:path w="4001" h="3134" extrusionOk="0">
                <a:moveTo>
                  <a:pt x="775" y="1"/>
                </a:moveTo>
                <a:cubicBezTo>
                  <a:pt x="451" y="1"/>
                  <a:pt x="159" y="191"/>
                  <a:pt x="114" y="634"/>
                </a:cubicBezTo>
                <a:cubicBezTo>
                  <a:pt x="1" y="1763"/>
                  <a:pt x="1404" y="3134"/>
                  <a:pt x="1404" y="3134"/>
                </a:cubicBezTo>
                <a:cubicBezTo>
                  <a:pt x="3098" y="2505"/>
                  <a:pt x="4001" y="811"/>
                  <a:pt x="3098" y="408"/>
                </a:cubicBezTo>
                <a:cubicBezTo>
                  <a:pt x="2956" y="344"/>
                  <a:pt x="2824" y="318"/>
                  <a:pt x="2702" y="318"/>
                </a:cubicBezTo>
                <a:cubicBezTo>
                  <a:pt x="2049" y="318"/>
                  <a:pt x="1694" y="1085"/>
                  <a:pt x="1694" y="1085"/>
                </a:cubicBezTo>
                <a:cubicBezTo>
                  <a:pt x="1821" y="435"/>
                  <a:pt x="1263" y="1"/>
                  <a:pt x="775" y="1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68" name="Google Shape;268;p14"/>
          <p:cNvSpPr/>
          <p:nvPr/>
        </p:nvSpPr>
        <p:spPr>
          <a:xfrm>
            <a:off x="5798717" y="4605619"/>
            <a:ext cx="111946" cy="104387"/>
          </a:xfrm>
          <a:custGeom>
            <a:avLst/>
            <a:gdLst/>
            <a:ahLst/>
            <a:cxnLst/>
            <a:rect l="l" t="t" r="r" b="b"/>
            <a:pathLst>
              <a:path w="2340" h="2182" extrusionOk="0">
                <a:moveTo>
                  <a:pt x="1459" y="1"/>
                </a:moveTo>
                <a:cubicBezTo>
                  <a:pt x="1265" y="1"/>
                  <a:pt x="985" y="488"/>
                  <a:pt x="985" y="488"/>
                </a:cubicBezTo>
                <a:cubicBezTo>
                  <a:pt x="985" y="488"/>
                  <a:pt x="593" y="320"/>
                  <a:pt x="425" y="320"/>
                </a:cubicBezTo>
                <a:cubicBezTo>
                  <a:pt x="391" y="320"/>
                  <a:pt x="366" y="327"/>
                  <a:pt x="356" y="343"/>
                </a:cubicBezTo>
                <a:cubicBezTo>
                  <a:pt x="307" y="456"/>
                  <a:pt x="501" y="972"/>
                  <a:pt x="501" y="972"/>
                </a:cubicBezTo>
                <a:cubicBezTo>
                  <a:pt x="501" y="972"/>
                  <a:pt x="1" y="1536"/>
                  <a:pt x="210" y="1665"/>
                </a:cubicBezTo>
                <a:cubicBezTo>
                  <a:pt x="252" y="1691"/>
                  <a:pt x="311" y="1702"/>
                  <a:pt x="378" y="1702"/>
                </a:cubicBezTo>
                <a:cubicBezTo>
                  <a:pt x="647" y="1702"/>
                  <a:pt x="1049" y="1536"/>
                  <a:pt x="1049" y="1536"/>
                </a:cubicBezTo>
                <a:cubicBezTo>
                  <a:pt x="1049" y="1536"/>
                  <a:pt x="1396" y="2182"/>
                  <a:pt x="1606" y="2182"/>
                </a:cubicBezTo>
                <a:cubicBezTo>
                  <a:pt x="1609" y="2182"/>
                  <a:pt x="1611" y="2182"/>
                  <a:pt x="1614" y="2182"/>
                </a:cubicBezTo>
                <a:cubicBezTo>
                  <a:pt x="1823" y="2165"/>
                  <a:pt x="1727" y="1423"/>
                  <a:pt x="1727" y="1423"/>
                </a:cubicBezTo>
                <a:cubicBezTo>
                  <a:pt x="1727" y="1423"/>
                  <a:pt x="2340" y="1069"/>
                  <a:pt x="2275" y="923"/>
                </a:cubicBezTo>
                <a:cubicBezTo>
                  <a:pt x="2227" y="778"/>
                  <a:pt x="1727" y="665"/>
                  <a:pt x="1727" y="665"/>
                </a:cubicBezTo>
                <a:cubicBezTo>
                  <a:pt x="1727" y="665"/>
                  <a:pt x="1727" y="52"/>
                  <a:pt x="1485" y="4"/>
                </a:cubicBezTo>
                <a:cubicBezTo>
                  <a:pt x="1476" y="2"/>
                  <a:pt x="1468" y="1"/>
                  <a:pt x="1459" y="1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69" name="Google Shape;269;p14"/>
          <p:cNvSpPr/>
          <p:nvPr/>
        </p:nvSpPr>
        <p:spPr>
          <a:xfrm>
            <a:off x="2957296" y="273981"/>
            <a:ext cx="108118" cy="100225"/>
          </a:xfrm>
          <a:custGeom>
            <a:avLst/>
            <a:gdLst/>
            <a:ahLst/>
            <a:cxnLst/>
            <a:rect l="l" t="t" r="r" b="b"/>
            <a:pathLst>
              <a:path w="2260" h="2095" extrusionOk="0">
                <a:moveTo>
                  <a:pt x="759" y="0"/>
                </a:moveTo>
                <a:cubicBezTo>
                  <a:pt x="737" y="0"/>
                  <a:pt x="715" y="4"/>
                  <a:pt x="695" y="13"/>
                </a:cubicBezTo>
                <a:cubicBezTo>
                  <a:pt x="517" y="78"/>
                  <a:pt x="598" y="691"/>
                  <a:pt x="598" y="691"/>
                </a:cubicBezTo>
                <a:cubicBezTo>
                  <a:pt x="598" y="691"/>
                  <a:pt x="1" y="820"/>
                  <a:pt x="1" y="949"/>
                </a:cubicBezTo>
                <a:cubicBezTo>
                  <a:pt x="17" y="1062"/>
                  <a:pt x="485" y="1368"/>
                  <a:pt x="485" y="1368"/>
                </a:cubicBezTo>
                <a:cubicBezTo>
                  <a:pt x="485" y="1368"/>
                  <a:pt x="422" y="2094"/>
                  <a:pt x="655" y="2094"/>
                </a:cubicBezTo>
                <a:cubicBezTo>
                  <a:pt x="657" y="2094"/>
                  <a:pt x="660" y="2094"/>
                  <a:pt x="662" y="2094"/>
                </a:cubicBezTo>
                <a:cubicBezTo>
                  <a:pt x="904" y="2078"/>
                  <a:pt x="1275" y="1497"/>
                  <a:pt x="1275" y="1497"/>
                </a:cubicBezTo>
                <a:cubicBezTo>
                  <a:pt x="1275" y="1497"/>
                  <a:pt x="1724" y="1727"/>
                  <a:pt x="1972" y="1727"/>
                </a:cubicBezTo>
                <a:cubicBezTo>
                  <a:pt x="2025" y="1727"/>
                  <a:pt x="2069" y="1716"/>
                  <a:pt x="2098" y="1691"/>
                </a:cubicBezTo>
                <a:cubicBezTo>
                  <a:pt x="2259" y="1562"/>
                  <a:pt x="1743" y="1013"/>
                  <a:pt x="1743" y="1013"/>
                </a:cubicBezTo>
                <a:cubicBezTo>
                  <a:pt x="1743" y="1013"/>
                  <a:pt x="2033" y="368"/>
                  <a:pt x="1904" y="287"/>
                </a:cubicBezTo>
                <a:cubicBezTo>
                  <a:pt x="1879" y="273"/>
                  <a:pt x="1845" y="268"/>
                  <a:pt x="1805" y="268"/>
                </a:cubicBezTo>
                <a:cubicBezTo>
                  <a:pt x="1612" y="268"/>
                  <a:pt x="1291" y="400"/>
                  <a:pt x="1291" y="400"/>
                </a:cubicBezTo>
                <a:cubicBezTo>
                  <a:pt x="1291" y="400"/>
                  <a:pt x="985" y="0"/>
                  <a:pt x="759" y="0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70" name="Google Shape;270;p14"/>
          <p:cNvSpPr/>
          <p:nvPr/>
        </p:nvSpPr>
        <p:spPr>
          <a:xfrm rot="-1981394">
            <a:off x="3249004" y="464536"/>
            <a:ext cx="191413" cy="149935"/>
          </a:xfrm>
          <a:custGeom>
            <a:avLst/>
            <a:gdLst/>
            <a:ahLst/>
            <a:cxnLst/>
            <a:rect l="l" t="t" r="r" b="b"/>
            <a:pathLst>
              <a:path w="4001" h="3134" extrusionOk="0">
                <a:moveTo>
                  <a:pt x="775" y="1"/>
                </a:moveTo>
                <a:cubicBezTo>
                  <a:pt x="451" y="1"/>
                  <a:pt x="159" y="191"/>
                  <a:pt x="114" y="634"/>
                </a:cubicBezTo>
                <a:cubicBezTo>
                  <a:pt x="1" y="1763"/>
                  <a:pt x="1404" y="3134"/>
                  <a:pt x="1404" y="3134"/>
                </a:cubicBezTo>
                <a:cubicBezTo>
                  <a:pt x="3098" y="2505"/>
                  <a:pt x="4001" y="811"/>
                  <a:pt x="3098" y="408"/>
                </a:cubicBezTo>
                <a:cubicBezTo>
                  <a:pt x="2956" y="344"/>
                  <a:pt x="2824" y="318"/>
                  <a:pt x="2702" y="318"/>
                </a:cubicBezTo>
                <a:cubicBezTo>
                  <a:pt x="2049" y="318"/>
                  <a:pt x="1694" y="1085"/>
                  <a:pt x="1694" y="1085"/>
                </a:cubicBezTo>
                <a:cubicBezTo>
                  <a:pt x="1821" y="435"/>
                  <a:pt x="1263" y="1"/>
                  <a:pt x="775" y="1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71" name="Google Shape;271;p14"/>
          <p:cNvSpPr/>
          <p:nvPr/>
        </p:nvSpPr>
        <p:spPr>
          <a:xfrm>
            <a:off x="2451582" y="124047"/>
            <a:ext cx="108836" cy="100225"/>
          </a:xfrm>
          <a:custGeom>
            <a:avLst/>
            <a:gdLst/>
            <a:ahLst/>
            <a:cxnLst/>
            <a:rect l="l" t="t" r="r" b="b"/>
            <a:pathLst>
              <a:path w="2275" h="2095" extrusionOk="0">
                <a:moveTo>
                  <a:pt x="757" y="1"/>
                </a:moveTo>
                <a:cubicBezTo>
                  <a:pt x="735" y="1"/>
                  <a:pt x="714" y="5"/>
                  <a:pt x="694" y="13"/>
                </a:cubicBezTo>
                <a:cubicBezTo>
                  <a:pt x="517" y="78"/>
                  <a:pt x="597" y="691"/>
                  <a:pt x="597" y="691"/>
                </a:cubicBezTo>
                <a:cubicBezTo>
                  <a:pt x="597" y="691"/>
                  <a:pt x="0" y="820"/>
                  <a:pt x="16" y="949"/>
                </a:cubicBezTo>
                <a:cubicBezTo>
                  <a:pt x="16" y="1062"/>
                  <a:pt x="484" y="1368"/>
                  <a:pt x="484" y="1368"/>
                </a:cubicBezTo>
                <a:cubicBezTo>
                  <a:pt x="484" y="1368"/>
                  <a:pt x="421" y="2094"/>
                  <a:pt x="654" y="2094"/>
                </a:cubicBezTo>
                <a:cubicBezTo>
                  <a:pt x="657" y="2094"/>
                  <a:pt x="659" y="2094"/>
                  <a:pt x="662" y="2094"/>
                </a:cubicBezTo>
                <a:cubicBezTo>
                  <a:pt x="920" y="2078"/>
                  <a:pt x="1275" y="1497"/>
                  <a:pt x="1275" y="1497"/>
                </a:cubicBezTo>
                <a:cubicBezTo>
                  <a:pt x="1275" y="1497"/>
                  <a:pt x="1734" y="1727"/>
                  <a:pt x="1986" y="1727"/>
                </a:cubicBezTo>
                <a:cubicBezTo>
                  <a:pt x="2040" y="1727"/>
                  <a:pt x="2085" y="1717"/>
                  <a:pt x="2113" y="1691"/>
                </a:cubicBezTo>
                <a:cubicBezTo>
                  <a:pt x="2275" y="1562"/>
                  <a:pt x="1759" y="1013"/>
                  <a:pt x="1759" y="1013"/>
                </a:cubicBezTo>
                <a:cubicBezTo>
                  <a:pt x="1759" y="1013"/>
                  <a:pt x="2049" y="368"/>
                  <a:pt x="1904" y="288"/>
                </a:cubicBezTo>
                <a:cubicBezTo>
                  <a:pt x="1880" y="275"/>
                  <a:pt x="1849" y="269"/>
                  <a:pt x="1813" y="269"/>
                </a:cubicBezTo>
                <a:cubicBezTo>
                  <a:pt x="1625" y="269"/>
                  <a:pt x="1307" y="417"/>
                  <a:pt x="1307" y="417"/>
                </a:cubicBezTo>
                <a:cubicBezTo>
                  <a:pt x="1307" y="417"/>
                  <a:pt x="985" y="1"/>
                  <a:pt x="757" y="1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72" name="Google Shape;272;p14"/>
          <p:cNvSpPr/>
          <p:nvPr/>
        </p:nvSpPr>
        <p:spPr>
          <a:xfrm>
            <a:off x="783879" y="179607"/>
            <a:ext cx="111946" cy="104387"/>
          </a:xfrm>
          <a:custGeom>
            <a:avLst/>
            <a:gdLst/>
            <a:ahLst/>
            <a:cxnLst/>
            <a:rect l="l" t="t" r="r" b="b"/>
            <a:pathLst>
              <a:path w="2340" h="2182" extrusionOk="0">
                <a:moveTo>
                  <a:pt x="1459" y="1"/>
                </a:moveTo>
                <a:cubicBezTo>
                  <a:pt x="1265" y="1"/>
                  <a:pt x="985" y="488"/>
                  <a:pt x="985" y="488"/>
                </a:cubicBezTo>
                <a:cubicBezTo>
                  <a:pt x="985" y="488"/>
                  <a:pt x="593" y="320"/>
                  <a:pt x="425" y="320"/>
                </a:cubicBezTo>
                <a:cubicBezTo>
                  <a:pt x="391" y="320"/>
                  <a:pt x="366" y="327"/>
                  <a:pt x="356" y="343"/>
                </a:cubicBezTo>
                <a:cubicBezTo>
                  <a:pt x="307" y="456"/>
                  <a:pt x="501" y="972"/>
                  <a:pt x="501" y="972"/>
                </a:cubicBezTo>
                <a:cubicBezTo>
                  <a:pt x="501" y="972"/>
                  <a:pt x="1" y="1536"/>
                  <a:pt x="210" y="1665"/>
                </a:cubicBezTo>
                <a:cubicBezTo>
                  <a:pt x="252" y="1691"/>
                  <a:pt x="311" y="1702"/>
                  <a:pt x="378" y="1702"/>
                </a:cubicBezTo>
                <a:cubicBezTo>
                  <a:pt x="647" y="1702"/>
                  <a:pt x="1049" y="1536"/>
                  <a:pt x="1049" y="1536"/>
                </a:cubicBezTo>
                <a:cubicBezTo>
                  <a:pt x="1049" y="1536"/>
                  <a:pt x="1396" y="2182"/>
                  <a:pt x="1606" y="2182"/>
                </a:cubicBezTo>
                <a:cubicBezTo>
                  <a:pt x="1609" y="2182"/>
                  <a:pt x="1611" y="2182"/>
                  <a:pt x="1614" y="2182"/>
                </a:cubicBezTo>
                <a:cubicBezTo>
                  <a:pt x="1823" y="2165"/>
                  <a:pt x="1727" y="1423"/>
                  <a:pt x="1727" y="1423"/>
                </a:cubicBezTo>
                <a:cubicBezTo>
                  <a:pt x="1727" y="1423"/>
                  <a:pt x="2340" y="1069"/>
                  <a:pt x="2275" y="923"/>
                </a:cubicBezTo>
                <a:cubicBezTo>
                  <a:pt x="2227" y="778"/>
                  <a:pt x="1727" y="665"/>
                  <a:pt x="1727" y="665"/>
                </a:cubicBezTo>
                <a:cubicBezTo>
                  <a:pt x="1727" y="665"/>
                  <a:pt x="1727" y="52"/>
                  <a:pt x="1485" y="4"/>
                </a:cubicBezTo>
                <a:cubicBezTo>
                  <a:pt x="1476" y="2"/>
                  <a:pt x="1468" y="1"/>
                  <a:pt x="1459" y="1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73" name="Google Shape;273;p14"/>
          <p:cNvSpPr/>
          <p:nvPr/>
        </p:nvSpPr>
        <p:spPr>
          <a:xfrm rot="2700000">
            <a:off x="3485409" y="4837293"/>
            <a:ext cx="108117" cy="100223"/>
          </a:xfrm>
          <a:custGeom>
            <a:avLst/>
            <a:gdLst/>
            <a:ahLst/>
            <a:cxnLst/>
            <a:rect l="l" t="t" r="r" b="b"/>
            <a:pathLst>
              <a:path w="2260" h="2095" extrusionOk="0">
                <a:moveTo>
                  <a:pt x="759" y="0"/>
                </a:moveTo>
                <a:cubicBezTo>
                  <a:pt x="737" y="0"/>
                  <a:pt x="715" y="4"/>
                  <a:pt x="695" y="13"/>
                </a:cubicBezTo>
                <a:cubicBezTo>
                  <a:pt x="517" y="78"/>
                  <a:pt x="598" y="691"/>
                  <a:pt x="598" y="691"/>
                </a:cubicBezTo>
                <a:cubicBezTo>
                  <a:pt x="598" y="691"/>
                  <a:pt x="1" y="820"/>
                  <a:pt x="1" y="949"/>
                </a:cubicBezTo>
                <a:cubicBezTo>
                  <a:pt x="17" y="1062"/>
                  <a:pt x="485" y="1368"/>
                  <a:pt x="485" y="1368"/>
                </a:cubicBezTo>
                <a:cubicBezTo>
                  <a:pt x="485" y="1368"/>
                  <a:pt x="422" y="2094"/>
                  <a:pt x="655" y="2094"/>
                </a:cubicBezTo>
                <a:cubicBezTo>
                  <a:pt x="657" y="2094"/>
                  <a:pt x="660" y="2094"/>
                  <a:pt x="662" y="2094"/>
                </a:cubicBezTo>
                <a:cubicBezTo>
                  <a:pt x="904" y="2078"/>
                  <a:pt x="1275" y="1497"/>
                  <a:pt x="1275" y="1497"/>
                </a:cubicBezTo>
                <a:cubicBezTo>
                  <a:pt x="1275" y="1497"/>
                  <a:pt x="1724" y="1727"/>
                  <a:pt x="1972" y="1727"/>
                </a:cubicBezTo>
                <a:cubicBezTo>
                  <a:pt x="2025" y="1727"/>
                  <a:pt x="2069" y="1716"/>
                  <a:pt x="2098" y="1691"/>
                </a:cubicBezTo>
                <a:cubicBezTo>
                  <a:pt x="2259" y="1562"/>
                  <a:pt x="1743" y="1013"/>
                  <a:pt x="1743" y="1013"/>
                </a:cubicBezTo>
                <a:cubicBezTo>
                  <a:pt x="1743" y="1013"/>
                  <a:pt x="2033" y="368"/>
                  <a:pt x="1904" y="287"/>
                </a:cubicBezTo>
                <a:cubicBezTo>
                  <a:pt x="1879" y="273"/>
                  <a:pt x="1845" y="268"/>
                  <a:pt x="1805" y="268"/>
                </a:cubicBezTo>
                <a:cubicBezTo>
                  <a:pt x="1612" y="268"/>
                  <a:pt x="1291" y="400"/>
                  <a:pt x="1291" y="400"/>
                </a:cubicBezTo>
                <a:cubicBezTo>
                  <a:pt x="1291" y="400"/>
                  <a:pt x="985" y="0"/>
                  <a:pt x="759" y="0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74" name="Google Shape;274;p14"/>
          <p:cNvSpPr/>
          <p:nvPr/>
        </p:nvSpPr>
        <p:spPr>
          <a:xfrm>
            <a:off x="2621658" y="489368"/>
            <a:ext cx="108118" cy="100225"/>
          </a:xfrm>
          <a:custGeom>
            <a:avLst/>
            <a:gdLst/>
            <a:ahLst/>
            <a:cxnLst/>
            <a:rect l="l" t="t" r="r" b="b"/>
            <a:pathLst>
              <a:path w="2260" h="2095" extrusionOk="0">
                <a:moveTo>
                  <a:pt x="759" y="0"/>
                </a:moveTo>
                <a:cubicBezTo>
                  <a:pt x="737" y="0"/>
                  <a:pt x="715" y="4"/>
                  <a:pt x="695" y="13"/>
                </a:cubicBezTo>
                <a:cubicBezTo>
                  <a:pt x="517" y="78"/>
                  <a:pt x="598" y="691"/>
                  <a:pt x="598" y="691"/>
                </a:cubicBezTo>
                <a:cubicBezTo>
                  <a:pt x="598" y="691"/>
                  <a:pt x="1" y="820"/>
                  <a:pt x="1" y="949"/>
                </a:cubicBezTo>
                <a:cubicBezTo>
                  <a:pt x="17" y="1062"/>
                  <a:pt x="485" y="1368"/>
                  <a:pt x="485" y="1368"/>
                </a:cubicBezTo>
                <a:cubicBezTo>
                  <a:pt x="485" y="1368"/>
                  <a:pt x="422" y="2094"/>
                  <a:pt x="655" y="2094"/>
                </a:cubicBezTo>
                <a:cubicBezTo>
                  <a:pt x="657" y="2094"/>
                  <a:pt x="660" y="2094"/>
                  <a:pt x="662" y="2094"/>
                </a:cubicBezTo>
                <a:cubicBezTo>
                  <a:pt x="904" y="2078"/>
                  <a:pt x="1275" y="1497"/>
                  <a:pt x="1275" y="1497"/>
                </a:cubicBezTo>
                <a:cubicBezTo>
                  <a:pt x="1275" y="1497"/>
                  <a:pt x="1724" y="1727"/>
                  <a:pt x="1972" y="1727"/>
                </a:cubicBezTo>
                <a:cubicBezTo>
                  <a:pt x="2025" y="1727"/>
                  <a:pt x="2069" y="1716"/>
                  <a:pt x="2098" y="1691"/>
                </a:cubicBezTo>
                <a:cubicBezTo>
                  <a:pt x="2259" y="1562"/>
                  <a:pt x="1743" y="1013"/>
                  <a:pt x="1743" y="1013"/>
                </a:cubicBezTo>
                <a:cubicBezTo>
                  <a:pt x="1743" y="1013"/>
                  <a:pt x="2033" y="368"/>
                  <a:pt x="1904" y="287"/>
                </a:cubicBezTo>
                <a:cubicBezTo>
                  <a:pt x="1879" y="273"/>
                  <a:pt x="1845" y="268"/>
                  <a:pt x="1805" y="268"/>
                </a:cubicBezTo>
                <a:cubicBezTo>
                  <a:pt x="1612" y="268"/>
                  <a:pt x="1291" y="400"/>
                  <a:pt x="1291" y="400"/>
                </a:cubicBezTo>
                <a:cubicBezTo>
                  <a:pt x="1291" y="400"/>
                  <a:pt x="985" y="0"/>
                  <a:pt x="759" y="0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75" name="Google Shape;275;p14"/>
          <p:cNvSpPr/>
          <p:nvPr/>
        </p:nvSpPr>
        <p:spPr>
          <a:xfrm>
            <a:off x="7346004" y="179607"/>
            <a:ext cx="111946" cy="104387"/>
          </a:xfrm>
          <a:custGeom>
            <a:avLst/>
            <a:gdLst/>
            <a:ahLst/>
            <a:cxnLst/>
            <a:rect l="l" t="t" r="r" b="b"/>
            <a:pathLst>
              <a:path w="2340" h="2182" extrusionOk="0">
                <a:moveTo>
                  <a:pt x="1459" y="1"/>
                </a:moveTo>
                <a:cubicBezTo>
                  <a:pt x="1265" y="1"/>
                  <a:pt x="985" y="488"/>
                  <a:pt x="985" y="488"/>
                </a:cubicBezTo>
                <a:cubicBezTo>
                  <a:pt x="985" y="488"/>
                  <a:pt x="593" y="320"/>
                  <a:pt x="425" y="320"/>
                </a:cubicBezTo>
                <a:cubicBezTo>
                  <a:pt x="391" y="320"/>
                  <a:pt x="366" y="327"/>
                  <a:pt x="356" y="343"/>
                </a:cubicBezTo>
                <a:cubicBezTo>
                  <a:pt x="307" y="456"/>
                  <a:pt x="501" y="972"/>
                  <a:pt x="501" y="972"/>
                </a:cubicBezTo>
                <a:cubicBezTo>
                  <a:pt x="501" y="972"/>
                  <a:pt x="1" y="1536"/>
                  <a:pt x="210" y="1665"/>
                </a:cubicBezTo>
                <a:cubicBezTo>
                  <a:pt x="252" y="1691"/>
                  <a:pt x="311" y="1702"/>
                  <a:pt x="378" y="1702"/>
                </a:cubicBezTo>
                <a:cubicBezTo>
                  <a:pt x="647" y="1702"/>
                  <a:pt x="1049" y="1536"/>
                  <a:pt x="1049" y="1536"/>
                </a:cubicBezTo>
                <a:cubicBezTo>
                  <a:pt x="1049" y="1536"/>
                  <a:pt x="1396" y="2182"/>
                  <a:pt x="1606" y="2182"/>
                </a:cubicBezTo>
                <a:cubicBezTo>
                  <a:pt x="1609" y="2182"/>
                  <a:pt x="1611" y="2182"/>
                  <a:pt x="1614" y="2182"/>
                </a:cubicBezTo>
                <a:cubicBezTo>
                  <a:pt x="1823" y="2165"/>
                  <a:pt x="1727" y="1423"/>
                  <a:pt x="1727" y="1423"/>
                </a:cubicBezTo>
                <a:cubicBezTo>
                  <a:pt x="1727" y="1423"/>
                  <a:pt x="2340" y="1069"/>
                  <a:pt x="2275" y="923"/>
                </a:cubicBezTo>
                <a:cubicBezTo>
                  <a:pt x="2227" y="778"/>
                  <a:pt x="1727" y="665"/>
                  <a:pt x="1727" y="665"/>
                </a:cubicBezTo>
                <a:cubicBezTo>
                  <a:pt x="1727" y="665"/>
                  <a:pt x="1727" y="52"/>
                  <a:pt x="1485" y="4"/>
                </a:cubicBezTo>
                <a:cubicBezTo>
                  <a:pt x="1476" y="2"/>
                  <a:pt x="1468" y="1"/>
                  <a:pt x="1459" y="1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76" name="Google Shape;276;p14"/>
          <p:cNvSpPr/>
          <p:nvPr/>
        </p:nvSpPr>
        <p:spPr>
          <a:xfrm>
            <a:off x="5328970" y="489397"/>
            <a:ext cx="108836" cy="100225"/>
          </a:xfrm>
          <a:custGeom>
            <a:avLst/>
            <a:gdLst/>
            <a:ahLst/>
            <a:cxnLst/>
            <a:rect l="l" t="t" r="r" b="b"/>
            <a:pathLst>
              <a:path w="2275" h="2095" extrusionOk="0">
                <a:moveTo>
                  <a:pt x="757" y="1"/>
                </a:moveTo>
                <a:cubicBezTo>
                  <a:pt x="735" y="1"/>
                  <a:pt x="714" y="5"/>
                  <a:pt x="694" y="13"/>
                </a:cubicBezTo>
                <a:cubicBezTo>
                  <a:pt x="517" y="78"/>
                  <a:pt x="597" y="691"/>
                  <a:pt x="597" y="691"/>
                </a:cubicBezTo>
                <a:cubicBezTo>
                  <a:pt x="597" y="691"/>
                  <a:pt x="0" y="820"/>
                  <a:pt x="16" y="949"/>
                </a:cubicBezTo>
                <a:cubicBezTo>
                  <a:pt x="16" y="1062"/>
                  <a:pt x="484" y="1368"/>
                  <a:pt x="484" y="1368"/>
                </a:cubicBezTo>
                <a:cubicBezTo>
                  <a:pt x="484" y="1368"/>
                  <a:pt x="421" y="2094"/>
                  <a:pt x="654" y="2094"/>
                </a:cubicBezTo>
                <a:cubicBezTo>
                  <a:pt x="657" y="2094"/>
                  <a:pt x="659" y="2094"/>
                  <a:pt x="662" y="2094"/>
                </a:cubicBezTo>
                <a:cubicBezTo>
                  <a:pt x="920" y="2078"/>
                  <a:pt x="1275" y="1497"/>
                  <a:pt x="1275" y="1497"/>
                </a:cubicBezTo>
                <a:cubicBezTo>
                  <a:pt x="1275" y="1497"/>
                  <a:pt x="1734" y="1727"/>
                  <a:pt x="1986" y="1727"/>
                </a:cubicBezTo>
                <a:cubicBezTo>
                  <a:pt x="2040" y="1727"/>
                  <a:pt x="2085" y="1717"/>
                  <a:pt x="2113" y="1691"/>
                </a:cubicBezTo>
                <a:cubicBezTo>
                  <a:pt x="2275" y="1562"/>
                  <a:pt x="1759" y="1013"/>
                  <a:pt x="1759" y="1013"/>
                </a:cubicBezTo>
                <a:cubicBezTo>
                  <a:pt x="1759" y="1013"/>
                  <a:pt x="2049" y="368"/>
                  <a:pt x="1904" y="288"/>
                </a:cubicBezTo>
                <a:cubicBezTo>
                  <a:pt x="1880" y="275"/>
                  <a:pt x="1849" y="269"/>
                  <a:pt x="1813" y="269"/>
                </a:cubicBezTo>
                <a:cubicBezTo>
                  <a:pt x="1625" y="269"/>
                  <a:pt x="1307" y="417"/>
                  <a:pt x="1307" y="417"/>
                </a:cubicBezTo>
                <a:cubicBezTo>
                  <a:pt x="1307" y="417"/>
                  <a:pt x="985" y="1"/>
                  <a:pt x="757" y="1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77" name="Google Shape;277;p14"/>
          <p:cNvSpPr/>
          <p:nvPr/>
        </p:nvSpPr>
        <p:spPr>
          <a:xfrm>
            <a:off x="7487286" y="446296"/>
            <a:ext cx="199923" cy="186385"/>
          </a:xfrm>
          <a:custGeom>
            <a:avLst/>
            <a:gdLst/>
            <a:ahLst/>
            <a:cxnLst/>
            <a:rect l="l" t="t" r="r" b="b"/>
            <a:pathLst>
              <a:path w="4179" h="3896" extrusionOk="0">
                <a:moveTo>
                  <a:pt x="2599" y="1"/>
                </a:moveTo>
                <a:cubicBezTo>
                  <a:pt x="2271" y="1"/>
                  <a:pt x="1759" y="879"/>
                  <a:pt x="1759" y="879"/>
                </a:cubicBezTo>
                <a:cubicBezTo>
                  <a:pt x="1759" y="879"/>
                  <a:pt x="1081" y="572"/>
                  <a:pt x="778" y="572"/>
                </a:cubicBezTo>
                <a:cubicBezTo>
                  <a:pt x="714" y="572"/>
                  <a:pt x="666" y="586"/>
                  <a:pt x="646" y="620"/>
                </a:cubicBezTo>
                <a:cubicBezTo>
                  <a:pt x="517" y="814"/>
                  <a:pt x="888" y="1733"/>
                  <a:pt x="888" y="1733"/>
                </a:cubicBezTo>
                <a:cubicBezTo>
                  <a:pt x="888" y="1733"/>
                  <a:pt x="1" y="2750"/>
                  <a:pt x="372" y="2975"/>
                </a:cubicBezTo>
                <a:cubicBezTo>
                  <a:pt x="444" y="3019"/>
                  <a:pt x="545" y="3037"/>
                  <a:pt x="660" y="3037"/>
                </a:cubicBezTo>
                <a:cubicBezTo>
                  <a:pt x="1139" y="3037"/>
                  <a:pt x="1872" y="2733"/>
                  <a:pt x="1872" y="2733"/>
                </a:cubicBezTo>
                <a:cubicBezTo>
                  <a:pt x="1872" y="2733"/>
                  <a:pt x="2484" y="3896"/>
                  <a:pt x="2873" y="3896"/>
                </a:cubicBezTo>
                <a:cubicBezTo>
                  <a:pt x="2878" y="3896"/>
                  <a:pt x="2883" y="3895"/>
                  <a:pt x="2888" y="3895"/>
                </a:cubicBezTo>
                <a:cubicBezTo>
                  <a:pt x="3259" y="3863"/>
                  <a:pt x="3098" y="2524"/>
                  <a:pt x="3098" y="2524"/>
                </a:cubicBezTo>
                <a:cubicBezTo>
                  <a:pt x="3098" y="2524"/>
                  <a:pt x="4179" y="1895"/>
                  <a:pt x="4082" y="1637"/>
                </a:cubicBezTo>
                <a:cubicBezTo>
                  <a:pt x="3985" y="1379"/>
                  <a:pt x="3082" y="1185"/>
                  <a:pt x="3082" y="1185"/>
                </a:cubicBezTo>
                <a:cubicBezTo>
                  <a:pt x="3082" y="1185"/>
                  <a:pt x="3066" y="104"/>
                  <a:pt x="2646" y="7"/>
                </a:cubicBezTo>
                <a:cubicBezTo>
                  <a:pt x="2631" y="3"/>
                  <a:pt x="2615" y="1"/>
                  <a:pt x="2599" y="1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78" name="Google Shape;278;p14"/>
          <p:cNvSpPr/>
          <p:nvPr/>
        </p:nvSpPr>
        <p:spPr>
          <a:xfrm>
            <a:off x="5520853" y="4367426"/>
            <a:ext cx="191408" cy="149931"/>
          </a:xfrm>
          <a:custGeom>
            <a:avLst/>
            <a:gdLst/>
            <a:ahLst/>
            <a:cxnLst/>
            <a:rect l="l" t="t" r="r" b="b"/>
            <a:pathLst>
              <a:path w="4001" h="3134" extrusionOk="0">
                <a:moveTo>
                  <a:pt x="775" y="1"/>
                </a:moveTo>
                <a:cubicBezTo>
                  <a:pt x="451" y="1"/>
                  <a:pt x="159" y="191"/>
                  <a:pt x="114" y="634"/>
                </a:cubicBezTo>
                <a:cubicBezTo>
                  <a:pt x="1" y="1763"/>
                  <a:pt x="1404" y="3134"/>
                  <a:pt x="1404" y="3134"/>
                </a:cubicBezTo>
                <a:cubicBezTo>
                  <a:pt x="3098" y="2505"/>
                  <a:pt x="4001" y="811"/>
                  <a:pt x="3098" y="408"/>
                </a:cubicBezTo>
                <a:cubicBezTo>
                  <a:pt x="2956" y="344"/>
                  <a:pt x="2824" y="318"/>
                  <a:pt x="2702" y="318"/>
                </a:cubicBezTo>
                <a:cubicBezTo>
                  <a:pt x="2049" y="318"/>
                  <a:pt x="1694" y="1085"/>
                  <a:pt x="1694" y="1085"/>
                </a:cubicBezTo>
                <a:cubicBezTo>
                  <a:pt x="1821" y="435"/>
                  <a:pt x="1263" y="1"/>
                  <a:pt x="775" y="1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79" name="Google Shape;279;p14"/>
          <p:cNvSpPr/>
          <p:nvPr/>
        </p:nvSpPr>
        <p:spPr>
          <a:xfrm>
            <a:off x="8940507" y="181684"/>
            <a:ext cx="108836" cy="100225"/>
          </a:xfrm>
          <a:custGeom>
            <a:avLst/>
            <a:gdLst/>
            <a:ahLst/>
            <a:cxnLst/>
            <a:rect l="l" t="t" r="r" b="b"/>
            <a:pathLst>
              <a:path w="2275" h="2095" extrusionOk="0">
                <a:moveTo>
                  <a:pt x="757" y="1"/>
                </a:moveTo>
                <a:cubicBezTo>
                  <a:pt x="735" y="1"/>
                  <a:pt x="714" y="5"/>
                  <a:pt x="694" y="13"/>
                </a:cubicBezTo>
                <a:cubicBezTo>
                  <a:pt x="517" y="78"/>
                  <a:pt x="597" y="691"/>
                  <a:pt x="597" y="691"/>
                </a:cubicBezTo>
                <a:cubicBezTo>
                  <a:pt x="597" y="691"/>
                  <a:pt x="0" y="820"/>
                  <a:pt x="16" y="949"/>
                </a:cubicBezTo>
                <a:cubicBezTo>
                  <a:pt x="16" y="1062"/>
                  <a:pt x="484" y="1368"/>
                  <a:pt x="484" y="1368"/>
                </a:cubicBezTo>
                <a:cubicBezTo>
                  <a:pt x="484" y="1368"/>
                  <a:pt x="421" y="2094"/>
                  <a:pt x="654" y="2094"/>
                </a:cubicBezTo>
                <a:cubicBezTo>
                  <a:pt x="657" y="2094"/>
                  <a:pt x="659" y="2094"/>
                  <a:pt x="662" y="2094"/>
                </a:cubicBezTo>
                <a:cubicBezTo>
                  <a:pt x="920" y="2078"/>
                  <a:pt x="1275" y="1497"/>
                  <a:pt x="1275" y="1497"/>
                </a:cubicBezTo>
                <a:cubicBezTo>
                  <a:pt x="1275" y="1497"/>
                  <a:pt x="1734" y="1727"/>
                  <a:pt x="1986" y="1727"/>
                </a:cubicBezTo>
                <a:cubicBezTo>
                  <a:pt x="2040" y="1727"/>
                  <a:pt x="2085" y="1717"/>
                  <a:pt x="2113" y="1691"/>
                </a:cubicBezTo>
                <a:cubicBezTo>
                  <a:pt x="2275" y="1562"/>
                  <a:pt x="1759" y="1013"/>
                  <a:pt x="1759" y="1013"/>
                </a:cubicBezTo>
                <a:cubicBezTo>
                  <a:pt x="1759" y="1013"/>
                  <a:pt x="2049" y="368"/>
                  <a:pt x="1904" y="288"/>
                </a:cubicBezTo>
                <a:cubicBezTo>
                  <a:pt x="1880" y="275"/>
                  <a:pt x="1849" y="269"/>
                  <a:pt x="1813" y="269"/>
                </a:cubicBezTo>
                <a:cubicBezTo>
                  <a:pt x="1625" y="269"/>
                  <a:pt x="1307" y="417"/>
                  <a:pt x="1307" y="417"/>
                </a:cubicBezTo>
                <a:cubicBezTo>
                  <a:pt x="1307" y="417"/>
                  <a:pt x="985" y="1"/>
                  <a:pt x="757" y="1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80" name="Google Shape;280;p14"/>
          <p:cNvSpPr/>
          <p:nvPr/>
        </p:nvSpPr>
        <p:spPr>
          <a:xfrm>
            <a:off x="1852586" y="364846"/>
            <a:ext cx="199923" cy="186385"/>
          </a:xfrm>
          <a:custGeom>
            <a:avLst/>
            <a:gdLst/>
            <a:ahLst/>
            <a:cxnLst/>
            <a:rect l="l" t="t" r="r" b="b"/>
            <a:pathLst>
              <a:path w="4179" h="3896" extrusionOk="0">
                <a:moveTo>
                  <a:pt x="2599" y="1"/>
                </a:moveTo>
                <a:cubicBezTo>
                  <a:pt x="2271" y="1"/>
                  <a:pt x="1759" y="879"/>
                  <a:pt x="1759" y="879"/>
                </a:cubicBezTo>
                <a:cubicBezTo>
                  <a:pt x="1759" y="879"/>
                  <a:pt x="1081" y="572"/>
                  <a:pt x="778" y="572"/>
                </a:cubicBezTo>
                <a:cubicBezTo>
                  <a:pt x="714" y="572"/>
                  <a:pt x="666" y="586"/>
                  <a:pt x="646" y="620"/>
                </a:cubicBezTo>
                <a:cubicBezTo>
                  <a:pt x="517" y="814"/>
                  <a:pt x="888" y="1733"/>
                  <a:pt x="888" y="1733"/>
                </a:cubicBezTo>
                <a:cubicBezTo>
                  <a:pt x="888" y="1733"/>
                  <a:pt x="1" y="2750"/>
                  <a:pt x="372" y="2975"/>
                </a:cubicBezTo>
                <a:cubicBezTo>
                  <a:pt x="444" y="3019"/>
                  <a:pt x="545" y="3037"/>
                  <a:pt x="660" y="3037"/>
                </a:cubicBezTo>
                <a:cubicBezTo>
                  <a:pt x="1139" y="3037"/>
                  <a:pt x="1872" y="2733"/>
                  <a:pt x="1872" y="2733"/>
                </a:cubicBezTo>
                <a:cubicBezTo>
                  <a:pt x="1872" y="2733"/>
                  <a:pt x="2484" y="3896"/>
                  <a:pt x="2873" y="3896"/>
                </a:cubicBezTo>
                <a:cubicBezTo>
                  <a:pt x="2878" y="3896"/>
                  <a:pt x="2883" y="3895"/>
                  <a:pt x="2888" y="3895"/>
                </a:cubicBezTo>
                <a:cubicBezTo>
                  <a:pt x="3259" y="3863"/>
                  <a:pt x="3098" y="2524"/>
                  <a:pt x="3098" y="2524"/>
                </a:cubicBezTo>
                <a:cubicBezTo>
                  <a:pt x="3098" y="2524"/>
                  <a:pt x="4179" y="1895"/>
                  <a:pt x="4082" y="1637"/>
                </a:cubicBezTo>
                <a:cubicBezTo>
                  <a:pt x="3985" y="1379"/>
                  <a:pt x="3082" y="1185"/>
                  <a:pt x="3082" y="1185"/>
                </a:cubicBezTo>
                <a:cubicBezTo>
                  <a:pt x="3082" y="1185"/>
                  <a:pt x="3066" y="104"/>
                  <a:pt x="2646" y="7"/>
                </a:cubicBezTo>
                <a:cubicBezTo>
                  <a:pt x="2631" y="3"/>
                  <a:pt x="2615" y="1"/>
                  <a:pt x="2599" y="1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81" name="Google Shape;281;p14"/>
          <p:cNvSpPr/>
          <p:nvPr/>
        </p:nvSpPr>
        <p:spPr>
          <a:xfrm>
            <a:off x="355982" y="489397"/>
            <a:ext cx="108836" cy="100225"/>
          </a:xfrm>
          <a:custGeom>
            <a:avLst/>
            <a:gdLst/>
            <a:ahLst/>
            <a:cxnLst/>
            <a:rect l="l" t="t" r="r" b="b"/>
            <a:pathLst>
              <a:path w="2275" h="2095" extrusionOk="0">
                <a:moveTo>
                  <a:pt x="757" y="1"/>
                </a:moveTo>
                <a:cubicBezTo>
                  <a:pt x="735" y="1"/>
                  <a:pt x="714" y="5"/>
                  <a:pt x="694" y="13"/>
                </a:cubicBezTo>
                <a:cubicBezTo>
                  <a:pt x="517" y="78"/>
                  <a:pt x="597" y="691"/>
                  <a:pt x="597" y="691"/>
                </a:cubicBezTo>
                <a:cubicBezTo>
                  <a:pt x="597" y="691"/>
                  <a:pt x="0" y="820"/>
                  <a:pt x="16" y="949"/>
                </a:cubicBezTo>
                <a:cubicBezTo>
                  <a:pt x="16" y="1062"/>
                  <a:pt x="484" y="1368"/>
                  <a:pt x="484" y="1368"/>
                </a:cubicBezTo>
                <a:cubicBezTo>
                  <a:pt x="484" y="1368"/>
                  <a:pt x="421" y="2094"/>
                  <a:pt x="654" y="2094"/>
                </a:cubicBezTo>
                <a:cubicBezTo>
                  <a:pt x="657" y="2094"/>
                  <a:pt x="659" y="2094"/>
                  <a:pt x="662" y="2094"/>
                </a:cubicBezTo>
                <a:cubicBezTo>
                  <a:pt x="920" y="2078"/>
                  <a:pt x="1275" y="1497"/>
                  <a:pt x="1275" y="1497"/>
                </a:cubicBezTo>
                <a:cubicBezTo>
                  <a:pt x="1275" y="1497"/>
                  <a:pt x="1734" y="1727"/>
                  <a:pt x="1986" y="1727"/>
                </a:cubicBezTo>
                <a:cubicBezTo>
                  <a:pt x="2040" y="1727"/>
                  <a:pt x="2085" y="1717"/>
                  <a:pt x="2113" y="1691"/>
                </a:cubicBezTo>
                <a:cubicBezTo>
                  <a:pt x="2275" y="1562"/>
                  <a:pt x="1759" y="1013"/>
                  <a:pt x="1759" y="1013"/>
                </a:cubicBezTo>
                <a:cubicBezTo>
                  <a:pt x="1759" y="1013"/>
                  <a:pt x="2049" y="368"/>
                  <a:pt x="1904" y="288"/>
                </a:cubicBezTo>
                <a:cubicBezTo>
                  <a:pt x="1880" y="275"/>
                  <a:pt x="1849" y="269"/>
                  <a:pt x="1813" y="269"/>
                </a:cubicBezTo>
                <a:cubicBezTo>
                  <a:pt x="1625" y="269"/>
                  <a:pt x="1307" y="417"/>
                  <a:pt x="1307" y="417"/>
                </a:cubicBezTo>
                <a:cubicBezTo>
                  <a:pt x="1307" y="417"/>
                  <a:pt x="985" y="1"/>
                  <a:pt x="757" y="1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82" name="Google Shape;282;p14"/>
          <p:cNvSpPr/>
          <p:nvPr/>
        </p:nvSpPr>
        <p:spPr>
          <a:xfrm rot="-2330643">
            <a:off x="138715" y="99203"/>
            <a:ext cx="191405" cy="149929"/>
          </a:xfrm>
          <a:custGeom>
            <a:avLst/>
            <a:gdLst/>
            <a:ahLst/>
            <a:cxnLst/>
            <a:rect l="l" t="t" r="r" b="b"/>
            <a:pathLst>
              <a:path w="4001" h="3134" extrusionOk="0">
                <a:moveTo>
                  <a:pt x="775" y="1"/>
                </a:moveTo>
                <a:cubicBezTo>
                  <a:pt x="451" y="1"/>
                  <a:pt x="159" y="191"/>
                  <a:pt x="114" y="634"/>
                </a:cubicBezTo>
                <a:cubicBezTo>
                  <a:pt x="1" y="1763"/>
                  <a:pt x="1404" y="3134"/>
                  <a:pt x="1404" y="3134"/>
                </a:cubicBezTo>
                <a:cubicBezTo>
                  <a:pt x="3098" y="2505"/>
                  <a:pt x="4001" y="811"/>
                  <a:pt x="3098" y="408"/>
                </a:cubicBezTo>
                <a:cubicBezTo>
                  <a:pt x="2956" y="344"/>
                  <a:pt x="2824" y="318"/>
                  <a:pt x="2702" y="318"/>
                </a:cubicBezTo>
                <a:cubicBezTo>
                  <a:pt x="2049" y="318"/>
                  <a:pt x="1694" y="1085"/>
                  <a:pt x="1694" y="1085"/>
                </a:cubicBezTo>
                <a:cubicBezTo>
                  <a:pt x="1821" y="435"/>
                  <a:pt x="1263" y="1"/>
                  <a:pt x="775" y="1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83" name="Google Shape;283;p14"/>
          <p:cNvSpPr/>
          <p:nvPr/>
        </p:nvSpPr>
        <p:spPr>
          <a:xfrm>
            <a:off x="949111" y="631713"/>
            <a:ext cx="147327" cy="115402"/>
          </a:xfrm>
          <a:custGeom>
            <a:avLst/>
            <a:gdLst/>
            <a:ahLst/>
            <a:cxnLst/>
            <a:rect l="l" t="t" r="r" b="b"/>
            <a:pathLst>
              <a:path w="4001" h="3134" extrusionOk="0">
                <a:moveTo>
                  <a:pt x="775" y="1"/>
                </a:moveTo>
                <a:cubicBezTo>
                  <a:pt x="451" y="1"/>
                  <a:pt x="159" y="191"/>
                  <a:pt x="114" y="634"/>
                </a:cubicBezTo>
                <a:cubicBezTo>
                  <a:pt x="1" y="1763"/>
                  <a:pt x="1404" y="3134"/>
                  <a:pt x="1404" y="3134"/>
                </a:cubicBezTo>
                <a:cubicBezTo>
                  <a:pt x="3098" y="2505"/>
                  <a:pt x="4001" y="811"/>
                  <a:pt x="3098" y="408"/>
                </a:cubicBezTo>
                <a:cubicBezTo>
                  <a:pt x="2956" y="344"/>
                  <a:pt x="2824" y="318"/>
                  <a:pt x="2702" y="318"/>
                </a:cubicBezTo>
                <a:cubicBezTo>
                  <a:pt x="2049" y="318"/>
                  <a:pt x="1694" y="1085"/>
                  <a:pt x="1694" y="1085"/>
                </a:cubicBezTo>
                <a:cubicBezTo>
                  <a:pt x="1821" y="435"/>
                  <a:pt x="1263" y="1"/>
                  <a:pt x="775" y="1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84" name="Google Shape;284;p14"/>
          <p:cNvSpPr/>
          <p:nvPr/>
        </p:nvSpPr>
        <p:spPr>
          <a:xfrm rot="-2700000">
            <a:off x="8283436" y="400313"/>
            <a:ext cx="147327" cy="115402"/>
          </a:xfrm>
          <a:custGeom>
            <a:avLst/>
            <a:gdLst/>
            <a:ahLst/>
            <a:cxnLst/>
            <a:rect l="l" t="t" r="r" b="b"/>
            <a:pathLst>
              <a:path w="4001" h="3134" extrusionOk="0">
                <a:moveTo>
                  <a:pt x="775" y="1"/>
                </a:moveTo>
                <a:cubicBezTo>
                  <a:pt x="451" y="1"/>
                  <a:pt x="159" y="191"/>
                  <a:pt x="114" y="634"/>
                </a:cubicBezTo>
                <a:cubicBezTo>
                  <a:pt x="1" y="1763"/>
                  <a:pt x="1404" y="3134"/>
                  <a:pt x="1404" y="3134"/>
                </a:cubicBezTo>
                <a:cubicBezTo>
                  <a:pt x="3098" y="2505"/>
                  <a:pt x="4001" y="811"/>
                  <a:pt x="3098" y="408"/>
                </a:cubicBezTo>
                <a:cubicBezTo>
                  <a:pt x="2956" y="344"/>
                  <a:pt x="2824" y="318"/>
                  <a:pt x="2702" y="318"/>
                </a:cubicBezTo>
                <a:cubicBezTo>
                  <a:pt x="2049" y="318"/>
                  <a:pt x="1694" y="1085"/>
                  <a:pt x="1694" y="1085"/>
                </a:cubicBezTo>
                <a:cubicBezTo>
                  <a:pt x="1821" y="435"/>
                  <a:pt x="1263" y="1"/>
                  <a:pt x="775" y="1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85" name="Google Shape;285;p14"/>
          <p:cNvSpPr/>
          <p:nvPr/>
        </p:nvSpPr>
        <p:spPr>
          <a:xfrm>
            <a:off x="8714282" y="489397"/>
            <a:ext cx="108836" cy="100225"/>
          </a:xfrm>
          <a:custGeom>
            <a:avLst/>
            <a:gdLst/>
            <a:ahLst/>
            <a:cxnLst/>
            <a:rect l="l" t="t" r="r" b="b"/>
            <a:pathLst>
              <a:path w="2275" h="2095" extrusionOk="0">
                <a:moveTo>
                  <a:pt x="757" y="1"/>
                </a:moveTo>
                <a:cubicBezTo>
                  <a:pt x="735" y="1"/>
                  <a:pt x="714" y="5"/>
                  <a:pt x="694" y="13"/>
                </a:cubicBezTo>
                <a:cubicBezTo>
                  <a:pt x="517" y="78"/>
                  <a:pt x="597" y="691"/>
                  <a:pt x="597" y="691"/>
                </a:cubicBezTo>
                <a:cubicBezTo>
                  <a:pt x="597" y="691"/>
                  <a:pt x="0" y="820"/>
                  <a:pt x="16" y="949"/>
                </a:cubicBezTo>
                <a:cubicBezTo>
                  <a:pt x="16" y="1062"/>
                  <a:pt x="484" y="1368"/>
                  <a:pt x="484" y="1368"/>
                </a:cubicBezTo>
                <a:cubicBezTo>
                  <a:pt x="484" y="1368"/>
                  <a:pt x="421" y="2094"/>
                  <a:pt x="654" y="2094"/>
                </a:cubicBezTo>
                <a:cubicBezTo>
                  <a:pt x="657" y="2094"/>
                  <a:pt x="659" y="2094"/>
                  <a:pt x="662" y="2094"/>
                </a:cubicBezTo>
                <a:cubicBezTo>
                  <a:pt x="920" y="2078"/>
                  <a:pt x="1275" y="1497"/>
                  <a:pt x="1275" y="1497"/>
                </a:cubicBezTo>
                <a:cubicBezTo>
                  <a:pt x="1275" y="1497"/>
                  <a:pt x="1734" y="1727"/>
                  <a:pt x="1986" y="1727"/>
                </a:cubicBezTo>
                <a:cubicBezTo>
                  <a:pt x="2040" y="1727"/>
                  <a:pt x="2085" y="1717"/>
                  <a:pt x="2113" y="1691"/>
                </a:cubicBezTo>
                <a:cubicBezTo>
                  <a:pt x="2275" y="1562"/>
                  <a:pt x="1759" y="1013"/>
                  <a:pt x="1759" y="1013"/>
                </a:cubicBezTo>
                <a:cubicBezTo>
                  <a:pt x="1759" y="1013"/>
                  <a:pt x="2049" y="368"/>
                  <a:pt x="1904" y="288"/>
                </a:cubicBezTo>
                <a:cubicBezTo>
                  <a:pt x="1880" y="275"/>
                  <a:pt x="1849" y="269"/>
                  <a:pt x="1813" y="269"/>
                </a:cubicBezTo>
                <a:cubicBezTo>
                  <a:pt x="1625" y="269"/>
                  <a:pt x="1307" y="417"/>
                  <a:pt x="1307" y="417"/>
                </a:cubicBezTo>
                <a:cubicBezTo>
                  <a:pt x="1307" y="417"/>
                  <a:pt x="985" y="1"/>
                  <a:pt x="757" y="1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286" name="Google Shape;286;p14"/>
          <p:cNvGrpSpPr/>
          <p:nvPr/>
        </p:nvGrpSpPr>
        <p:grpSpPr>
          <a:xfrm>
            <a:off x="2917111" y="4425006"/>
            <a:ext cx="274649" cy="245421"/>
            <a:chOff x="788486" y="3918006"/>
            <a:chExt cx="274649" cy="245421"/>
          </a:xfrm>
        </p:grpSpPr>
        <p:sp>
          <p:nvSpPr>
            <p:cNvPr id="287" name="Google Shape;287;p14"/>
            <p:cNvSpPr/>
            <p:nvPr/>
          </p:nvSpPr>
          <p:spPr>
            <a:xfrm>
              <a:off x="788486" y="3977281"/>
              <a:ext cx="274649" cy="186145"/>
            </a:xfrm>
            <a:custGeom>
              <a:avLst/>
              <a:gdLst/>
              <a:ahLst/>
              <a:cxnLst/>
              <a:rect l="l" t="t" r="r" b="b"/>
              <a:pathLst>
                <a:path w="5741" h="3891" extrusionOk="0">
                  <a:moveTo>
                    <a:pt x="3596" y="0"/>
                  </a:moveTo>
                  <a:cubicBezTo>
                    <a:pt x="2666" y="0"/>
                    <a:pt x="2369" y="990"/>
                    <a:pt x="2369" y="990"/>
                  </a:cubicBezTo>
                  <a:cubicBezTo>
                    <a:pt x="1940" y="635"/>
                    <a:pt x="1549" y="491"/>
                    <a:pt x="1216" y="491"/>
                  </a:cubicBezTo>
                  <a:cubicBezTo>
                    <a:pt x="459" y="491"/>
                    <a:pt x="0" y="1236"/>
                    <a:pt x="78" y="1942"/>
                  </a:cubicBezTo>
                  <a:cubicBezTo>
                    <a:pt x="184" y="2909"/>
                    <a:pt x="1650" y="3891"/>
                    <a:pt x="2126" y="3891"/>
                  </a:cubicBezTo>
                  <a:cubicBezTo>
                    <a:pt x="2158" y="3891"/>
                    <a:pt x="2185" y="3886"/>
                    <a:pt x="2208" y="3877"/>
                  </a:cubicBezTo>
                  <a:cubicBezTo>
                    <a:pt x="2434" y="3797"/>
                    <a:pt x="2579" y="3603"/>
                    <a:pt x="2627" y="3377"/>
                  </a:cubicBezTo>
                  <a:cubicBezTo>
                    <a:pt x="2627" y="3377"/>
                    <a:pt x="3113" y="3657"/>
                    <a:pt x="3421" y="3657"/>
                  </a:cubicBezTo>
                  <a:cubicBezTo>
                    <a:pt x="3468" y="3657"/>
                    <a:pt x="3510" y="3650"/>
                    <a:pt x="3547" y="3635"/>
                  </a:cubicBezTo>
                  <a:cubicBezTo>
                    <a:pt x="3805" y="3522"/>
                    <a:pt x="5740" y="780"/>
                    <a:pt x="4272" y="151"/>
                  </a:cubicBezTo>
                  <a:cubicBezTo>
                    <a:pt x="4017" y="44"/>
                    <a:pt x="3792" y="0"/>
                    <a:pt x="3596" y="0"/>
                  </a:cubicBezTo>
                  <a:close/>
                </a:path>
              </a:pathLst>
            </a:custGeom>
            <a:solidFill>
              <a:srgbClr val="0F709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8" name="Google Shape;288;p14"/>
            <p:cNvSpPr/>
            <p:nvPr/>
          </p:nvSpPr>
          <p:spPr>
            <a:xfrm>
              <a:off x="866324" y="3927670"/>
              <a:ext cx="38607" cy="75396"/>
            </a:xfrm>
            <a:custGeom>
              <a:avLst/>
              <a:gdLst/>
              <a:ahLst/>
              <a:cxnLst/>
              <a:rect l="l" t="t" r="r" b="b"/>
              <a:pathLst>
                <a:path w="807" h="1576" extrusionOk="0">
                  <a:moveTo>
                    <a:pt x="293" y="1"/>
                  </a:moveTo>
                  <a:cubicBezTo>
                    <a:pt x="192" y="1"/>
                    <a:pt x="100" y="50"/>
                    <a:pt x="48" y="140"/>
                  </a:cubicBezTo>
                  <a:cubicBezTo>
                    <a:pt x="1" y="251"/>
                    <a:pt x="488" y="1576"/>
                    <a:pt x="671" y="1576"/>
                  </a:cubicBezTo>
                  <a:cubicBezTo>
                    <a:pt x="673" y="1576"/>
                    <a:pt x="675" y="1576"/>
                    <a:pt x="677" y="1575"/>
                  </a:cubicBezTo>
                  <a:cubicBezTo>
                    <a:pt x="807" y="1559"/>
                    <a:pt x="484" y="43"/>
                    <a:pt x="371" y="11"/>
                  </a:cubicBezTo>
                  <a:cubicBezTo>
                    <a:pt x="345" y="4"/>
                    <a:pt x="318" y="1"/>
                    <a:pt x="293" y="1"/>
                  </a:cubicBezTo>
                  <a:close/>
                </a:path>
              </a:pathLst>
            </a:custGeom>
            <a:solidFill>
              <a:srgbClr val="0F709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9" name="Google Shape;289;p14"/>
            <p:cNvSpPr/>
            <p:nvPr/>
          </p:nvSpPr>
          <p:spPr>
            <a:xfrm>
              <a:off x="898808" y="3918006"/>
              <a:ext cx="60900" cy="45065"/>
            </a:xfrm>
            <a:custGeom>
              <a:avLst/>
              <a:gdLst/>
              <a:ahLst/>
              <a:cxnLst/>
              <a:rect l="l" t="t" r="r" b="b"/>
              <a:pathLst>
                <a:path w="1273" h="942" extrusionOk="0">
                  <a:moveTo>
                    <a:pt x="483" y="1"/>
                  </a:moveTo>
                  <a:cubicBezTo>
                    <a:pt x="0" y="1"/>
                    <a:pt x="31" y="713"/>
                    <a:pt x="31" y="713"/>
                  </a:cubicBezTo>
                  <a:cubicBezTo>
                    <a:pt x="141" y="881"/>
                    <a:pt x="294" y="941"/>
                    <a:pt x="448" y="941"/>
                  </a:cubicBezTo>
                  <a:cubicBezTo>
                    <a:pt x="766" y="941"/>
                    <a:pt x="1095" y="687"/>
                    <a:pt x="1095" y="600"/>
                  </a:cubicBezTo>
                  <a:cubicBezTo>
                    <a:pt x="1095" y="487"/>
                    <a:pt x="1273" y="358"/>
                    <a:pt x="1273" y="358"/>
                  </a:cubicBezTo>
                  <a:cubicBezTo>
                    <a:pt x="1095" y="132"/>
                    <a:pt x="821" y="3"/>
                    <a:pt x="531" y="3"/>
                  </a:cubicBezTo>
                  <a:cubicBezTo>
                    <a:pt x="514" y="1"/>
                    <a:pt x="498" y="1"/>
                    <a:pt x="483" y="1"/>
                  </a:cubicBezTo>
                  <a:close/>
                </a:path>
              </a:pathLst>
            </a:custGeom>
            <a:solidFill>
              <a:srgbClr val="0F709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290" name="Google Shape;290;p14"/>
          <p:cNvSpPr/>
          <p:nvPr/>
        </p:nvSpPr>
        <p:spPr>
          <a:xfrm>
            <a:off x="1568261" y="4275071"/>
            <a:ext cx="199923" cy="186385"/>
          </a:xfrm>
          <a:custGeom>
            <a:avLst/>
            <a:gdLst/>
            <a:ahLst/>
            <a:cxnLst/>
            <a:rect l="l" t="t" r="r" b="b"/>
            <a:pathLst>
              <a:path w="4179" h="3896" extrusionOk="0">
                <a:moveTo>
                  <a:pt x="2599" y="1"/>
                </a:moveTo>
                <a:cubicBezTo>
                  <a:pt x="2271" y="1"/>
                  <a:pt x="1759" y="879"/>
                  <a:pt x="1759" y="879"/>
                </a:cubicBezTo>
                <a:cubicBezTo>
                  <a:pt x="1759" y="879"/>
                  <a:pt x="1081" y="572"/>
                  <a:pt x="778" y="572"/>
                </a:cubicBezTo>
                <a:cubicBezTo>
                  <a:pt x="714" y="572"/>
                  <a:pt x="666" y="586"/>
                  <a:pt x="646" y="620"/>
                </a:cubicBezTo>
                <a:cubicBezTo>
                  <a:pt x="517" y="814"/>
                  <a:pt x="888" y="1733"/>
                  <a:pt x="888" y="1733"/>
                </a:cubicBezTo>
                <a:cubicBezTo>
                  <a:pt x="888" y="1733"/>
                  <a:pt x="1" y="2750"/>
                  <a:pt x="372" y="2975"/>
                </a:cubicBezTo>
                <a:cubicBezTo>
                  <a:pt x="444" y="3019"/>
                  <a:pt x="545" y="3037"/>
                  <a:pt x="660" y="3037"/>
                </a:cubicBezTo>
                <a:cubicBezTo>
                  <a:pt x="1139" y="3037"/>
                  <a:pt x="1872" y="2733"/>
                  <a:pt x="1872" y="2733"/>
                </a:cubicBezTo>
                <a:cubicBezTo>
                  <a:pt x="1872" y="2733"/>
                  <a:pt x="2484" y="3896"/>
                  <a:pt x="2873" y="3896"/>
                </a:cubicBezTo>
                <a:cubicBezTo>
                  <a:pt x="2878" y="3896"/>
                  <a:pt x="2883" y="3895"/>
                  <a:pt x="2888" y="3895"/>
                </a:cubicBezTo>
                <a:cubicBezTo>
                  <a:pt x="3259" y="3863"/>
                  <a:pt x="3098" y="2524"/>
                  <a:pt x="3098" y="2524"/>
                </a:cubicBezTo>
                <a:cubicBezTo>
                  <a:pt x="3098" y="2524"/>
                  <a:pt x="4179" y="1895"/>
                  <a:pt x="4082" y="1637"/>
                </a:cubicBezTo>
                <a:cubicBezTo>
                  <a:pt x="3985" y="1379"/>
                  <a:pt x="3082" y="1185"/>
                  <a:pt x="3082" y="1185"/>
                </a:cubicBezTo>
                <a:cubicBezTo>
                  <a:pt x="3082" y="1185"/>
                  <a:pt x="3066" y="104"/>
                  <a:pt x="2646" y="7"/>
                </a:cubicBezTo>
                <a:cubicBezTo>
                  <a:pt x="2631" y="3"/>
                  <a:pt x="2615" y="1"/>
                  <a:pt x="2599" y="1"/>
                </a:cubicBezTo>
                <a:close/>
              </a:path>
            </a:pathLst>
          </a:custGeom>
          <a:solidFill>
            <a:srgbClr val="0F709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291" name="Google Shape;291;p14"/>
          <p:cNvGrpSpPr/>
          <p:nvPr/>
        </p:nvGrpSpPr>
        <p:grpSpPr>
          <a:xfrm>
            <a:off x="1059990" y="4393090"/>
            <a:ext cx="191412" cy="371485"/>
            <a:chOff x="259803" y="3974215"/>
            <a:chExt cx="191412" cy="371485"/>
          </a:xfrm>
        </p:grpSpPr>
        <p:sp>
          <p:nvSpPr>
            <p:cNvPr id="292" name="Google Shape;292;p14"/>
            <p:cNvSpPr/>
            <p:nvPr/>
          </p:nvSpPr>
          <p:spPr>
            <a:xfrm>
              <a:off x="395624" y="4287335"/>
              <a:ext cx="55590" cy="58365"/>
            </a:xfrm>
            <a:custGeom>
              <a:avLst/>
              <a:gdLst/>
              <a:ahLst/>
              <a:cxnLst/>
              <a:rect l="l" t="t" r="r" b="b"/>
              <a:pathLst>
                <a:path w="1162" h="1220" extrusionOk="0">
                  <a:moveTo>
                    <a:pt x="801" y="0"/>
                  </a:moveTo>
                  <a:cubicBezTo>
                    <a:pt x="484" y="0"/>
                    <a:pt x="187" y="154"/>
                    <a:pt x="0" y="408"/>
                  </a:cubicBezTo>
                  <a:cubicBezTo>
                    <a:pt x="0" y="408"/>
                    <a:pt x="650" y="1220"/>
                    <a:pt x="876" y="1220"/>
                  </a:cubicBezTo>
                  <a:cubicBezTo>
                    <a:pt x="886" y="1220"/>
                    <a:pt x="895" y="1218"/>
                    <a:pt x="904" y="1214"/>
                  </a:cubicBezTo>
                  <a:cubicBezTo>
                    <a:pt x="1162" y="1118"/>
                    <a:pt x="1000" y="21"/>
                    <a:pt x="1000" y="21"/>
                  </a:cubicBezTo>
                  <a:cubicBezTo>
                    <a:pt x="934" y="7"/>
                    <a:pt x="867" y="0"/>
                    <a:pt x="801" y="0"/>
                  </a:cubicBezTo>
                  <a:close/>
                </a:path>
              </a:pathLst>
            </a:custGeom>
            <a:solidFill>
              <a:srgbClr val="0F709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3" name="Google Shape;293;p14"/>
            <p:cNvSpPr/>
            <p:nvPr/>
          </p:nvSpPr>
          <p:spPr>
            <a:xfrm>
              <a:off x="359360" y="4228873"/>
              <a:ext cx="81806" cy="66402"/>
            </a:xfrm>
            <a:custGeom>
              <a:avLst/>
              <a:gdLst/>
              <a:ahLst/>
              <a:cxnLst/>
              <a:rect l="l" t="t" r="r" b="b"/>
              <a:pathLst>
                <a:path w="1710" h="1388" extrusionOk="0">
                  <a:moveTo>
                    <a:pt x="1150" y="0"/>
                  </a:moveTo>
                  <a:cubicBezTo>
                    <a:pt x="1010" y="0"/>
                    <a:pt x="871" y="28"/>
                    <a:pt x="742" y="81"/>
                  </a:cubicBezTo>
                  <a:cubicBezTo>
                    <a:pt x="436" y="194"/>
                    <a:pt x="178" y="404"/>
                    <a:pt x="0" y="662"/>
                  </a:cubicBezTo>
                  <a:lnTo>
                    <a:pt x="549" y="1388"/>
                  </a:lnTo>
                  <a:cubicBezTo>
                    <a:pt x="797" y="1098"/>
                    <a:pt x="1151" y="938"/>
                    <a:pt x="1521" y="938"/>
                  </a:cubicBezTo>
                  <a:cubicBezTo>
                    <a:pt x="1584" y="938"/>
                    <a:pt x="1647" y="943"/>
                    <a:pt x="1710" y="952"/>
                  </a:cubicBezTo>
                  <a:lnTo>
                    <a:pt x="1613" y="114"/>
                  </a:lnTo>
                  <a:cubicBezTo>
                    <a:pt x="1467" y="36"/>
                    <a:pt x="1308" y="0"/>
                    <a:pt x="1150" y="0"/>
                  </a:cubicBezTo>
                  <a:close/>
                </a:path>
              </a:pathLst>
            </a:custGeom>
            <a:solidFill>
              <a:srgbClr val="0F709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4" name="Google Shape;294;p14"/>
            <p:cNvSpPr/>
            <p:nvPr/>
          </p:nvSpPr>
          <p:spPr>
            <a:xfrm>
              <a:off x="259803" y="3974215"/>
              <a:ext cx="174425" cy="276324"/>
            </a:xfrm>
            <a:custGeom>
              <a:avLst/>
              <a:gdLst/>
              <a:ahLst/>
              <a:cxnLst/>
              <a:rect l="l" t="t" r="r" b="b"/>
              <a:pathLst>
                <a:path w="3646" h="5776" extrusionOk="0">
                  <a:moveTo>
                    <a:pt x="1104" y="1"/>
                  </a:moveTo>
                  <a:cubicBezTo>
                    <a:pt x="988" y="1"/>
                    <a:pt x="871" y="17"/>
                    <a:pt x="758" y="49"/>
                  </a:cubicBezTo>
                  <a:cubicBezTo>
                    <a:pt x="420" y="210"/>
                    <a:pt x="146" y="485"/>
                    <a:pt x="0" y="823"/>
                  </a:cubicBezTo>
                  <a:lnTo>
                    <a:pt x="1904" y="5775"/>
                  </a:lnTo>
                  <a:cubicBezTo>
                    <a:pt x="2238" y="5320"/>
                    <a:pt x="2762" y="5065"/>
                    <a:pt x="3308" y="5065"/>
                  </a:cubicBezTo>
                  <a:cubicBezTo>
                    <a:pt x="3420" y="5065"/>
                    <a:pt x="3533" y="5076"/>
                    <a:pt x="3646" y="5098"/>
                  </a:cubicBezTo>
                  <a:lnTo>
                    <a:pt x="1759" y="194"/>
                  </a:lnTo>
                  <a:cubicBezTo>
                    <a:pt x="1565" y="65"/>
                    <a:pt x="1336" y="1"/>
                    <a:pt x="1104" y="1"/>
                  </a:cubicBezTo>
                  <a:close/>
                </a:path>
              </a:pathLst>
            </a:custGeom>
            <a:solidFill>
              <a:srgbClr val="0F709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95" name="Google Shape;295;p14"/>
          <p:cNvGrpSpPr/>
          <p:nvPr/>
        </p:nvGrpSpPr>
        <p:grpSpPr>
          <a:xfrm>
            <a:off x="2459099" y="4550750"/>
            <a:ext cx="239252" cy="347325"/>
            <a:chOff x="770999" y="2883387"/>
            <a:chExt cx="239252" cy="347325"/>
          </a:xfrm>
        </p:grpSpPr>
        <p:sp>
          <p:nvSpPr>
            <p:cNvPr id="296" name="Google Shape;296;p14"/>
            <p:cNvSpPr/>
            <p:nvPr/>
          </p:nvSpPr>
          <p:spPr>
            <a:xfrm>
              <a:off x="897540" y="3147279"/>
              <a:ext cx="90322" cy="83433"/>
            </a:xfrm>
            <a:custGeom>
              <a:avLst/>
              <a:gdLst/>
              <a:ahLst/>
              <a:cxnLst/>
              <a:rect l="l" t="t" r="r" b="b"/>
              <a:pathLst>
                <a:path w="1888" h="1744" extrusionOk="0">
                  <a:moveTo>
                    <a:pt x="1146" y="1"/>
                  </a:moveTo>
                  <a:cubicBezTo>
                    <a:pt x="839" y="227"/>
                    <a:pt x="468" y="388"/>
                    <a:pt x="97" y="453"/>
                  </a:cubicBezTo>
                  <a:cubicBezTo>
                    <a:pt x="97" y="453"/>
                    <a:pt x="1" y="824"/>
                    <a:pt x="420" y="1227"/>
                  </a:cubicBezTo>
                  <a:cubicBezTo>
                    <a:pt x="646" y="1453"/>
                    <a:pt x="920" y="1630"/>
                    <a:pt x="1210" y="1743"/>
                  </a:cubicBezTo>
                  <a:cubicBezTo>
                    <a:pt x="1210" y="1743"/>
                    <a:pt x="1888" y="775"/>
                    <a:pt x="1146" y="1"/>
                  </a:cubicBezTo>
                  <a:close/>
                </a:path>
              </a:pathLst>
            </a:custGeom>
            <a:solidFill>
              <a:srgbClr val="0F709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7" name="Google Shape;297;p14"/>
            <p:cNvSpPr/>
            <p:nvPr/>
          </p:nvSpPr>
          <p:spPr>
            <a:xfrm>
              <a:off x="793341" y="2883387"/>
              <a:ext cx="93432" cy="100177"/>
            </a:xfrm>
            <a:custGeom>
              <a:avLst/>
              <a:gdLst/>
              <a:ahLst/>
              <a:cxnLst/>
              <a:rect l="l" t="t" r="r" b="b"/>
              <a:pathLst>
                <a:path w="1953" h="2094" extrusionOk="0">
                  <a:moveTo>
                    <a:pt x="340" y="0"/>
                  </a:moveTo>
                  <a:cubicBezTo>
                    <a:pt x="98" y="646"/>
                    <a:pt x="1" y="1339"/>
                    <a:pt x="65" y="2033"/>
                  </a:cubicBezTo>
                  <a:cubicBezTo>
                    <a:pt x="65" y="2033"/>
                    <a:pt x="181" y="2093"/>
                    <a:pt x="407" y="2093"/>
                  </a:cubicBezTo>
                  <a:cubicBezTo>
                    <a:pt x="585" y="2093"/>
                    <a:pt x="833" y="2055"/>
                    <a:pt x="1146" y="1920"/>
                  </a:cubicBezTo>
                  <a:cubicBezTo>
                    <a:pt x="1856" y="1630"/>
                    <a:pt x="1953" y="1275"/>
                    <a:pt x="1953" y="1275"/>
                  </a:cubicBezTo>
                  <a:cubicBezTo>
                    <a:pt x="872" y="146"/>
                    <a:pt x="340" y="0"/>
                    <a:pt x="340" y="0"/>
                  </a:cubicBezTo>
                  <a:close/>
                </a:path>
              </a:pathLst>
            </a:custGeom>
            <a:solidFill>
              <a:srgbClr val="0F709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8" name="Google Shape;298;p14"/>
            <p:cNvSpPr/>
            <p:nvPr/>
          </p:nvSpPr>
          <p:spPr>
            <a:xfrm>
              <a:off x="799513" y="2954384"/>
              <a:ext cx="179113" cy="206095"/>
            </a:xfrm>
            <a:custGeom>
              <a:avLst/>
              <a:gdLst/>
              <a:ahLst/>
              <a:cxnLst/>
              <a:rect l="l" t="t" r="r" b="b"/>
              <a:pathLst>
                <a:path w="3744" h="4308" extrusionOk="0">
                  <a:moveTo>
                    <a:pt x="2066" y="0"/>
                  </a:moveTo>
                  <a:cubicBezTo>
                    <a:pt x="1583" y="558"/>
                    <a:pt x="890" y="876"/>
                    <a:pt x="156" y="876"/>
                  </a:cubicBezTo>
                  <a:cubicBezTo>
                    <a:pt x="105" y="876"/>
                    <a:pt x="53" y="875"/>
                    <a:pt x="1" y="871"/>
                  </a:cubicBezTo>
                  <a:lnTo>
                    <a:pt x="1" y="871"/>
                  </a:lnTo>
                  <a:cubicBezTo>
                    <a:pt x="82" y="1533"/>
                    <a:pt x="259" y="2194"/>
                    <a:pt x="533" y="2807"/>
                  </a:cubicBezTo>
                  <a:cubicBezTo>
                    <a:pt x="791" y="3420"/>
                    <a:pt x="1211" y="3936"/>
                    <a:pt x="1759" y="4307"/>
                  </a:cubicBezTo>
                  <a:cubicBezTo>
                    <a:pt x="2372" y="4275"/>
                    <a:pt x="2937" y="4033"/>
                    <a:pt x="3388" y="3630"/>
                  </a:cubicBezTo>
                  <a:cubicBezTo>
                    <a:pt x="3388" y="3630"/>
                    <a:pt x="3743" y="1872"/>
                    <a:pt x="2066" y="0"/>
                  </a:cubicBezTo>
                  <a:close/>
                </a:path>
              </a:pathLst>
            </a:custGeom>
            <a:solidFill>
              <a:srgbClr val="0F709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9" name="Google Shape;299;p14"/>
            <p:cNvSpPr/>
            <p:nvPr/>
          </p:nvSpPr>
          <p:spPr>
            <a:xfrm>
              <a:off x="939209" y="2997584"/>
              <a:ext cx="71042" cy="62575"/>
            </a:xfrm>
            <a:custGeom>
              <a:avLst/>
              <a:gdLst/>
              <a:ahLst/>
              <a:cxnLst/>
              <a:rect l="l" t="t" r="r" b="b"/>
              <a:pathLst>
                <a:path w="1485" h="1308" extrusionOk="0">
                  <a:moveTo>
                    <a:pt x="1" y="1"/>
                  </a:moveTo>
                  <a:lnTo>
                    <a:pt x="1" y="1"/>
                  </a:lnTo>
                  <a:cubicBezTo>
                    <a:pt x="275" y="372"/>
                    <a:pt x="452" y="807"/>
                    <a:pt x="533" y="1259"/>
                  </a:cubicBezTo>
                  <a:lnTo>
                    <a:pt x="1485" y="1307"/>
                  </a:lnTo>
                  <a:cubicBezTo>
                    <a:pt x="1485" y="1307"/>
                    <a:pt x="1114" y="178"/>
                    <a:pt x="1" y="1"/>
                  </a:cubicBezTo>
                  <a:close/>
                </a:path>
              </a:pathLst>
            </a:custGeom>
            <a:solidFill>
              <a:srgbClr val="0F709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0" name="Google Shape;300;p14"/>
            <p:cNvSpPr/>
            <p:nvPr/>
          </p:nvSpPr>
          <p:spPr>
            <a:xfrm>
              <a:off x="770999" y="3056238"/>
              <a:ext cx="57121" cy="94197"/>
            </a:xfrm>
            <a:custGeom>
              <a:avLst/>
              <a:gdLst/>
              <a:ahLst/>
              <a:cxnLst/>
              <a:rect l="l" t="t" r="r" b="b"/>
              <a:pathLst>
                <a:path w="1194" h="1969" extrusionOk="0">
                  <a:moveTo>
                    <a:pt x="662" y="1"/>
                  </a:moveTo>
                  <a:cubicBezTo>
                    <a:pt x="0" y="920"/>
                    <a:pt x="565" y="1969"/>
                    <a:pt x="565" y="1969"/>
                  </a:cubicBezTo>
                  <a:lnTo>
                    <a:pt x="1194" y="1243"/>
                  </a:lnTo>
                  <a:cubicBezTo>
                    <a:pt x="920" y="872"/>
                    <a:pt x="742" y="452"/>
                    <a:pt x="662" y="1"/>
                  </a:cubicBezTo>
                  <a:close/>
                </a:path>
              </a:pathLst>
            </a:custGeom>
            <a:solidFill>
              <a:srgbClr val="0F709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301" name="Google Shape;301;p14"/>
          <p:cNvSpPr/>
          <p:nvPr/>
        </p:nvSpPr>
        <p:spPr>
          <a:xfrm>
            <a:off x="3340303" y="4275076"/>
            <a:ext cx="191408" cy="149931"/>
          </a:xfrm>
          <a:custGeom>
            <a:avLst/>
            <a:gdLst/>
            <a:ahLst/>
            <a:cxnLst/>
            <a:rect l="l" t="t" r="r" b="b"/>
            <a:pathLst>
              <a:path w="4001" h="3134" extrusionOk="0">
                <a:moveTo>
                  <a:pt x="775" y="1"/>
                </a:moveTo>
                <a:cubicBezTo>
                  <a:pt x="451" y="1"/>
                  <a:pt x="159" y="191"/>
                  <a:pt x="114" y="634"/>
                </a:cubicBezTo>
                <a:cubicBezTo>
                  <a:pt x="1" y="1763"/>
                  <a:pt x="1404" y="3134"/>
                  <a:pt x="1404" y="3134"/>
                </a:cubicBezTo>
                <a:cubicBezTo>
                  <a:pt x="3098" y="2505"/>
                  <a:pt x="4001" y="811"/>
                  <a:pt x="3098" y="408"/>
                </a:cubicBezTo>
                <a:cubicBezTo>
                  <a:pt x="2956" y="344"/>
                  <a:pt x="2824" y="318"/>
                  <a:pt x="2702" y="318"/>
                </a:cubicBezTo>
                <a:cubicBezTo>
                  <a:pt x="2049" y="318"/>
                  <a:pt x="1694" y="1085"/>
                  <a:pt x="1694" y="1085"/>
                </a:cubicBezTo>
                <a:cubicBezTo>
                  <a:pt x="1821" y="435"/>
                  <a:pt x="1263" y="1"/>
                  <a:pt x="775" y="1"/>
                </a:cubicBezTo>
                <a:close/>
              </a:path>
            </a:pathLst>
          </a:custGeom>
          <a:solidFill>
            <a:srgbClr val="0F709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02" name="Google Shape;302;p14"/>
          <p:cNvSpPr/>
          <p:nvPr/>
        </p:nvSpPr>
        <p:spPr>
          <a:xfrm>
            <a:off x="657634" y="4672170"/>
            <a:ext cx="111180" cy="104483"/>
          </a:xfrm>
          <a:custGeom>
            <a:avLst/>
            <a:gdLst/>
            <a:ahLst/>
            <a:cxnLst/>
            <a:rect l="l" t="t" r="r" b="b"/>
            <a:pathLst>
              <a:path w="2324" h="2184" extrusionOk="0">
                <a:moveTo>
                  <a:pt x="1438" y="0"/>
                </a:moveTo>
                <a:cubicBezTo>
                  <a:pt x="1258" y="0"/>
                  <a:pt x="985" y="490"/>
                  <a:pt x="985" y="490"/>
                </a:cubicBezTo>
                <a:cubicBezTo>
                  <a:pt x="985" y="490"/>
                  <a:pt x="593" y="321"/>
                  <a:pt x="424" y="321"/>
                </a:cubicBezTo>
                <a:cubicBezTo>
                  <a:pt x="391" y="321"/>
                  <a:pt x="366" y="328"/>
                  <a:pt x="355" y="344"/>
                </a:cubicBezTo>
                <a:cubicBezTo>
                  <a:pt x="291" y="457"/>
                  <a:pt x="501" y="973"/>
                  <a:pt x="501" y="973"/>
                </a:cubicBezTo>
                <a:cubicBezTo>
                  <a:pt x="501" y="973"/>
                  <a:pt x="1" y="1538"/>
                  <a:pt x="194" y="1667"/>
                </a:cubicBezTo>
                <a:cubicBezTo>
                  <a:pt x="236" y="1693"/>
                  <a:pt x="295" y="1703"/>
                  <a:pt x="364" y="1703"/>
                </a:cubicBezTo>
                <a:cubicBezTo>
                  <a:pt x="636" y="1703"/>
                  <a:pt x="1049" y="1538"/>
                  <a:pt x="1049" y="1538"/>
                </a:cubicBezTo>
                <a:cubicBezTo>
                  <a:pt x="1049" y="1538"/>
                  <a:pt x="1380" y="2183"/>
                  <a:pt x="1590" y="2183"/>
                </a:cubicBezTo>
                <a:cubicBezTo>
                  <a:pt x="1592" y="2183"/>
                  <a:pt x="1595" y="2183"/>
                  <a:pt x="1598" y="2183"/>
                </a:cubicBezTo>
                <a:cubicBezTo>
                  <a:pt x="1823" y="2167"/>
                  <a:pt x="1727" y="1409"/>
                  <a:pt x="1727" y="1409"/>
                </a:cubicBezTo>
                <a:cubicBezTo>
                  <a:pt x="1727" y="1409"/>
                  <a:pt x="2323" y="1070"/>
                  <a:pt x="2275" y="925"/>
                </a:cubicBezTo>
                <a:cubicBezTo>
                  <a:pt x="2210" y="780"/>
                  <a:pt x="1710" y="667"/>
                  <a:pt x="1710" y="667"/>
                </a:cubicBezTo>
                <a:cubicBezTo>
                  <a:pt x="1710" y="667"/>
                  <a:pt x="1710" y="54"/>
                  <a:pt x="1468" y="6"/>
                </a:cubicBezTo>
                <a:cubicBezTo>
                  <a:pt x="1459" y="2"/>
                  <a:pt x="1448" y="0"/>
                  <a:pt x="1438" y="0"/>
                </a:cubicBezTo>
                <a:close/>
              </a:path>
            </a:pathLst>
          </a:custGeom>
          <a:solidFill>
            <a:srgbClr val="0F709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03" name="Google Shape;303;p14"/>
          <p:cNvSpPr/>
          <p:nvPr/>
        </p:nvSpPr>
        <p:spPr>
          <a:xfrm>
            <a:off x="4158692" y="4495519"/>
            <a:ext cx="111946" cy="104387"/>
          </a:xfrm>
          <a:custGeom>
            <a:avLst/>
            <a:gdLst/>
            <a:ahLst/>
            <a:cxnLst/>
            <a:rect l="l" t="t" r="r" b="b"/>
            <a:pathLst>
              <a:path w="2340" h="2182" extrusionOk="0">
                <a:moveTo>
                  <a:pt x="1459" y="1"/>
                </a:moveTo>
                <a:cubicBezTo>
                  <a:pt x="1265" y="1"/>
                  <a:pt x="985" y="488"/>
                  <a:pt x="985" y="488"/>
                </a:cubicBezTo>
                <a:cubicBezTo>
                  <a:pt x="985" y="488"/>
                  <a:pt x="593" y="320"/>
                  <a:pt x="425" y="320"/>
                </a:cubicBezTo>
                <a:cubicBezTo>
                  <a:pt x="391" y="320"/>
                  <a:pt x="366" y="327"/>
                  <a:pt x="356" y="343"/>
                </a:cubicBezTo>
                <a:cubicBezTo>
                  <a:pt x="307" y="456"/>
                  <a:pt x="501" y="972"/>
                  <a:pt x="501" y="972"/>
                </a:cubicBezTo>
                <a:cubicBezTo>
                  <a:pt x="501" y="972"/>
                  <a:pt x="1" y="1536"/>
                  <a:pt x="210" y="1665"/>
                </a:cubicBezTo>
                <a:cubicBezTo>
                  <a:pt x="252" y="1691"/>
                  <a:pt x="311" y="1702"/>
                  <a:pt x="378" y="1702"/>
                </a:cubicBezTo>
                <a:cubicBezTo>
                  <a:pt x="647" y="1702"/>
                  <a:pt x="1049" y="1536"/>
                  <a:pt x="1049" y="1536"/>
                </a:cubicBezTo>
                <a:cubicBezTo>
                  <a:pt x="1049" y="1536"/>
                  <a:pt x="1396" y="2182"/>
                  <a:pt x="1606" y="2182"/>
                </a:cubicBezTo>
                <a:cubicBezTo>
                  <a:pt x="1609" y="2182"/>
                  <a:pt x="1611" y="2182"/>
                  <a:pt x="1614" y="2182"/>
                </a:cubicBezTo>
                <a:cubicBezTo>
                  <a:pt x="1823" y="2165"/>
                  <a:pt x="1727" y="1423"/>
                  <a:pt x="1727" y="1423"/>
                </a:cubicBezTo>
                <a:cubicBezTo>
                  <a:pt x="1727" y="1423"/>
                  <a:pt x="2340" y="1069"/>
                  <a:pt x="2275" y="923"/>
                </a:cubicBezTo>
                <a:cubicBezTo>
                  <a:pt x="2227" y="778"/>
                  <a:pt x="1727" y="665"/>
                  <a:pt x="1727" y="665"/>
                </a:cubicBezTo>
                <a:cubicBezTo>
                  <a:pt x="1727" y="665"/>
                  <a:pt x="1727" y="52"/>
                  <a:pt x="1485" y="4"/>
                </a:cubicBezTo>
                <a:cubicBezTo>
                  <a:pt x="1476" y="2"/>
                  <a:pt x="1468" y="1"/>
                  <a:pt x="1459" y="1"/>
                </a:cubicBezTo>
                <a:close/>
              </a:path>
            </a:pathLst>
          </a:custGeom>
          <a:solidFill>
            <a:srgbClr val="0F709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04" name="Google Shape;304;p14"/>
          <p:cNvSpPr/>
          <p:nvPr/>
        </p:nvSpPr>
        <p:spPr>
          <a:xfrm rot="-970913">
            <a:off x="157054" y="4416800"/>
            <a:ext cx="191409" cy="149932"/>
          </a:xfrm>
          <a:custGeom>
            <a:avLst/>
            <a:gdLst/>
            <a:ahLst/>
            <a:cxnLst/>
            <a:rect l="l" t="t" r="r" b="b"/>
            <a:pathLst>
              <a:path w="4001" h="3134" extrusionOk="0">
                <a:moveTo>
                  <a:pt x="775" y="1"/>
                </a:moveTo>
                <a:cubicBezTo>
                  <a:pt x="451" y="1"/>
                  <a:pt x="159" y="191"/>
                  <a:pt x="114" y="634"/>
                </a:cubicBezTo>
                <a:cubicBezTo>
                  <a:pt x="1" y="1763"/>
                  <a:pt x="1404" y="3134"/>
                  <a:pt x="1404" y="3134"/>
                </a:cubicBezTo>
                <a:cubicBezTo>
                  <a:pt x="3098" y="2505"/>
                  <a:pt x="4001" y="811"/>
                  <a:pt x="3098" y="408"/>
                </a:cubicBezTo>
                <a:cubicBezTo>
                  <a:pt x="2956" y="344"/>
                  <a:pt x="2824" y="318"/>
                  <a:pt x="2702" y="318"/>
                </a:cubicBezTo>
                <a:cubicBezTo>
                  <a:pt x="2049" y="318"/>
                  <a:pt x="1694" y="1085"/>
                  <a:pt x="1694" y="1085"/>
                </a:cubicBezTo>
                <a:cubicBezTo>
                  <a:pt x="1821" y="435"/>
                  <a:pt x="1263" y="1"/>
                  <a:pt x="775" y="1"/>
                </a:cubicBezTo>
                <a:close/>
              </a:path>
            </a:pathLst>
          </a:custGeom>
          <a:solidFill>
            <a:srgbClr val="0F709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05" name="Google Shape;305;p14"/>
          <p:cNvSpPr/>
          <p:nvPr/>
        </p:nvSpPr>
        <p:spPr>
          <a:xfrm>
            <a:off x="1403082" y="4910097"/>
            <a:ext cx="108836" cy="100225"/>
          </a:xfrm>
          <a:custGeom>
            <a:avLst/>
            <a:gdLst/>
            <a:ahLst/>
            <a:cxnLst/>
            <a:rect l="l" t="t" r="r" b="b"/>
            <a:pathLst>
              <a:path w="2275" h="2095" extrusionOk="0">
                <a:moveTo>
                  <a:pt x="757" y="1"/>
                </a:moveTo>
                <a:cubicBezTo>
                  <a:pt x="735" y="1"/>
                  <a:pt x="714" y="5"/>
                  <a:pt x="694" y="13"/>
                </a:cubicBezTo>
                <a:cubicBezTo>
                  <a:pt x="517" y="78"/>
                  <a:pt x="597" y="691"/>
                  <a:pt x="597" y="691"/>
                </a:cubicBezTo>
                <a:cubicBezTo>
                  <a:pt x="597" y="691"/>
                  <a:pt x="0" y="820"/>
                  <a:pt x="16" y="949"/>
                </a:cubicBezTo>
                <a:cubicBezTo>
                  <a:pt x="16" y="1062"/>
                  <a:pt x="484" y="1368"/>
                  <a:pt x="484" y="1368"/>
                </a:cubicBezTo>
                <a:cubicBezTo>
                  <a:pt x="484" y="1368"/>
                  <a:pt x="421" y="2094"/>
                  <a:pt x="654" y="2094"/>
                </a:cubicBezTo>
                <a:cubicBezTo>
                  <a:pt x="657" y="2094"/>
                  <a:pt x="659" y="2094"/>
                  <a:pt x="662" y="2094"/>
                </a:cubicBezTo>
                <a:cubicBezTo>
                  <a:pt x="920" y="2078"/>
                  <a:pt x="1275" y="1497"/>
                  <a:pt x="1275" y="1497"/>
                </a:cubicBezTo>
                <a:cubicBezTo>
                  <a:pt x="1275" y="1497"/>
                  <a:pt x="1734" y="1727"/>
                  <a:pt x="1986" y="1727"/>
                </a:cubicBezTo>
                <a:cubicBezTo>
                  <a:pt x="2040" y="1727"/>
                  <a:pt x="2085" y="1717"/>
                  <a:pt x="2113" y="1691"/>
                </a:cubicBezTo>
                <a:cubicBezTo>
                  <a:pt x="2275" y="1562"/>
                  <a:pt x="1759" y="1013"/>
                  <a:pt x="1759" y="1013"/>
                </a:cubicBezTo>
                <a:cubicBezTo>
                  <a:pt x="1759" y="1013"/>
                  <a:pt x="2049" y="368"/>
                  <a:pt x="1904" y="288"/>
                </a:cubicBezTo>
                <a:cubicBezTo>
                  <a:pt x="1880" y="275"/>
                  <a:pt x="1849" y="269"/>
                  <a:pt x="1813" y="269"/>
                </a:cubicBezTo>
                <a:cubicBezTo>
                  <a:pt x="1625" y="269"/>
                  <a:pt x="1307" y="417"/>
                  <a:pt x="1307" y="417"/>
                </a:cubicBezTo>
                <a:cubicBezTo>
                  <a:pt x="1307" y="417"/>
                  <a:pt x="985" y="1"/>
                  <a:pt x="757" y="1"/>
                </a:cubicBezTo>
                <a:close/>
              </a:path>
            </a:pathLst>
          </a:custGeom>
          <a:solidFill>
            <a:srgbClr val="0F709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306" name="Google Shape;306;p14"/>
          <p:cNvGrpSpPr/>
          <p:nvPr/>
        </p:nvGrpSpPr>
        <p:grpSpPr>
          <a:xfrm rot="2988645">
            <a:off x="1845819" y="4557909"/>
            <a:ext cx="279379" cy="333007"/>
            <a:chOff x="2353462" y="4608563"/>
            <a:chExt cx="279386" cy="333014"/>
          </a:xfrm>
        </p:grpSpPr>
        <p:sp>
          <p:nvSpPr>
            <p:cNvPr id="307" name="Google Shape;307;p14"/>
            <p:cNvSpPr/>
            <p:nvPr/>
          </p:nvSpPr>
          <p:spPr>
            <a:xfrm>
              <a:off x="2486987" y="4830307"/>
              <a:ext cx="118691" cy="43008"/>
            </a:xfrm>
            <a:custGeom>
              <a:avLst/>
              <a:gdLst/>
              <a:ahLst/>
              <a:cxnLst/>
              <a:rect l="l" t="t" r="r" b="b"/>
              <a:pathLst>
                <a:path w="2481" h="899" extrusionOk="0">
                  <a:moveTo>
                    <a:pt x="2392" y="1"/>
                  </a:moveTo>
                  <a:cubicBezTo>
                    <a:pt x="2226" y="1"/>
                    <a:pt x="1810" y="105"/>
                    <a:pt x="1291" y="271"/>
                  </a:cubicBezTo>
                  <a:cubicBezTo>
                    <a:pt x="581" y="513"/>
                    <a:pt x="0" y="739"/>
                    <a:pt x="32" y="868"/>
                  </a:cubicBezTo>
                  <a:cubicBezTo>
                    <a:pt x="40" y="889"/>
                    <a:pt x="69" y="898"/>
                    <a:pt x="114" y="898"/>
                  </a:cubicBezTo>
                  <a:cubicBezTo>
                    <a:pt x="341" y="898"/>
                    <a:pt x="976" y="661"/>
                    <a:pt x="1420" y="513"/>
                  </a:cubicBezTo>
                  <a:cubicBezTo>
                    <a:pt x="1952" y="335"/>
                    <a:pt x="2403" y="174"/>
                    <a:pt x="2468" y="45"/>
                  </a:cubicBezTo>
                  <a:cubicBezTo>
                    <a:pt x="2481" y="15"/>
                    <a:pt x="2453" y="1"/>
                    <a:pt x="2392" y="1"/>
                  </a:cubicBezTo>
                  <a:close/>
                </a:path>
              </a:pathLst>
            </a:custGeom>
            <a:solidFill>
              <a:srgbClr val="0F709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8" name="Google Shape;308;p14"/>
            <p:cNvSpPr/>
            <p:nvPr/>
          </p:nvSpPr>
          <p:spPr>
            <a:xfrm>
              <a:off x="2476940" y="4857003"/>
              <a:ext cx="118739" cy="42530"/>
            </a:xfrm>
            <a:custGeom>
              <a:avLst/>
              <a:gdLst/>
              <a:ahLst/>
              <a:cxnLst/>
              <a:rect l="l" t="t" r="r" b="b"/>
              <a:pathLst>
                <a:path w="2482" h="889" extrusionOk="0">
                  <a:moveTo>
                    <a:pt x="2389" y="0"/>
                  </a:moveTo>
                  <a:cubicBezTo>
                    <a:pt x="2220" y="0"/>
                    <a:pt x="1807" y="113"/>
                    <a:pt x="1291" y="277"/>
                  </a:cubicBezTo>
                  <a:cubicBezTo>
                    <a:pt x="581" y="503"/>
                    <a:pt x="0" y="729"/>
                    <a:pt x="33" y="858"/>
                  </a:cubicBezTo>
                  <a:cubicBezTo>
                    <a:pt x="41" y="879"/>
                    <a:pt x="70" y="889"/>
                    <a:pt x="115" y="889"/>
                  </a:cubicBezTo>
                  <a:cubicBezTo>
                    <a:pt x="341" y="889"/>
                    <a:pt x="976" y="651"/>
                    <a:pt x="1420" y="503"/>
                  </a:cubicBezTo>
                  <a:cubicBezTo>
                    <a:pt x="1952" y="326"/>
                    <a:pt x="2404" y="164"/>
                    <a:pt x="2468" y="52"/>
                  </a:cubicBezTo>
                  <a:cubicBezTo>
                    <a:pt x="2482" y="16"/>
                    <a:pt x="2453" y="0"/>
                    <a:pt x="2389" y="0"/>
                  </a:cubicBezTo>
                  <a:close/>
                </a:path>
              </a:pathLst>
            </a:custGeom>
            <a:solidFill>
              <a:srgbClr val="0F709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9" name="Google Shape;309;p14"/>
            <p:cNvSpPr/>
            <p:nvPr/>
          </p:nvSpPr>
          <p:spPr>
            <a:xfrm>
              <a:off x="2353462" y="4608563"/>
              <a:ext cx="279386" cy="333014"/>
            </a:xfrm>
            <a:custGeom>
              <a:avLst/>
              <a:gdLst/>
              <a:ahLst/>
              <a:cxnLst/>
              <a:rect l="l" t="t" r="r" b="b"/>
              <a:pathLst>
                <a:path w="5840" h="6961" extrusionOk="0">
                  <a:moveTo>
                    <a:pt x="3424" y="1"/>
                  </a:moveTo>
                  <a:cubicBezTo>
                    <a:pt x="3040" y="1"/>
                    <a:pt x="2710" y="116"/>
                    <a:pt x="1968" y="373"/>
                  </a:cubicBezTo>
                  <a:cubicBezTo>
                    <a:pt x="1162" y="631"/>
                    <a:pt x="97" y="1018"/>
                    <a:pt x="49" y="1454"/>
                  </a:cubicBezTo>
                  <a:cubicBezTo>
                    <a:pt x="1" y="1906"/>
                    <a:pt x="533" y="3325"/>
                    <a:pt x="904" y="4470"/>
                  </a:cubicBezTo>
                  <a:cubicBezTo>
                    <a:pt x="1265" y="5525"/>
                    <a:pt x="1613" y="6960"/>
                    <a:pt x="2197" y="6960"/>
                  </a:cubicBezTo>
                  <a:cubicBezTo>
                    <a:pt x="2238" y="6960"/>
                    <a:pt x="2280" y="6953"/>
                    <a:pt x="2323" y="6938"/>
                  </a:cubicBezTo>
                  <a:lnTo>
                    <a:pt x="5082" y="6003"/>
                  </a:lnTo>
                  <a:cubicBezTo>
                    <a:pt x="5565" y="5841"/>
                    <a:pt x="5840" y="5712"/>
                    <a:pt x="5775" y="5519"/>
                  </a:cubicBezTo>
                  <a:cubicBezTo>
                    <a:pt x="5754" y="5455"/>
                    <a:pt x="5705" y="5432"/>
                    <a:pt x="5639" y="5432"/>
                  </a:cubicBezTo>
                  <a:cubicBezTo>
                    <a:pt x="5505" y="5432"/>
                    <a:pt x="5303" y="5529"/>
                    <a:pt x="5130" y="5583"/>
                  </a:cubicBezTo>
                  <a:lnTo>
                    <a:pt x="3227" y="6228"/>
                  </a:lnTo>
                  <a:cubicBezTo>
                    <a:pt x="2897" y="6342"/>
                    <a:pt x="2589" y="6466"/>
                    <a:pt x="2355" y="6466"/>
                  </a:cubicBezTo>
                  <a:cubicBezTo>
                    <a:pt x="2188" y="6466"/>
                    <a:pt x="2058" y="6403"/>
                    <a:pt x="1985" y="6228"/>
                  </a:cubicBezTo>
                  <a:cubicBezTo>
                    <a:pt x="1791" y="5825"/>
                    <a:pt x="1662" y="5422"/>
                    <a:pt x="3469" y="4825"/>
                  </a:cubicBezTo>
                  <a:cubicBezTo>
                    <a:pt x="4565" y="4454"/>
                    <a:pt x="5324" y="4277"/>
                    <a:pt x="5227" y="3938"/>
                  </a:cubicBezTo>
                  <a:cubicBezTo>
                    <a:pt x="5146" y="3599"/>
                    <a:pt x="4840" y="2793"/>
                    <a:pt x="4549" y="1938"/>
                  </a:cubicBezTo>
                  <a:cubicBezTo>
                    <a:pt x="4275" y="1083"/>
                    <a:pt x="3920" y="2"/>
                    <a:pt x="3501" y="2"/>
                  </a:cubicBezTo>
                  <a:cubicBezTo>
                    <a:pt x="3475" y="1"/>
                    <a:pt x="3449" y="1"/>
                    <a:pt x="3424" y="1"/>
                  </a:cubicBezTo>
                  <a:close/>
                </a:path>
              </a:pathLst>
            </a:custGeom>
            <a:solidFill>
              <a:srgbClr val="0F709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310" name="Google Shape;310;p14"/>
          <p:cNvGrpSpPr/>
          <p:nvPr/>
        </p:nvGrpSpPr>
        <p:grpSpPr>
          <a:xfrm>
            <a:off x="6593884" y="4608563"/>
            <a:ext cx="279386" cy="333014"/>
            <a:chOff x="319987" y="2888363"/>
            <a:chExt cx="279386" cy="333014"/>
          </a:xfrm>
        </p:grpSpPr>
        <p:sp>
          <p:nvSpPr>
            <p:cNvPr id="311" name="Google Shape;311;p14"/>
            <p:cNvSpPr/>
            <p:nvPr/>
          </p:nvSpPr>
          <p:spPr>
            <a:xfrm>
              <a:off x="453512" y="3110107"/>
              <a:ext cx="118691" cy="43008"/>
            </a:xfrm>
            <a:custGeom>
              <a:avLst/>
              <a:gdLst/>
              <a:ahLst/>
              <a:cxnLst/>
              <a:rect l="l" t="t" r="r" b="b"/>
              <a:pathLst>
                <a:path w="2481" h="899" extrusionOk="0">
                  <a:moveTo>
                    <a:pt x="2392" y="1"/>
                  </a:moveTo>
                  <a:cubicBezTo>
                    <a:pt x="2226" y="1"/>
                    <a:pt x="1810" y="105"/>
                    <a:pt x="1291" y="271"/>
                  </a:cubicBezTo>
                  <a:cubicBezTo>
                    <a:pt x="581" y="513"/>
                    <a:pt x="0" y="739"/>
                    <a:pt x="32" y="868"/>
                  </a:cubicBezTo>
                  <a:cubicBezTo>
                    <a:pt x="40" y="889"/>
                    <a:pt x="69" y="898"/>
                    <a:pt x="114" y="898"/>
                  </a:cubicBezTo>
                  <a:cubicBezTo>
                    <a:pt x="341" y="898"/>
                    <a:pt x="976" y="661"/>
                    <a:pt x="1420" y="513"/>
                  </a:cubicBezTo>
                  <a:cubicBezTo>
                    <a:pt x="1952" y="335"/>
                    <a:pt x="2403" y="174"/>
                    <a:pt x="2468" y="45"/>
                  </a:cubicBezTo>
                  <a:cubicBezTo>
                    <a:pt x="2481" y="15"/>
                    <a:pt x="2453" y="1"/>
                    <a:pt x="2392" y="1"/>
                  </a:cubicBezTo>
                  <a:close/>
                </a:path>
              </a:pathLst>
            </a:custGeom>
            <a:solidFill>
              <a:srgbClr val="0F709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2" name="Google Shape;312;p14"/>
            <p:cNvSpPr/>
            <p:nvPr/>
          </p:nvSpPr>
          <p:spPr>
            <a:xfrm>
              <a:off x="443465" y="3136803"/>
              <a:ext cx="118739" cy="42530"/>
            </a:xfrm>
            <a:custGeom>
              <a:avLst/>
              <a:gdLst/>
              <a:ahLst/>
              <a:cxnLst/>
              <a:rect l="l" t="t" r="r" b="b"/>
              <a:pathLst>
                <a:path w="2482" h="889" extrusionOk="0">
                  <a:moveTo>
                    <a:pt x="2389" y="0"/>
                  </a:moveTo>
                  <a:cubicBezTo>
                    <a:pt x="2220" y="0"/>
                    <a:pt x="1807" y="113"/>
                    <a:pt x="1291" y="277"/>
                  </a:cubicBezTo>
                  <a:cubicBezTo>
                    <a:pt x="581" y="503"/>
                    <a:pt x="0" y="729"/>
                    <a:pt x="33" y="858"/>
                  </a:cubicBezTo>
                  <a:cubicBezTo>
                    <a:pt x="41" y="879"/>
                    <a:pt x="70" y="889"/>
                    <a:pt x="115" y="889"/>
                  </a:cubicBezTo>
                  <a:cubicBezTo>
                    <a:pt x="341" y="889"/>
                    <a:pt x="976" y="651"/>
                    <a:pt x="1420" y="503"/>
                  </a:cubicBezTo>
                  <a:cubicBezTo>
                    <a:pt x="1952" y="326"/>
                    <a:pt x="2404" y="164"/>
                    <a:pt x="2468" y="52"/>
                  </a:cubicBezTo>
                  <a:cubicBezTo>
                    <a:pt x="2482" y="16"/>
                    <a:pt x="2453" y="0"/>
                    <a:pt x="2389" y="0"/>
                  </a:cubicBezTo>
                  <a:close/>
                </a:path>
              </a:pathLst>
            </a:custGeom>
            <a:solidFill>
              <a:srgbClr val="0F709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3" name="Google Shape;313;p14"/>
            <p:cNvSpPr/>
            <p:nvPr/>
          </p:nvSpPr>
          <p:spPr>
            <a:xfrm>
              <a:off x="319987" y="2888363"/>
              <a:ext cx="279386" cy="333014"/>
            </a:xfrm>
            <a:custGeom>
              <a:avLst/>
              <a:gdLst/>
              <a:ahLst/>
              <a:cxnLst/>
              <a:rect l="l" t="t" r="r" b="b"/>
              <a:pathLst>
                <a:path w="5840" h="6961" extrusionOk="0">
                  <a:moveTo>
                    <a:pt x="3424" y="1"/>
                  </a:moveTo>
                  <a:cubicBezTo>
                    <a:pt x="3040" y="1"/>
                    <a:pt x="2710" y="116"/>
                    <a:pt x="1968" y="373"/>
                  </a:cubicBezTo>
                  <a:cubicBezTo>
                    <a:pt x="1162" y="631"/>
                    <a:pt x="97" y="1018"/>
                    <a:pt x="49" y="1454"/>
                  </a:cubicBezTo>
                  <a:cubicBezTo>
                    <a:pt x="1" y="1906"/>
                    <a:pt x="533" y="3325"/>
                    <a:pt x="904" y="4470"/>
                  </a:cubicBezTo>
                  <a:cubicBezTo>
                    <a:pt x="1265" y="5525"/>
                    <a:pt x="1613" y="6960"/>
                    <a:pt x="2197" y="6960"/>
                  </a:cubicBezTo>
                  <a:cubicBezTo>
                    <a:pt x="2238" y="6960"/>
                    <a:pt x="2280" y="6953"/>
                    <a:pt x="2323" y="6938"/>
                  </a:cubicBezTo>
                  <a:lnTo>
                    <a:pt x="5082" y="6003"/>
                  </a:lnTo>
                  <a:cubicBezTo>
                    <a:pt x="5565" y="5841"/>
                    <a:pt x="5840" y="5712"/>
                    <a:pt x="5775" y="5519"/>
                  </a:cubicBezTo>
                  <a:cubicBezTo>
                    <a:pt x="5754" y="5455"/>
                    <a:pt x="5705" y="5432"/>
                    <a:pt x="5639" y="5432"/>
                  </a:cubicBezTo>
                  <a:cubicBezTo>
                    <a:pt x="5505" y="5432"/>
                    <a:pt x="5303" y="5529"/>
                    <a:pt x="5130" y="5583"/>
                  </a:cubicBezTo>
                  <a:lnTo>
                    <a:pt x="3227" y="6228"/>
                  </a:lnTo>
                  <a:cubicBezTo>
                    <a:pt x="2897" y="6342"/>
                    <a:pt x="2589" y="6466"/>
                    <a:pt x="2355" y="6466"/>
                  </a:cubicBezTo>
                  <a:cubicBezTo>
                    <a:pt x="2188" y="6466"/>
                    <a:pt x="2058" y="6403"/>
                    <a:pt x="1985" y="6228"/>
                  </a:cubicBezTo>
                  <a:cubicBezTo>
                    <a:pt x="1791" y="5825"/>
                    <a:pt x="1662" y="5422"/>
                    <a:pt x="3469" y="4825"/>
                  </a:cubicBezTo>
                  <a:cubicBezTo>
                    <a:pt x="4565" y="4454"/>
                    <a:pt x="5324" y="4277"/>
                    <a:pt x="5227" y="3938"/>
                  </a:cubicBezTo>
                  <a:cubicBezTo>
                    <a:pt x="5146" y="3599"/>
                    <a:pt x="4840" y="2793"/>
                    <a:pt x="4549" y="1938"/>
                  </a:cubicBezTo>
                  <a:cubicBezTo>
                    <a:pt x="4275" y="1083"/>
                    <a:pt x="3920" y="2"/>
                    <a:pt x="3501" y="2"/>
                  </a:cubicBezTo>
                  <a:cubicBezTo>
                    <a:pt x="3475" y="1"/>
                    <a:pt x="3449" y="1"/>
                    <a:pt x="3424" y="1"/>
                  </a:cubicBezTo>
                  <a:close/>
                </a:path>
              </a:pathLst>
            </a:custGeom>
            <a:solidFill>
              <a:srgbClr val="0F709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314" name="Google Shape;314;p14"/>
          <p:cNvGrpSpPr/>
          <p:nvPr/>
        </p:nvGrpSpPr>
        <p:grpSpPr>
          <a:xfrm>
            <a:off x="4876070" y="4652369"/>
            <a:ext cx="274649" cy="245421"/>
            <a:chOff x="788486" y="3918006"/>
            <a:chExt cx="274649" cy="245421"/>
          </a:xfrm>
        </p:grpSpPr>
        <p:sp>
          <p:nvSpPr>
            <p:cNvPr id="315" name="Google Shape;315;p14"/>
            <p:cNvSpPr/>
            <p:nvPr/>
          </p:nvSpPr>
          <p:spPr>
            <a:xfrm>
              <a:off x="788486" y="3977281"/>
              <a:ext cx="274649" cy="186145"/>
            </a:xfrm>
            <a:custGeom>
              <a:avLst/>
              <a:gdLst/>
              <a:ahLst/>
              <a:cxnLst/>
              <a:rect l="l" t="t" r="r" b="b"/>
              <a:pathLst>
                <a:path w="5741" h="3891" extrusionOk="0">
                  <a:moveTo>
                    <a:pt x="3596" y="0"/>
                  </a:moveTo>
                  <a:cubicBezTo>
                    <a:pt x="2666" y="0"/>
                    <a:pt x="2369" y="990"/>
                    <a:pt x="2369" y="990"/>
                  </a:cubicBezTo>
                  <a:cubicBezTo>
                    <a:pt x="1940" y="635"/>
                    <a:pt x="1549" y="491"/>
                    <a:pt x="1216" y="491"/>
                  </a:cubicBezTo>
                  <a:cubicBezTo>
                    <a:pt x="459" y="491"/>
                    <a:pt x="0" y="1236"/>
                    <a:pt x="78" y="1942"/>
                  </a:cubicBezTo>
                  <a:cubicBezTo>
                    <a:pt x="184" y="2909"/>
                    <a:pt x="1650" y="3891"/>
                    <a:pt x="2126" y="3891"/>
                  </a:cubicBezTo>
                  <a:cubicBezTo>
                    <a:pt x="2158" y="3891"/>
                    <a:pt x="2185" y="3886"/>
                    <a:pt x="2208" y="3877"/>
                  </a:cubicBezTo>
                  <a:cubicBezTo>
                    <a:pt x="2434" y="3797"/>
                    <a:pt x="2579" y="3603"/>
                    <a:pt x="2627" y="3377"/>
                  </a:cubicBezTo>
                  <a:cubicBezTo>
                    <a:pt x="2627" y="3377"/>
                    <a:pt x="3113" y="3657"/>
                    <a:pt x="3421" y="3657"/>
                  </a:cubicBezTo>
                  <a:cubicBezTo>
                    <a:pt x="3468" y="3657"/>
                    <a:pt x="3510" y="3650"/>
                    <a:pt x="3547" y="3635"/>
                  </a:cubicBezTo>
                  <a:cubicBezTo>
                    <a:pt x="3805" y="3522"/>
                    <a:pt x="5740" y="780"/>
                    <a:pt x="4272" y="151"/>
                  </a:cubicBezTo>
                  <a:cubicBezTo>
                    <a:pt x="4017" y="44"/>
                    <a:pt x="3792" y="0"/>
                    <a:pt x="3596" y="0"/>
                  </a:cubicBezTo>
                  <a:close/>
                </a:path>
              </a:pathLst>
            </a:custGeom>
            <a:solidFill>
              <a:srgbClr val="0F709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6" name="Google Shape;316;p14"/>
            <p:cNvSpPr/>
            <p:nvPr/>
          </p:nvSpPr>
          <p:spPr>
            <a:xfrm>
              <a:off x="866324" y="3927670"/>
              <a:ext cx="38607" cy="75396"/>
            </a:xfrm>
            <a:custGeom>
              <a:avLst/>
              <a:gdLst/>
              <a:ahLst/>
              <a:cxnLst/>
              <a:rect l="l" t="t" r="r" b="b"/>
              <a:pathLst>
                <a:path w="807" h="1576" extrusionOk="0">
                  <a:moveTo>
                    <a:pt x="293" y="1"/>
                  </a:moveTo>
                  <a:cubicBezTo>
                    <a:pt x="192" y="1"/>
                    <a:pt x="100" y="50"/>
                    <a:pt x="48" y="140"/>
                  </a:cubicBezTo>
                  <a:cubicBezTo>
                    <a:pt x="1" y="251"/>
                    <a:pt x="488" y="1576"/>
                    <a:pt x="671" y="1576"/>
                  </a:cubicBezTo>
                  <a:cubicBezTo>
                    <a:pt x="673" y="1576"/>
                    <a:pt x="675" y="1576"/>
                    <a:pt x="677" y="1575"/>
                  </a:cubicBezTo>
                  <a:cubicBezTo>
                    <a:pt x="807" y="1559"/>
                    <a:pt x="484" y="43"/>
                    <a:pt x="371" y="11"/>
                  </a:cubicBezTo>
                  <a:cubicBezTo>
                    <a:pt x="345" y="4"/>
                    <a:pt x="318" y="1"/>
                    <a:pt x="293" y="1"/>
                  </a:cubicBezTo>
                  <a:close/>
                </a:path>
              </a:pathLst>
            </a:custGeom>
            <a:solidFill>
              <a:srgbClr val="0F709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7" name="Google Shape;317;p14"/>
            <p:cNvSpPr/>
            <p:nvPr/>
          </p:nvSpPr>
          <p:spPr>
            <a:xfrm>
              <a:off x="898808" y="3918006"/>
              <a:ext cx="60900" cy="45065"/>
            </a:xfrm>
            <a:custGeom>
              <a:avLst/>
              <a:gdLst/>
              <a:ahLst/>
              <a:cxnLst/>
              <a:rect l="l" t="t" r="r" b="b"/>
              <a:pathLst>
                <a:path w="1273" h="942" extrusionOk="0">
                  <a:moveTo>
                    <a:pt x="483" y="1"/>
                  </a:moveTo>
                  <a:cubicBezTo>
                    <a:pt x="0" y="1"/>
                    <a:pt x="31" y="713"/>
                    <a:pt x="31" y="713"/>
                  </a:cubicBezTo>
                  <a:cubicBezTo>
                    <a:pt x="141" y="881"/>
                    <a:pt x="294" y="941"/>
                    <a:pt x="448" y="941"/>
                  </a:cubicBezTo>
                  <a:cubicBezTo>
                    <a:pt x="766" y="941"/>
                    <a:pt x="1095" y="687"/>
                    <a:pt x="1095" y="600"/>
                  </a:cubicBezTo>
                  <a:cubicBezTo>
                    <a:pt x="1095" y="487"/>
                    <a:pt x="1273" y="358"/>
                    <a:pt x="1273" y="358"/>
                  </a:cubicBezTo>
                  <a:cubicBezTo>
                    <a:pt x="1095" y="132"/>
                    <a:pt x="821" y="3"/>
                    <a:pt x="531" y="3"/>
                  </a:cubicBezTo>
                  <a:cubicBezTo>
                    <a:pt x="514" y="1"/>
                    <a:pt x="498" y="1"/>
                    <a:pt x="483" y="1"/>
                  </a:cubicBezTo>
                  <a:close/>
                </a:path>
              </a:pathLst>
            </a:custGeom>
            <a:solidFill>
              <a:srgbClr val="0F709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318" name="Google Shape;318;p14"/>
          <p:cNvSpPr/>
          <p:nvPr/>
        </p:nvSpPr>
        <p:spPr>
          <a:xfrm flipH="1">
            <a:off x="7899821" y="4583558"/>
            <a:ext cx="199923" cy="186385"/>
          </a:xfrm>
          <a:custGeom>
            <a:avLst/>
            <a:gdLst/>
            <a:ahLst/>
            <a:cxnLst/>
            <a:rect l="l" t="t" r="r" b="b"/>
            <a:pathLst>
              <a:path w="4179" h="3896" extrusionOk="0">
                <a:moveTo>
                  <a:pt x="2599" y="1"/>
                </a:moveTo>
                <a:cubicBezTo>
                  <a:pt x="2271" y="1"/>
                  <a:pt x="1759" y="879"/>
                  <a:pt x="1759" y="879"/>
                </a:cubicBezTo>
                <a:cubicBezTo>
                  <a:pt x="1759" y="879"/>
                  <a:pt x="1081" y="572"/>
                  <a:pt x="778" y="572"/>
                </a:cubicBezTo>
                <a:cubicBezTo>
                  <a:pt x="714" y="572"/>
                  <a:pt x="666" y="586"/>
                  <a:pt x="646" y="620"/>
                </a:cubicBezTo>
                <a:cubicBezTo>
                  <a:pt x="517" y="814"/>
                  <a:pt x="888" y="1733"/>
                  <a:pt x="888" y="1733"/>
                </a:cubicBezTo>
                <a:cubicBezTo>
                  <a:pt x="888" y="1733"/>
                  <a:pt x="1" y="2750"/>
                  <a:pt x="372" y="2975"/>
                </a:cubicBezTo>
                <a:cubicBezTo>
                  <a:pt x="444" y="3019"/>
                  <a:pt x="545" y="3037"/>
                  <a:pt x="660" y="3037"/>
                </a:cubicBezTo>
                <a:cubicBezTo>
                  <a:pt x="1139" y="3037"/>
                  <a:pt x="1872" y="2733"/>
                  <a:pt x="1872" y="2733"/>
                </a:cubicBezTo>
                <a:cubicBezTo>
                  <a:pt x="1872" y="2733"/>
                  <a:pt x="2484" y="3896"/>
                  <a:pt x="2873" y="3896"/>
                </a:cubicBezTo>
                <a:cubicBezTo>
                  <a:pt x="2878" y="3896"/>
                  <a:pt x="2883" y="3895"/>
                  <a:pt x="2888" y="3895"/>
                </a:cubicBezTo>
                <a:cubicBezTo>
                  <a:pt x="3259" y="3863"/>
                  <a:pt x="3098" y="2524"/>
                  <a:pt x="3098" y="2524"/>
                </a:cubicBezTo>
                <a:cubicBezTo>
                  <a:pt x="3098" y="2524"/>
                  <a:pt x="4179" y="1895"/>
                  <a:pt x="4082" y="1637"/>
                </a:cubicBezTo>
                <a:cubicBezTo>
                  <a:pt x="3985" y="1379"/>
                  <a:pt x="3082" y="1185"/>
                  <a:pt x="3082" y="1185"/>
                </a:cubicBezTo>
                <a:cubicBezTo>
                  <a:pt x="3082" y="1185"/>
                  <a:pt x="3066" y="104"/>
                  <a:pt x="2646" y="7"/>
                </a:cubicBezTo>
                <a:cubicBezTo>
                  <a:pt x="2631" y="3"/>
                  <a:pt x="2615" y="1"/>
                  <a:pt x="2599" y="1"/>
                </a:cubicBezTo>
                <a:close/>
              </a:path>
            </a:pathLst>
          </a:custGeom>
          <a:solidFill>
            <a:srgbClr val="0F709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319" name="Google Shape;319;p14"/>
          <p:cNvGrpSpPr/>
          <p:nvPr/>
        </p:nvGrpSpPr>
        <p:grpSpPr>
          <a:xfrm rot="-3055286" flipH="1">
            <a:off x="6600635" y="159165"/>
            <a:ext cx="191416" cy="371494"/>
            <a:chOff x="259803" y="3974215"/>
            <a:chExt cx="191412" cy="371485"/>
          </a:xfrm>
        </p:grpSpPr>
        <p:sp>
          <p:nvSpPr>
            <p:cNvPr id="320" name="Google Shape;320;p14"/>
            <p:cNvSpPr/>
            <p:nvPr/>
          </p:nvSpPr>
          <p:spPr>
            <a:xfrm>
              <a:off x="395624" y="4287335"/>
              <a:ext cx="55590" cy="58365"/>
            </a:xfrm>
            <a:custGeom>
              <a:avLst/>
              <a:gdLst/>
              <a:ahLst/>
              <a:cxnLst/>
              <a:rect l="l" t="t" r="r" b="b"/>
              <a:pathLst>
                <a:path w="1162" h="1220" extrusionOk="0">
                  <a:moveTo>
                    <a:pt x="801" y="0"/>
                  </a:moveTo>
                  <a:cubicBezTo>
                    <a:pt x="484" y="0"/>
                    <a:pt x="187" y="154"/>
                    <a:pt x="0" y="408"/>
                  </a:cubicBezTo>
                  <a:cubicBezTo>
                    <a:pt x="0" y="408"/>
                    <a:pt x="650" y="1220"/>
                    <a:pt x="876" y="1220"/>
                  </a:cubicBezTo>
                  <a:cubicBezTo>
                    <a:pt x="886" y="1220"/>
                    <a:pt x="895" y="1218"/>
                    <a:pt x="904" y="1214"/>
                  </a:cubicBezTo>
                  <a:cubicBezTo>
                    <a:pt x="1162" y="1118"/>
                    <a:pt x="1000" y="21"/>
                    <a:pt x="1000" y="21"/>
                  </a:cubicBezTo>
                  <a:cubicBezTo>
                    <a:pt x="934" y="7"/>
                    <a:pt x="867" y="0"/>
                    <a:pt x="801" y="0"/>
                  </a:cubicBezTo>
                  <a:close/>
                </a:path>
              </a:pathLst>
            </a:custGeom>
            <a:solidFill>
              <a:srgbClr val="0F709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1" name="Google Shape;321;p14"/>
            <p:cNvSpPr/>
            <p:nvPr/>
          </p:nvSpPr>
          <p:spPr>
            <a:xfrm>
              <a:off x="359360" y="4228873"/>
              <a:ext cx="81806" cy="66402"/>
            </a:xfrm>
            <a:custGeom>
              <a:avLst/>
              <a:gdLst/>
              <a:ahLst/>
              <a:cxnLst/>
              <a:rect l="l" t="t" r="r" b="b"/>
              <a:pathLst>
                <a:path w="1710" h="1388" extrusionOk="0">
                  <a:moveTo>
                    <a:pt x="1150" y="0"/>
                  </a:moveTo>
                  <a:cubicBezTo>
                    <a:pt x="1010" y="0"/>
                    <a:pt x="871" y="28"/>
                    <a:pt x="742" y="81"/>
                  </a:cubicBezTo>
                  <a:cubicBezTo>
                    <a:pt x="436" y="194"/>
                    <a:pt x="178" y="404"/>
                    <a:pt x="0" y="662"/>
                  </a:cubicBezTo>
                  <a:lnTo>
                    <a:pt x="549" y="1388"/>
                  </a:lnTo>
                  <a:cubicBezTo>
                    <a:pt x="797" y="1098"/>
                    <a:pt x="1151" y="938"/>
                    <a:pt x="1521" y="938"/>
                  </a:cubicBezTo>
                  <a:cubicBezTo>
                    <a:pt x="1584" y="938"/>
                    <a:pt x="1647" y="943"/>
                    <a:pt x="1710" y="952"/>
                  </a:cubicBezTo>
                  <a:lnTo>
                    <a:pt x="1613" y="114"/>
                  </a:lnTo>
                  <a:cubicBezTo>
                    <a:pt x="1467" y="36"/>
                    <a:pt x="1308" y="0"/>
                    <a:pt x="1150" y="0"/>
                  </a:cubicBezTo>
                  <a:close/>
                </a:path>
              </a:pathLst>
            </a:custGeom>
            <a:solidFill>
              <a:srgbClr val="0F709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2" name="Google Shape;322;p14"/>
            <p:cNvSpPr/>
            <p:nvPr/>
          </p:nvSpPr>
          <p:spPr>
            <a:xfrm>
              <a:off x="259803" y="3974215"/>
              <a:ext cx="174425" cy="276324"/>
            </a:xfrm>
            <a:custGeom>
              <a:avLst/>
              <a:gdLst/>
              <a:ahLst/>
              <a:cxnLst/>
              <a:rect l="l" t="t" r="r" b="b"/>
              <a:pathLst>
                <a:path w="3646" h="5776" extrusionOk="0">
                  <a:moveTo>
                    <a:pt x="1104" y="1"/>
                  </a:moveTo>
                  <a:cubicBezTo>
                    <a:pt x="988" y="1"/>
                    <a:pt x="871" y="17"/>
                    <a:pt x="758" y="49"/>
                  </a:cubicBezTo>
                  <a:cubicBezTo>
                    <a:pt x="420" y="210"/>
                    <a:pt x="146" y="485"/>
                    <a:pt x="0" y="823"/>
                  </a:cubicBezTo>
                  <a:lnTo>
                    <a:pt x="1904" y="5775"/>
                  </a:lnTo>
                  <a:cubicBezTo>
                    <a:pt x="2238" y="5320"/>
                    <a:pt x="2762" y="5065"/>
                    <a:pt x="3308" y="5065"/>
                  </a:cubicBezTo>
                  <a:cubicBezTo>
                    <a:pt x="3420" y="5065"/>
                    <a:pt x="3533" y="5076"/>
                    <a:pt x="3646" y="5098"/>
                  </a:cubicBezTo>
                  <a:lnTo>
                    <a:pt x="1759" y="194"/>
                  </a:lnTo>
                  <a:cubicBezTo>
                    <a:pt x="1565" y="65"/>
                    <a:pt x="1336" y="1"/>
                    <a:pt x="1104" y="1"/>
                  </a:cubicBezTo>
                  <a:close/>
                </a:path>
              </a:pathLst>
            </a:custGeom>
            <a:solidFill>
              <a:srgbClr val="0F709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323" name="Google Shape;323;p14"/>
          <p:cNvSpPr/>
          <p:nvPr/>
        </p:nvSpPr>
        <p:spPr>
          <a:xfrm flipH="1">
            <a:off x="8910817" y="4316020"/>
            <a:ext cx="111180" cy="104483"/>
          </a:xfrm>
          <a:custGeom>
            <a:avLst/>
            <a:gdLst/>
            <a:ahLst/>
            <a:cxnLst/>
            <a:rect l="l" t="t" r="r" b="b"/>
            <a:pathLst>
              <a:path w="2324" h="2184" extrusionOk="0">
                <a:moveTo>
                  <a:pt x="1438" y="0"/>
                </a:moveTo>
                <a:cubicBezTo>
                  <a:pt x="1258" y="0"/>
                  <a:pt x="985" y="490"/>
                  <a:pt x="985" y="490"/>
                </a:cubicBezTo>
                <a:cubicBezTo>
                  <a:pt x="985" y="490"/>
                  <a:pt x="593" y="321"/>
                  <a:pt x="424" y="321"/>
                </a:cubicBezTo>
                <a:cubicBezTo>
                  <a:pt x="391" y="321"/>
                  <a:pt x="366" y="328"/>
                  <a:pt x="355" y="344"/>
                </a:cubicBezTo>
                <a:cubicBezTo>
                  <a:pt x="291" y="457"/>
                  <a:pt x="501" y="973"/>
                  <a:pt x="501" y="973"/>
                </a:cubicBezTo>
                <a:cubicBezTo>
                  <a:pt x="501" y="973"/>
                  <a:pt x="1" y="1538"/>
                  <a:pt x="194" y="1667"/>
                </a:cubicBezTo>
                <a:cubicBezTo>
                  <a:pt x="236" y="1693"/>
                  <a:pt x="295" y="1703"/>
                  <a:pt x="364" y="1703"/>
                </a:cubicBezTo>
                <a:cubicBezTo>
                  <a:pt x="636" y="1703"/>
                  <a:pt x="1049" y="1538"/>
                  <a:pt x="1049" y="1538"/>
                </a:cubicBezTo>
                <a:cubicBezTo>
                  <a:pt x="1049" y="1538"/>
                  <a:pt x="1380" y="2183"/>
                  <a:pt x="1590" y="2183"/>
                </a:cubicBezTo>
                <a:cubicBezTo>
                  <a:pt x="1592" y="2183"/>
                  <a:pt x="1595" y="2183"/>
                  <a:pt x="1598" y="2183"/>
                </a:cubicBezTo>
                <a:cubicBezTo>
                  <a:pt x="1823" y="2167"/>
                  <a:pt x="1727" y="1409"/>
                  <a:pt x="1727" y="1409"/>
                </a:cubicBezTo>
                <a:cubicBezTo>
                  <a:pt x="1727" y="1409"/>
                  <a:pt x="2323" y="1070"/>
                  <a:pt x="2275" y="925"/>
                </a:cubicBezTo>
                <a:cubicBezTo>
                  <a:pt x="2210" y="780"/>
                  <a:pt x="1710" y="667"/>
                  <a:pt x="1710" y="667"/>
                </a:cubicBezTo>
                <a:cubicBezTo>
                  <a:pt x="1710" y="667"/>
                  <a:pt x="1710" y="54"/>
                  <a:pt x="1468" y="6"/>
                </a:cubicBezTo>
                <a:cubicBezTo>
                  <a:pt x="1459" y="2"/>
                  <a:pt x="1448" y="0"/>
                  <a:pt x="1438" y="0"/>
                </a:cubicBezTo>
                <a:close/>
              </a:path>
            </a:pathLst>
          </a:custGeom>
          <a:solidFill>
            <a:srgbClr val="0F709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24" name="Google Shape;324;p14"/>
          <p:cNvSpPr/>
          <p:nvPr/>
        </p:nvSpPr>
        <p:spPr>
          <a:xfrm flipH="1">
            <a:off x="6873268" y="4316069"/>
            <a:ext cx="111946" cy="104387"/>
          </a:xfrm>
          <a:custGeom>
            <a:avLst/>
            <a:gdLst/>
            <a:ahLst/>
            <a:cxnLst/>
            <a:rect l="l" t="t" r="r" b="b"/>
            <a:pathLst>
              <a:path w="2340" h="2182" extrusionOk="0">
                <a:moveTo>
                  <a:pt x="1459" y="1"/>
                </a:moveTo>
                <a:cubicBezTo>
                  <a:pt x="1265" y="1"/>
                  <a:pt x="985" y="488"/>
                  <a:pt x="985" y="488"/>
                </a:cubicBezTo>
                <a:cubicBezTo>
                  <a:pt x="985" y="488"/>
                  <a:pt x="593" y="320"/>
                  <a:pt x="425" y="320"/>
                </a:cubicBezTo>
                <a:cubicBezTo>
                  <a:pt x="391" y="320"/>
                  <a:pt x="366" y="327"/>
                  <a:pt x="356" y="343"/>
                </a:cubicBezTo>
                <a:cubicBezTo>
                  <a:pt x="307" y="456"/>
                  <a:pt x="501" y="972"/>
                  <a:pt x="501" y="972"/>
                </a:cubicBezTo>
                <a:cubicBezTo>
                  <a:pt x="501" y="972"/>
                  <a:pt x="1" y="1536"/>
                  <a:pt x="210" y="1665"/>
                </a:cubicBezTo>
                <a:cubicBezTo>
                  <a:pt x="252" y="1691"/>
                  <a:pt x="311" y="1702"/>
                  <a:pt x="378" y="1702"/>
                </a:cubicBezTo>
                <a:cubicBezTo>
                  <a:pt x="647" y="1702"/>
                  <a:pt x="1049" y="1536"/>
                  <a:pt x="1049" y="1536"/>
                </a:cubicBezTo>
                <a:cubicBezTo>
                  <a:pt x="1049" y="1536"/>
                  <a:pt x="1396" y="2182"/>
                  <a:pt x="1606" y="2182"/>
                </a:cubicBezTo>
                <a:cubicBezTo>
                  <a:pt x="1609" y="2182"/>
                  <a:pt x="1611" y="2182"/>
                  <a:pt x="1614" y="2182"/>
                </a:cubicBezTo>
                <a:cubicBezTo>
                  <a:pt x="1823" y="2165"/>
                  <a:pt x="1727" y="1423"/>
                  <a:pt x="1727" y="1423"/>
                </a:cubicBezTo>
                <a:cubicBezTo>
                  <a:pt x="1727" y="1423"/>
                  <a:pt x="2340" y="1069"/>
                  <a:pt x="2275" y="923"/>
                </a:cubicBezTo>
                <a:cubicBezTo>
                  <a:pt x="2227" y="778"/>
                  <a:pt x="1727" y="665"/>
                  <a:pt x="1727" y="665"/>
                </a:cubicBezTo>
                <a:cubicBezTo>
                  <a:pt x="1727" y="665"/>
                  <a:pt x="1727" y="52"/>
                  <a:pt x="1485" y="4"/>
                </a:cubicBezTo>
                <a:cubicBezTo>
                  <a:pt x="1476" y="2"/>
                  <a:pt x="1468" y="1"/>
                  <a:pt x="1459" y="1"/>
                </a:cubicBezTo>
                <a:close/>
              </a:path>
            </a:pathLst>
          </a:custGeom>
          <a:solidFill>
            <a:srgbClr val="0F709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25" name="Google Shape;325;p14"/>
          <p:cNvSpPr/>
          <p:nvPr/>
        </p:nvSpPr>
        <p:spPr>
          <a:xfrm rot="970913" flipH="1">
            <a:off x="8248117" y="4463750"/>
            <a:ext cx="191409" cy="149932"/>
          </a:xfrm>
          <a:custGeom>
            <a:avLst/>
            <a:gdLst/>
            <a:ahLst/>
            <a:cxnLst/>
            <a:rect l="l" t="t" r="r" b="b"/>
            <a:pathLst>
              <a:path w="4001" h="3134" extrusionOk="0">
                <a:moveTo>
                  <a:pt x="775" y="1"/>
                </a:moveTo>
                <a:cubicBezTo>
                  <a:pt x="451" y="1"/>
                  <a:pt x="159" y="191"/>
                  <a:pt x="114" y="634"/>
                </a:cubicBezTo>
                <a:cubicBezTo>
                  <a:pt x="1" y="1763"/>
                  <a:pt x="1404" y="3134"/>
                  <a:pt x="1404" y="3134"/>
                </a:cubicBezTo>
                <a:cubicBezTo>
                  <a:pt x="3098" y="2505"/>
                  <a:pt x="4001" y="811"/>
                  <a:pt x="3098" y="408"/>
                </a:cubicBezTo>
                <a:cubicBezTo>
                  <a:pt x="2956" y="344"/>
                  <a:pt x="2824" y="318"/>
                  <a:pt x="2702" y="318"/>
                </a:cubicBezTo>
                <a:cubicBezTo>
                  <a:pt x="2049" y="318"/>
                  <a:pt x="1694" y="1085"/>
                  <a:pt x="1694" y="1085"/>
                </a:cubicBezTo>
                <a:cubicBezTo>
                  <a:pt x="1821" y="435"/>
                  <a:pt x="1263" y="1"/>
                  <a:pt x="775" y="1"/>
                </a:cubicBezTo>
                <a:close/>
              </a:path>
            </a:pathLst>
          </a:custGeom>
          <a:solidFill>
            <a:srgbClr val="0F709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26" name="Google Shape;326;p14"/>
          <p:cNvSpPr/>
          <p:nvPr/>
        </p:nvSpPr>
        <p:spPr>
          <a:xfrm flipH="1">
            <a:off x="7599587" y="4910097"/>
            <a:ext cx="108836" cy="100225"/>
          </a:xfrm>
          <a:custGeom>
            <a:avLst/>
            <a:gdLst/>
            <a:ahLst/>
            <a:cxnLst/>
            <a:rect l="l" t="t" r="r" b="b"/>
            <a:pathLst>
              <a:path w="2275" h="2095" extrusionOk="0">
                <a:moveTo>
                  <a:pt x="757" y="1"/>
                </a:moveTo>
                <a:cubicBezTo>
                  <a:pt x="735" y="1"/>
                  <a:pt x="714" y="5"/>
                  <a:pt x="694" y="13"/>
                </a:cubicBezTo>
                <a:cubicBezTo>
                  <a:pt x="517" y="78"/>
                  <a:pt x="597" y="691"/>
                  <a:pt x="597" y="691"/>
                </a:cubicBezTo>
                <a:cubicBezTo>
                  <a:pt x="597" y="691"/>
                  <a:pt x="0" y="820"/>
                  <a:pt x="16" y="949"/>
                </a:cubicBezTo>
                <a:cubicBezTo>
                  <a:pt x="16" y="1062"/>
                  <a:pt x="484" y="1368"/>
                  <a:pt x="484" y="1368"/>
                </a:cubicBezTo>
                <a:cubicBezTo>
                  <a:pt x="484" y="1368"/>
                  <a:pt x="421" y="2094"/>
                  <a:pt x="654" y="2094"/>
                </a:cubicBezTo>
                <a:cubicBezTo>
                  <a:pt x="657" y="2094"/>
                  <a:pt x="659" y="2094"/>
                  <a:pt x="662" y="2094"/>
                </a:cubicBezTo>
                <a:cubicBezTo>
                  <a:pt x="920" y="2078"/>
                  <a:pt x="1275" y="1497"/>
                  <a:pt x="1275" y="1497"/>
                </a:cubicBezTo>
                <a:cubicBezTo>
                  <a:pt x="1275" y="1497"/>
                  <a:pt x="1734" y="1727"/>
                  <a:pt x="1986" y="1727"/>
                </a:cubicBezTo>
                <a:cubicBezTo>
                  <a:pt x="2040" y="1727"/>
                  <a:pt x="2085" y="1717"/>
                  <a:pt x="2113" y="1691"/>
                </a:cubicBezTo>
                <a:cubicBezTo>
                  <a:pt x="2275" y="1562"/>
                  <a:pt x="1759" y="1013"/>
                  <a:pt x="1759" y="1013"/>
                </a:cubicBezTo>
                <a:cubicBezTo>
                  <a:pt x="1759" y="1013"/>
                  <a:pt x="2049" y="368"/>
                  <a:pt x="1904" y="288"/>
                </a:cubicBezTo>
                <a:cubicBezTo>
                  <a:pt x="1880" y="275"/>
                  <a:pt x="1849" y="269"/>
                  <a:pt x="1813" y="269"/>
                </a:cubicBezTo>
                <a:cubicBezTo>
                  <a:pt x="1625" y="269"/>
                  <a:pt x="1307" y="417"/>
                  <a:pt x="1307" y="417"/>
                </a:cubicBezTo>
                <a:cubicBezTo>
                  <a:pt x="1307" y="417"/>
                  <a:pt x="985" y="1"/>
                  <a:pt x="757" y="1"/>
                </a:cubicBezTo>
                <a:close/>
              </a:path>
            </a:pathLst>
          </a:custGeom>
          <a:solidFill>
            <a:srgbClr val="0F709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327" name="Google Shape;327;p14"/>
          <p:cNvGrpSpPr/>
          <p:nvPr/>
        </p:nvGrpSpPr>
        <p:grpSpPr>
          <a:xfrm rot="1331066">
            <a:off x="8595482" y="4764693"/>
            <a:ext cx="274657" cy="245428"/>
            <a:chOff x="788486" y="3918006"/>
            <a:chExt cx="274649" cy="245421"/>
          </a:xfrm>
        </p:grpSpPr>
        <p:sp>
          <p:nvSpPr>
            <p:cNvPr id="328" name="Google Shape;328;p14"/>
            <p:cNvSpPr/>
            <p:nvPr/>
          </p:nvSpPr>
          <p:spPr>
            <a:xfrm>
              <a:off x="788486" y="3977281"/>
              <a:ext cx="274649" cy="186145"/>
            </a:xfrm>
            <a:custGeom>
              <a:avLst/>
              <a:gdLst/>
              <a:ahLst/>
              <a:cxnLst/>
              <a:rect l="l" t="t" r="r" b="b"/>
              <a:pathLst>
                <a:path w="5741" h="3891" extrusionOk="0">
                  <a:moveTo>
                    <a:pt x="3596" y="0"/>
                  </a:moveTo>
                  <a:cubicBezTo>
                    <a:pt x="2666" y="0"/>
                    <a:pt x="2369" y="990"/>
                    <a:pt x="2369" y="990"/>
                  </a:cubicBezTo>
                  <a:cubicBezTo>
                    <a:pt x="1940" y="635"/>
                    <a:pt x="1549" y="491"/>
                    <a:pt x="1216" y="491"/>
                  </a:cubicBezTo>
                  <a:cubicBezTo>
                    <a:pt x="459" y="491"/>
                    <a:pt x="0" y="1236"/>
                    <a:pt x="78" y="1942"/>
                  </a:cubicBezTo>
                  <a:cubicBezTo>
                    <a:pt x="184" y="2909"/>
                    <a:pt x="1650" y="3891"/>
                    <a:pt x="2126" y="3891"/>
                  </a:cubicBezTo>
                  <a:cubicBezTo>
                    <a:pt x="2158" y="3891"/>
                    <a:pt x="2185" y="3886"/>
                    <a:pt x="2208" y="3877"/>
                  </a:cubicBezTo>
                  <a:cubicBezTo>
                    <a:pt x="2434" y="3797"/>
                    <a:pt x="2579" y="3603"/>
                    <a:pt x="2627" y="3377"/>
                  </a:cubicBezTo>
                  <a:cubicBezTo>
                    <a:pt x="2627" y="3377"/>
                    <a:pt x="3113" y="3657"/>
                    <a:pt x="3421" y="3657"/>
                  </a:cubicBezTo>
                  <a:cubicBezTo>
                    <a:pt x="3468" y="3657"/>
                    <a:pt x="3510" y="3650"/>
                    <a:pt x="3547" y="3635"/>
                  </a:cubicBezTo>
                  <a:cubicBezTo>
                    <a:pt x="3805" y="3522"/>
                    <a:pt x="5740" y="780"/>
                    <a:pt x="4272" y="151"/>
                  </a:cubicBezTo>
                  <a:cubicBezTo>
                    <a:pt x="4017" y="44"/>
                    <a:pt x="3792" y="0"/>
                    <a:pt x="3596" y="0"/>
                  </a:cubicBezTo>
                  <a:close/>
                </a:path>
              </a:pathLst>
            </a:custGeom>
            <a:solidFill>
              <a:srgbClr val="0F709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9" name="Google Shape;329;p14"/>
            <p:cNvSpPr/>
            <p:nvPr/>
          </p:nvSpPr>
          <p:spPr>
            <a:xfrm>
              <a:off x="866324" y="3927670"/>
              <a:ext cx="38607" cy="75396"/>
            </a:xfrm>
            <a:custGeom>
              <a:avLst/>
              <a:gdLst/>
              <a:ahLst/>
              <a:cxnLst/>
              <a:rect l="l" t="t" r="r" b="b"/>
              <a:pathLst>
                <a:path w="807" h="1576" extrusionOk="0">
                  <a:moveTo>
                    <a:pt x="293" y="1"/>
                  </a:moveTo>
                  <a:cubicBezTo>
                    <a:pt x="192" y="1"/>
                    <a:pt x="100" y="50"/>
                    <a:pt x="48" y="140"/>
                  </a:cubicBezTo>
                  <a:cubicBezTo>
                    <a:pt x="1" y="251"/>
                    <a:pt x="488" y="1576"/>
                    <a:pt x="671" y="1576"/>
                  </a:cubicBezTo>
                  <a:cubicBezTo>
                    <a:pt x="673" y="1576"/>
                    <a:pt x="675" y="1576"/>
                    <a:pt x="677" y="1575"/>
                  </a:cubicBezTo>
                  <a:cubicBezTo>
                    <a:pt x="807" y="1559"/>
                    <a:pt x="484" y="43"/>
                    <a:pt x="371" y="11"/>
                  </a:cubicBezTo>
                  <a:cubicBezTo>
                    <a:pt x="345" y="4"/>
                    <a:pt x="318" y="1"/>
                    <a:pt x="293" y="1"/>
                  </a:cubicBezTo>
                  <a:close/>
                </a:path>
              </a:pathLst>
            </a:custGeom>
            <a:solidFill>
              <a:srgbClr val="0F709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0" name="Google Shape;330;p14"/>
            <p:cNvSpPr/>
            <p:nvPr/>
          </p:nvSpPr>
          <p:spPr>
            <a:xfrm>
              <a:off x="898808" y="3918006"/>
              <a:ext cx="60900" cy="45065"/>
            </a:xfrm>
            <a:custGeom>
              <a:avLst/>
              <a:gdLst/>
              <a:ahLst/>
              <a:cxnLst/>
              <a:rect l="l" t="t" r="r" b="b"/>
              <a:pathLst>
                <a:path w="1273" h="942" extrusionOk="0">
                  <a:moveTo>
                    <a:pt x="483" y="1"/>
                  </a:moveTo>
                  <a:cubicBezTo>
                    <a:pt x="0" y="1"/>
                    <a:pt x="31" y="713"/>
                    <a:pt x="31" y="713"/>
                  </a:cubicBezTo>
                  <a:cubicBezTo>
                    <a:pt x="141" y="881"/>
                    <a:pt x="294" y="941"/>
                    <a:pt x="448" y="941"/>
                  </a:cubicBezTo>
                  <a:cubicBezTo>
                    <a:pt x="766" y="941"/>
                    <a:pt x="1095" y="687"/>
                    <a:pt x="1095" y="600"/>
                  </a:cubicBezTo>
                  <a:cubicBezTo>
                    <a:pt x="1095" y="487"/>
                    <a:pt x="1273" y="358"/>
                    <a:pt x="1273" y="358"/>
                  </a:cubicBezTo>
                  <a:cubicBezTo>
                    <a:pt x="1095" y="132"/>
                    <a:pt x="821" y="3"/>
                    <a:pt x="531" y="3"/>
                  </a:cubicBezTo>
                  <a:cubicBezTo>
                    <a:pt x="514" y="1"/>
                    <a:pt x="498" y="1"/>
                    <a:pt x="483" y="1"/>
                  </a:cubicBezTo>
                  <a:close/>
                </a:path>
              </a:pathLst>
            </a:custGeom>
            <a:solidFill>
              <a:srgbClr val="0F709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331" name="Google Shape;331;p14"/>
          <p:cNvGrpSpPr/>
          <p:nvPr/>
        </p:nvGrpSpPr>
        <p:grpSpPr>
          <a:xfrm>
            <a:off x="1254574" y="171250"/>
            <a:ext cx="239252" cy="347325"/>
            <a:chOff x="770999" y="2883387"/>
            <a:chExt cx="239252" cy="347325"/>
          </a:xfrm>
        </p:grpSpPr>
        <p:sp>
          <p:nvSpPr>
            <p:cNvPr id="332" name="Google Shape;332;p14"/>
            <p:cNvSpPr/>
            <p:nvPr/>
          </p:nvSpPr>
          <p:spPr>
            <a:xfrm>
              <a:off x="897540" y="3147279"/>
              <a:ext cx="90322" cy="83433"/>
            </a:xfrm>
            <a:custGeom>
              <a:avLst/>
              <a:gdLst/>
              <a:ahLst/>
              <a:cxnLst/>
              <a:rect l="l" t="t" r="r" b="b"/>
              <a:pathLst>
                <a:path w="1888" h="1744" extrusionOk="0">
                  <a:moveTo>
                    <a:pt x="1146" y="1"/>
                  </a:moveTo>
                  <a:cubicBezTo>
                    <a:pt x="839" y="227"/>
                    <a:pt x="468" y="388"/>
                    <a:pt x="97" y="453"/>
                  </a:cubicBezTo>
                  <a:cubicBezTo>
                    <a:pt x="97" y="453"/>
                    <a:pt x="1" y="824"/>
                    <a:pt x="420" y="1227"/>
                  </a:cubicBezTo>
                  <a:cubicBezTo>
                    <a:pt x="646" y="1453"/>
                    <a:pt x="920" y="1630"/>
                    <a:pt x="1210" y="1743"/>
                  </a:cubicBezTo>
                  <a:cubicBezTo>
                    <a:pt x="1210" y="1743"/>
                    <a:pt x="1888" y="775"/>
                    <a:pt x="1146" y="1"/>
                  </a:cubicBezTo>
                  <a:close/>
                </a:path>
              </a:pathLst>
            </a:custGeom>
            <a:solidFill>
              <a:srgbClr val="0F709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3" name="Google Shape;333;p14"/>
            <p:cNvSpPr/>
            <p:nvPr/>
          </p:nvSpPr>
          <p:spPr>
            <a:xfrm>
              <a:off x="793341" y="2883387"/>
              <a:ext cx="93432" cy="100177"/>
            </a:xfrm>
            <a:custGeom>
              <a:avLst/>
              <a:gdLst/>
              <a:ahLst/>
              <a:cxnLst/>
              <a:rect l="l" t="t" r="r" b="b"/>
              <a:pathLst>
                <a:path w="1953" h="2094" extrusionOk="0">
                  <a:moveTo>
                    <a:pt x="340" y="0"/>
                  </a:moveTo>
                  <a:cubicBezTo>
                    <a:pt x="98" y="646"/>
                    <a:pt x="1" y="1339"/>
                    <a:pt x="65" y="2033"/>
                  </a:cubicBezTo>
                  <a:cubicBezTo>
                    <a:pt x="65" y="2033"/>
                    <a:pt x="181" y="2093"/>
                    <a:pt x="407" y="2093"/>
                  </a:cubicBezTo>
                  <a:cubicBezTo>
                    <a:pt x="585" y="2093"/>
                    <a:pt x="833" y="2055"/>
                    <a:pt x="1146" y="1920"/>
                  </a:cubicBezTo>
                  <a:cubicBezTo>
                    <a:pt x="1856" y="1630"/>
                    <a:pt x="1953" y="1275"/>
                    <a:pt x="1953" y="1275"/>
                  </a:cubicBezTo>
                  <a:cubicBezTo>
                    <a:pt x="872" y="146"/>
                    <a:pt x="340" y="0"/>
                    <a:pt x="340" y="0"/>
                  </a:cubicBezTo>
                  <a:close/>
                </a:path>
              </a:pathLst>
            </a:custGeom>
            <a:solidFill>
              <a:srgbClr val="0F709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4" name="Google Shape;334;p14"/>
            <p:cNvSpPr/>
            <p:nvPr/>
          </p:nvSpPr>
          <p:spPr>
            <a:xfrm>
              <a:off x="799513" y="2954384"/>
              <a:ext cx="179113" cy="206095"/>
            </a:xfrm>
            <a:custGeom>
              <a:avLst/>
              <a:gdLst/>
              <a:ahLst/>
              <a:cxnLst/>
              <a:rect l="l" t="t" r="r" b="b"/>
              <a:pathLst>
                <a:path w="3744" h="4308" extrusionOk="0">
                  <a:moveTo>
                    <a:pt x="2066" y="0"/>
                  </a:moveTo>
                  <a:cubicBezTo>
                    <a:pt x="1583" y="558"/>
                    <a:pt x="890" y="876"/>
                    <a:pt x="156" y="876"/>
                  </a:cubicBezTo>
                  <a:cubicBezTo>
                    <a:pt x="105" y="876"/>
                    <a:pt x="53" y="875"/>
                    <a:pt x="1" y="871"/>
                  </a:cubicBezTo>
                  <a:lnTo>
                    <a:pt x="1" y="871"/>
                  </a:lnTo>
                  <a:cubicBezTo>
                    <a:pt x="82" y="1533"/>
                    <a:pt x="259" y="2194"/>
                    <a:pt x="533" y="2807"/>
                  </a:cubicBezTo>
                  <a:cubicBezTo>
                    <a:pt x="791" y="3420"/>
                    <a:pt x="1211" y="3936"/>
                    <a:pt x="1759" y="4307"/>
                  </a:cubicBezTo>
                  <a:cubicBezTo>
                    <a:pt x="2372" y="4275"/>
                    <a:pt x="2937" y="4033"/>
                    <a:pt x="3388" y="3630"/>
                  </a:cubicBezTo>
                  <a:cubicBezTo>
                    <a:pt x="3388" y="3630"/>
                    <a:pt x="3743" y="1872"/>
                    <a:pt x="2066" y="0"/>
                  </a:cubicBezTo>
                  <a:close/>
                </a:path>
              </a:pathLst>
            </a:custGeom>
            <a:solidFill>
              <a:srgbClr val="0F709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5" name="Google Shape;335;p14"/>
            <p:cNvSpPr/>
            <p:nvPr/>
          </p:nvSpPr>
          <p:spPr>
            <a:xfrm>
              <a:off x="939209" y="2997584"/>
              <a:ext cx="71042" cy="62575"/>
            </a:xfrm>
            <a:custGeom>
              <a:avLst/>
              <a:gdLst/>
              <a:ahLst/>
              <a:cxnLst/>
              <a:rect l="l" t="t" r="r" b="b"/>
              <a:pathLst>
                <a:path w="1485" h="1308" extrusionOk="0">
                  <a:moveTo>
                    <a:pt x="1" y="1"/>
                  </a:moveTo>
                  <a:lnTo>
                    <a:pt x="1" y="1"/>
                  </a:lnTo>
                  <a:cubicBezTo>
                    <a:pt x="275" y="372"/>
                    <a:pt x="452" y="807"/>
                    <a:pt x="533" y="1259"/>
                  </a:cubicBezTo>
                  <a:lnTo>
                    <a:pt x="1485" y="1307"/>
                  </a:lnTo>
                  <a:cubicBezTo>
                    <a:pt x="1485" y="1307"/>
                    <a:pt x="1114" y="178"/>
                    <a:pt x="1" y="1"/>
                  </a:cubicBezTo>
                  <a:close/>
                </a:path>
              </a:pathLst>
            </a:custGeom>
            <a:solidFill>
              <a:srgbClr val="0F709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6" name="Google Shape;336;p14"/>
            <p:cNvSpPr/>
            <p:nvPr/>
          </p:nvSpPr>
          <p:spPr>
            <a:xfrm>
              <a:off x="770999" y="3056238"/>
              <a:ext cx="57121" cy="94197"/>
            </a:xfrm>
            <a:custGeom>
              <a:avLst/>
              <a:gdLst/>
              <a:ahLst/>
              <a:cxnLst/>
              <a:rect l="l" t="t" r="r" b="b"/>
              <a:pathLst>
                <a:path w="1194" h="1969" extrusionOk="0">
                  <a:moveTo>
                    <a:pt x="662" y="1"/>
                  </a:moveTo>
                  <a:cubicBezTo>
                    <a:pt x="0" y="920"/>
                    <a:pt x="565" y="1969"/>
                    <a:pt x="565" y="1969"/>
                  </a:cubicBezTo>
                  <a:lnTo>
                    <a:pt x="1194" y="1243"/>
                  </a:lnTo>
                  <a:cubicBezTo>
                    <a:pt x="920" y="872"/>
                    <a:pt x="742" y="452"/>
                    <a:pt x="662" y="1"/>
                  </a:cubicBezTo>
                  <a:close/>
                </a:path>
              </a:pathLst>
            </a:custGeom>
            <a:solidFill>
              <a:srgbClr val="0F709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337" name="Google Shape;337;p14"/>
          <p:cNvSpPr/>
          <p:nvPr/>
        </p:nvSpPr>
        <p:spPr>
          <a:xfrm rot="-2700000">
            <a:off x="3923974" y="4810350"/>
            <a:ext cx="147327" cy="115402"/>
          </a:xfrm>
          <a:custGeom>
            <a:avLst/>
            <a:gdLst/>
            <a:ahLst/>
            <a:cxnLst/>
            <a:rect l="l" t="t" r="r" b="b"/>
            <a:pathLst>
              <a:path w="4001" h="3134" extrusionOk="0">
                <a:moveTo>
                  <a:pt x="775" y="1"/>
                </a:moveTo>
                <a:cubicBezTo>
                  <a:pt x="451" y="1"/>
                  <a:pt x="159" y="191"/>
                  <a:pt x="114" y="634"/>
                </a:cubicBezTo>
                <a:cubicBezTo>
                  <a:pt x="1" y="1763"/>
                  <a:pt x="1404" y="3134"/>
                  <a:pt x="1404" y="3134"/>
                </a:cubicBezTo>
                <a:cubicBezTo>
                  <a:pt x="3098" y="2505"/>
                  <a:pt x="4001" y="811"/>
                  <a:pt x="3098" y="408"/>
                </a:cubicBezTo>
                <a:cubicBezTo>
                  <a:pt x="2956" y="344"/>
                  <a:pt x="2824" y="318"/>
                  <a:pt x="2702" y="318"/>
                </a:cubicBezTo>
                <a:cubicBezTo>
                  <a:pt x="2049" y="318"/>
                  <a:pt x="1694" y="1085"/>
                  <a:pt x="1694" y="1085"/>
                </a:cubicBezTo>
                <a:cubicBezTo>
                  <a:pt x="1821" y="435"/>
                  <a:pt x="1263" y="1"/>
                  <a:pt x="775" y="1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38" name="Google Shape;338;p14"/>
          <p:cNvSpPr/>
          <p:nvPr/>
        </p:nvSpPr>
        <p:spPr>
          <a:xfrm>
            <a:off x="4354820" y="4899434"/>
            <a:ext cx="108836" cy="100225"/>
          </a:xfrm>
          <a:custGeom>
            <a:avLst/>
            <a:gdLst/>
            <a:ahLst/>
            <a:cxnLst/>
            <a:rect l="l" t="t" r="r" b="b"/>
            <a:pathLst>
              <a:path w="2275" h="2095" extrusionOk="0">
                <a:moveTo>
                  <a:pt x="757" y="1"/>
                </a:moveTo>
                <a:cubicBezTo>
                  <a:pt x="735" y="1"/>
                  <a:pt x="714" y="5"/>
                  <a:pt x="694" y="13"/>
                </a:cubicBezTo>
                <a:cubicBezTo>
                  <a:pt x="517" y="78"/>
                  <a:pt x="597" y="691"/>
                  <a:pt x="597" y="691"/>
                </a:cubicBezTo>
                <a:cubicBezTo>
                  <a:pt x="597" y="691"/>
                  <a:pt x="0" y="820"/>
                  <a:pt x="16" y="949"/>
                </a:cubicBezTo>
                <a:cubicBezTo>
                  <a:pt x="16" y="1062"/>
                  <a:pt x="484" y="1368"/>
                  <a:pt x="484" y="1368"/>
                </a:cubicBezTo>
                <a:cubicBezTo>
                  <a:pt x="484" y="1368"/>
                  <a:pt x="421" y="2094"/>
                  <a:pt x="654" y="2094"/>
                </a:cubicBezTo>
                <a:cubicBezTo>
                  <a:pt x="657" y="2094"/>
                  <a:pt x="659" y="2094"/>
                  <a:pt x="662" y="2094"/>
                </a:cubicBezTo>
                <a:cubicBezTo>
                  <a:pt x="920" y="2078"/>
                  <a:pt x="1275" y="1497"/>
                  <a:pt x="1275" y="1497"/>
                </a:cubicBezTo>
                <a:cubicBezTo>
                  <a:pt x="1275" y="1497"/>
                  <a:pt x="1734" y="1727"/>
                  <a:pt x="1986" y="1727"/>
                </a:cubicBezTo>
                <a:cubicBezTo>
                  <a:pt x="2040" y="1727"/>
                  <a:pt x="2085" y="1717"/>
                  <a:pt x="2113" y="1691"/>
                </a:cubicBezTo>
                <a:cubicBezTo>
                  <a:pt x="2275" y="1562"/>
                  <a:pt x="1759" y="1013"/>
                  <a:pt x="1759" y="1013"/>
                </a:cubicBezTo>
                <a:cubicBezTo>
                  <a:pt x="1759" y="1013"/>
                  <a:pt x="2049" y="368"/>
                  <a:pt x="1904" y="288"/>
                </a:cubicBezTo>
                <a:cubicBezTo>
                  <a:pt x="1880" y="275"/>
                  <a:pt x="1849" y="269"/>
                  <a:pt x="1813" y="269"/>
                </a:cubicBezTo>
                <a:cubicBezTo>
                  <a:pt x="1625" y="269"/>
                  <a:pt x="1307" y="417"/>
                  <a:pt x="1307" y="417"/>
                </a:cubicBezTo>
                <a:cubicBezTo>
                  <a:pt x="1307" y="417"/>
                  <a:pt x="985" y="1"/>
                  <a:pt x="757" y="1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339" name="Google Shape;339;p14"/>
          <p:cNvGrpSpPr/>
          <p:nvPr/>
        </p:nvGrpSpPr>
        <p:grpSpPr>
          <a:xfrm>
            <a:off x="4839121" y="178401"/>
            <a:ext cx="279386" cy="333014"/>
            <a:chOff x="319987" y="2888363"/>
            <a:chExt cx="279386" cy="333014"/>
          </a:xfrm>
        </p:grpSpPr>
        <p:sp>
          <p:nvSpPr>
            <p:cNvPr id="340" name="Google Shape;340;p14"/>
            <p:cNvSpPr/>
            <p:nvPr/>
          </p:nvSpPr>
          <p:spPr>
            <a:xfrm>
              <a:off x="453512" y="3110107"/>
              <a:ext cx="118691" cy="43008"/>
            </a:xfrm>
            <a:custGeom>
              <a:avLst/>
              <a:gdLst/>
              <a:ahLst/>
              <a:cxnLst/>
              <a:rect l="l" t="t" r="r" b="b"/>
              <a:pathLst>
                <a:path w="2481" h="899" extrusionOk="0">
                  <a:moveTo>
                    <a:pt x="2392" y="1"/>
                  </a:moveTo>
                  <a:cubicBezTo>
                    <a:pt x="2226" y="1"/>
                    <a:pt x="1810" y="105"/>
                    <a:pt x="1291" y="271"/>
                  </a:cubicBezTo>
                  <a:cubicBezTo>
                    <a:pt x="581" y="513"/>
                    <a:pt x="0" y="739"/>
                    <a:pt x="32" y="868"/>
                  </a:cubicBezTo>
                  <a:cubicBezTo>
                    <a:pt x="40" y="889"/>
                    <a:pt x="69" y="898"/>
                    <a:pt x="114" y="898"/>
                  </a:cubicBezTo>
                  <a:cubicBezTo>
                    <a:pt x="341" y="898"/>
                    <a:pt x="976" y="661"/>
                    <a:pt x="1420" y="513"/>
                  </a:cubicBezTo>
                  <a:cubicBezTo>
                    <a:pt x="1952" y="335"/>
                    <a:pt x="2403" y="174"/>
                    <a:pt x="2468" y="45"/>
                  </a:cubicBezTo>
                  <a:cubicBezTo>
                    <a:pt x="2481" y="15"/>
                    <a:pt x="2453" y="1"/>
                    <a:pt x="2392" y="1"/>
                  </a:cubicBezTo>
                  <a:close/>
                </a:path>
              </a:pathLst>
            </a:custGeom>
            <a:solidFill>
              <a:srgbClr val="0F709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1" name="Google Shape;341;p14"/>
            <p:cNvSpPr/>
            <p:nvPr/>
          </p:nvSpPr>
          <p:spPr>
            <a:xfrm>
              <a:off x="443465" y="3136803"/>
              <a:ext cx="118739" cy="42530"/>
            </a:xfrm>
            <a:custGeom>
              <a:avLst/>
              <a:gdLst/>
              <a:ahLst/>
              <a:cxnLst/>
              <a:rect l="l" t="t" r="r" b="b"/>
              <a:pathLst>
                <a:path w="2482" h="889" extrusionOk="0">
                  <a:moveTo>
                    <a:pt x="2389" y="0"/>
                  </a:moveTo>
                  <a:cubicBezTo>
                    <a:pt x="2220" y="0"/>
                    <a:pt x="1807" y="113"/>
                    <a:pt x="1291" y="277"/>
                  </a:cubicBezTo>
                  <a:cubicBezTo>
                    <a:pt x="581" y="503"/>
                    <a:pt x="0" y="729"/>
                    <a:pt x="33" y="858"/>
                  </a:cubicBezTo>
                  <a:cubicBezTo>
                    <a:pt x="41" y="879"/>
                    <a:pt x="70" y="889"/>
                    <a:pt x="115" y="889"/>
                  </a:cubicBezTo>
                  <a:cubicBezTo>
                    <a:pt x="341" y="889"/>
                    <a:pt x="976" y="651"/>
                    <a:pt x="1420" y="503"/>
                  </a:cubicBezTo>
                  <a:cubicBezTo>
                    <a:pt x="1952" y="326"/>
                    <a:pt x="2404" y="164"/>
                    <a:pt x="2468" y="52"/>
                  </a:cubicBezTo>
                  <a:cubicBezTo>
                    <a:pt x="2482" y="16"/>
                    <a:pt x="2453" y="0"/>
                    <a:pt x="2389" y="0"/>
                  </a:cubicBezTo>
                  <a:close/>
                </a:path>
              </a:pathLst>
            </a:custGeom>
            <a:solidFill>
              <a:srgbClr val="0F709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2" name="Google Shape;342;p14"/>
            <p:cNvSpPr/>
            <p:nvPr/>
          </p:nvSpPr>
          <p:spPr>
            <a:xfrm>
              <a:off x="319987" y="2888363"/>
              <a:ext cx="279386" cy="333014"/>
            </a:xfrm>
            <a:custGeom>
              <a:avLst/>
              <a:gdLst/>
              <a:ahLst/>
              <a:cxnLst/>
              <a:rect l="l" t="t" r="r" b="b"/>
              <a:pathLst>
                <a:path w="5840" h="6961" extrusionOk="0">
                  <a:moveTo>
                    <a:pt x="3424" y="1"/>
                  </a:moveTo>
                  <a:cubicBezTo>
                    <a:pt x="3040" y="1"/>
                    <a:pt x="2710" y="116"/>
                    <a:pt x="1968" y="373"/>
                  </a:cubicBezTo>
                  <a:cubicBezTo>
                    <a:pt x="1162" y="631"/>
                    <a:pt x="97" y="1018"/>
                    <a:pt x="49" y="1454"/>
                  </a:cubicBezTo>
                  <a:cubicBezTo>
                    <a:pt x="1" y="1906"/>
                    <a:pt x="533" y="3325"/>
                    <a:pt x="904" y="4470"/>
                  </a:cubicBezTo>
                  <a:cubicBezTo>
                    <a:pt x="1265" y="5525"/>
                    <a:pt x="1613" y="6960"/>
                    <a:pt x="2197" y="6960"/>
                  </a:cubicBezTo>
                  <a:cubicBezTo>
                    <a:pt x="2238" y="6960"/>
                    <a:pt x="2280" y="6953"/>
                    <a:pt x="2323" y="6938"/>
                  </a:cubicBezTo>
                  <a:lnTo>
                    <a:pt x="5082" y="6003"/>
                  </a:lnTo>
                  <a:cubicBezTo>
                    <a:pt x="5565" y="5841"/>
                    <a:pt x="5840" y="5712"/>
                    <a:pt x="5775" y="5519"/>
                  </a:cubicBezTo>
                  <a:cubicBezTo>
                    <a:pt x="5754" y="5455"/>
                    <a:pt x="5705" y="5432"/>
                    <a:pt x="5639" y="5432"/>
                  </a:cubicBezTo>
                  <a:cubicBezTo>
                    <a:pt x="5505" y="5432"/>
                    <a:pt x="5303" y="5529"/>
                    <a:pt x="5130" y="5583"/>
                  </a:cubicBezTo>
                  <a:lnTo>
                    <a:pt x="3227" y="6228"/>
                  </a:lnTo>
                  <a:cubicBezTo>
                    <a:pt x="2897" y="6342"/>
                    <a:pt x="2589" y="6466"/>
                    <a:pt x="2355" y="6466"/>
                  </a:cubicBezTo>
                  <a:cubicBezTo>
                    <a:pt x="2188" y="6466"/>
                    <a:pt x="2058" y="6403"/>
                    <a:pt x="1985" y="6228"/>
                  </a:cubicBezTo>
                  <a:cubicBezTo>
                    <a:pt x="1791" y="5825"/>
                    <a:pt x="1662" y="5422"/>
                    <a:pt x="3469" y="4825"/>
                  </a:cubicBezTo>
                  <a:cubicBezTo>
                    <a:pt x="4565" y="4454"/>
                    <a:pt x="5324" y="4277"/>
                    <a:pt x="5227" y="3938"/>
                  </a:cubicBezTo>
                  <a:cubicBezTo>
                    <a:pt x="5146" y="3599"/>
                    <a:pt x="4840" y="2793"/>
                    <a:pt x="4549" y="1938"/>
                  </a:cubicBezTo>
                  <a:cubicBezTo>
                    <a:pt x="4275" y="1083"/>
                    <a:pt x="3920" y="2"/>
                    <a:pt x="3501" y="2"/>
                  </a:cubicBezTo>
                  <a:cubicBezTo>
                    <a:pt x="3475" y="1"/>
                    <a:pt x="3449" y="1"/>
                    <a:pt x="3424" y="1"/>
                  </a:cubicBezTo>
                  <a:close/>
                </a:path>
              </a:pathLst>
            </a:custGeom>
            <a:solidFill>
              <a:srgbClr val="0F709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343" name="Google Shape;343;p14"/>
          <p:cNvGrpSpPr/>
          <p:nvPr/>
        </p:nvGrpSpPr>
        <p:grpSpPr>
          <a:xfrm rot="-721961">
            <a:off x="7301731" y="4337552"/>
            <a:ext cx="378697" cy="308422"/>
            <a:chOff x="5353025" y="270800"/>
            <a:chExt cx="259950" cy="211725"/>
          </a:xfrm>
        </p:grpSpPr>
        <p:sp>
          <p:nvSpPr>
            <p:cNvPr id="344" name="Google Shape;344;p14"/>
            <p:cNvSpPr/>
            <p:nvPr/>
          </p:nvSpPr>
          <p:spPr>
            <a:xfrm>
              <a:off x="5360925" y="270800"/>
              <a:ext cx="252050" cy="211725"/>
            </a:xfrm>
            <a:custGeom>
              <a:avLst/>
              <a:gdLst/>
              <a:ahLst/>
              <a:cxnLst/>
              <a:rect l="l" t="t" r="r" b="b"/>
              <a:pathLst>
                <a:path w="10082" h="8469" extrusionOk="0">
                  <a:moveTo>
                    <a:pt x="3648" y="0"/>
                  </a:moveTo>
                  <a:cubicBezTo>
                    <a:pt x="3043" y="0"/>
                    <a:pt x="3291" y="2984"/>
                    <a:pt x="3291" y="2984"/>
                  </a:cubicBezTo>
                  <a:cubicBezTo>
                    <a:pt x="3291" y="2984"/>
                    <a:pt x="242" y="5968"/>
                    <a:pt x="113" y="6694"/>
                  </a:cubicBezTo>
                  <a:cubicBezTo>
                    <a:pt x="0" y="7403"/>
                    <a:pt x="10082" y="8468"/>
                    <a:pt x="10082" y="8468"/>
                  </a:cubicBezTo>
                  <a:cubicBezTo>
                    <a:pt x="10082" y="8468"/>
                    <a:pt x="4533" y="1032"/>
                    <a:pt x="4194" y="516"/>
                  </a:cubicBezTo>
                  <a:cubicBezTo>
                    <a:pt x="3961" y="150"/>
                    <a:pt x="3783" y="0"/>
                    <a:pt x="3648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5" name="Google Shape;345;p14"/>
            <p:cNvSpPr/>
            <p:nvPr/>
          </p:nvSpPr>
          <p:spPr>
            <a:xfrm>
              <a:off x="5354175" y="322800"/>
              <a:ext cx="243150" cy="137175"/>
            </a:xfrm>
            <a:custGeom>
              <a:avLst/>
              <a:gdLst/>
              <a:ahLst/>
              <a:cxnLst/>
              <a:rect l="l" t="t" r="r" b="b"/>
              <a:pathLst>
                <a:path w="9726" h="5487" extrusionOk="0">
                  <a:moveTo>
                    <a:pt x="3577" y="0"/>
                  </a:moveTo>
                  <a:cubicBezTo>
                    <a:pt x="3255" y="49"/>
                    <a:pt x="190" y="2678"/>
                    <a:pt x="12" y="2920"/>
                  </a:cubicBezTo>
                  <a:cubicBezTo>
                    <a:pt x="0" y="2938"/>
                    <a:pt x="5" y="2947"/>
                    <a:pt x="24" y="2947"/>
                  </a:cubicBezTo>
                  <a:cubicBezTo>
                    <a:pt x="261" y="2947"/>
                    <a:pt x="2671" y="1692"/>
                    <a:pt x="3222" y="1662"/>
                  </a:cubicBezTo>
                  <a:cubicBezTo>
                    <a:pt x="3226" y="1662"/>
                    <a:pt x="3230" y="1661"/>
                    <a:pt x="3234" y="1661"/>
                  </a:cubicBezTo>
                  <a:cubicBezTo>
                    <a:pt x="3873" y="1661"/>
                    <a:pt x="8035" y="5357"/>
                    <a:pt x="8949" y="5485"/>
                  </a:cubicBezTo>
                  <a:cubicBezTo>
                    <a:pt x="8959" y="5486"/>
                    <a:pt x="8969" y="5487"/>
                    <a:pt x="8977" y="5487"/>
                  </a:cubicBezTo>
                  <a:cubicBezTo>
                    <a:pt x="9726" y="5487"/>
                    <a:pt x="3577" y="0"/>
                    <a:pt x="3577" y="0"/>
                  </a:cubicBezTo>
                  <a:close/>
                </a:path>
              </a:pathLst>
            </a:custGeom>
            <a:solidFill>
              <a:srgbClr val="0E5D7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6" name="Google Shape;346;p14"/>
            <p:cNvSpPr/>
            <p:nvPr/>
          </p:nvSpPr>
          <p:spPr>
            <a:xfrm>
              <a:off x="5353025" y="362700"/>
              <a:ext cx="81825" cy="35250"/>
            </a:xfrm>
            <a:custGeom>
              <a:avLst/>
              <a:gdLst/>
              <a:ahLst/>
              <a:cxnLst/>
              <a:rect l="l" t="t" r="r" b="b"/>
              <a:pathLst>
                <a:path w="3273" h="1410" extrusionOk="0">
                  <a:moveTo>
                    <a:pt x="3141" y="0"/>
                  </a:moveTo>
                  <a:cubicBezTo>
                    <a:pt x="2577" y="0"/>
                    <a:pt x="1" y="1275"/>
                    <a:pt x="42" y="1372"/>
                  </a:cubicBezTo>
                  <a:cubicBezTo>
                    <a:pt x="53" y="1398"/>
                    <a:pt x="144" y="1410"/>
                    <a:pt x="281" y="1410"/>
                  </a:cubicBezTo>
                  <a:cubicBezTo>
                    <a:pt x="742" y="1410"/>
                    <a:pt x="1729" y="1280"/>
                    <a:pt x="1978" y="1130"/>
                  </a:cubicBezTo>
                  <a:cubicBezTo>
                    <a:pt x="2413" y="824"/>
                    <a:pt x="2833" y="469"/>
                    <a:pt x="3236" y="114"/>
                  </a:cubicBezTo>
                  <a:cubicBezTo>
                    <a:pt x="3272" y="35"/>
                    <a:pt x="3234" y="0"/>
                    <a:pt x="3141" y="0"/>
                  </a:cubicBezTo>
                  <a:close/>
                </a:path>
              </a:pathLst>
            </a:custGeom>
            <a:solidFill>
              <a:srgbClr val="0E5D7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347" name="Google Shape;347;p14"/>
          <p:cNvSpPr/>
          <p:nvPr/>
        </p:nvSpPr>
        <p:spPr>
          <a:xfrm rot="2700000">
            <a:off x="3569459" y="513018"/>
            <a:ext cx="108117" cy="100223"/>
          </a:xfrm>
          <a:custGeom>
            <a:avLst/>
            <a:gdLst/>
            <a:ahLst/>
            <a:cxnLst/>
            <a:rect l="l" t="t" r="r" b="b"/>
            <a:pathLst>
              <a:path w="2260" h="2095" extrusionOk="0">
                <a:moveTo>
                  <a:pt x="759" y="0"/>
                </a:moveTo>
                <a:cubicBezTo>
                  <a:pt x="737" y="0"/>
                  <a:pt x="715" y="4"/>
                  <a:pt x="695" y="13"/>
                </a:cubicBezTo>
                <a:cubicBezTo>
                  <a:pt x="517" y="78"/>
                  <a:pt x="598" y="691"/>
                  <a:pt x="598" y="691"/>
                </a:cubicBezTo>
                <a:cubicBezTo>
                  <a:pt x="598" y="691"/>
                  <a:pt x="1" y="820"/>
                  <a:pt x="1" y="949"/>
                </a:cubicBezTo>
                <a:cubicBezTo>
                  <a:pt x="17" y="1062"/>
                  <a:pt x="485" y="1368"/>
                  <a:pt x="485" y="1368"/>
                </a:cubicBezTo>
                <a:cubicBezTo>
                  <a:pt x="485" y="1368"/>
                  <a:pt x="422" y="2094"/>
                  <a:pt x="655" y="2094"/>
                </a:cubicBezTo>
                <a:cubicBezTo>
                  <a:pt x="657" y="2094"/>
                  <a:pt x="660" y="2094"/>
                  <a:pt x="662" y="2094"/>
                </a:cubicBezTo>
                <a:cubicBezTo>
                  <a:pt x="904" y="2078"/>
                  <a:pt x="1275" y="1497"/>
                  <a:pt x="1275" y="1497"/>
                </a:cubicBezTo>
                <a:cubicBezTo>
                  <a:pt x="1275" y="1497"/>
                  <a:pt x="1724" y="1727"/>
                  <a:pt x="1972" y="1727"/>
                </a:cubicBezTo>
                <a:cubicBezTo>
                  <a:pt x="2025" y="1727"/>
                  <a:pt x="2069" y="1716"/>
                  <a:pt x="2098" y="1691"/>
                </a:cubicBezTo>
                <a:cubicBezTo>
                  <a:pt x="2259" y="1562"/>
                  <a:pt x="1743" y="1013"/>
                  <a:pt x="1743" y="1013"/>
                </a:cubicBezTo>
                <a:cubicBezTo>
                  <a:pt x="1743" y="1013"/>
                  <a:pt x="2033" y="368"/>
                  <a:pt x="1904" y="287"/>
                </a:cubicBezTo>
                <a:cubicBezTo>
                  <a:pt x="1879" y="273"/>
                  <a:pt x="1845" y="268"/>
                  <a:pt x="1805" y="268"/>
                </a:cubicBezTo>
                <a:cubicBezTo>
                  <a:pt x="1612" y="268"/>
                  <a:pt x="1291" y="400"/>
                  <a:pt x="1291" y="400"/>
                </a:cubicBezTo>
                <a:cubicBezTo>
                  <a:pt x="1291" y="400"/>
                  <a:pt x="985" y="0"/>
                  <a:pt x="759" y="0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48" name="Google Shape;348;p14"/>
          <p:cNvSpPr/>
          <p:nvPr/>
        </p:nvSpPr>
        <p:spPr>
          <a:xfrm>
            <a:off x="4242742" y="171244"/>
            <a:ext cx="111946" cy="104387"/>
          </a:xfrm>
          <a:custGeom>
            <a:avLst/>
            <a:gdLst/>
            <a:ahLst/>
            <a:cxnLst/>
            <a:rect l="l" t="t" r="r" b="b"/>
            <a:pathLst>
              <a:path w="2340" h="2182" extrusionOk="0">
                <a:moveTo>
                  <a:pt x="1459" y="1"/>
                </a:moveTo>
                <a:cubicBezTo>
                  <a:pt x="1265" y="1"/>
                  <a:pt x="985" y="488"/>
                  <a:pt x="985" y="488"/>
                </a:cubicBezTo>
                <a:cubicBezTo>
                  <a:pt x="985" y="488"/>
                  <a:pt x="593" y="320"/>
                  <a:pt x="425" y="320"/>
                </a:cubicBezTo>
                <a:cubicBezTo>
                  <a:pt x="391" y="320"/>
                  <a:pt x="366" y="327"/>
                  <a:pt x="356" y="343"/>
                </a:cubicBezTo>
                <a:cubicBezTo>
                  <a:pt x="307" y="456"/>
                  <a:pt x="501" y="972"/>
                  <a:pt x="501" y="972"/>
                </a:cubicBezTo>
                <a:cubicBezTo>
                  <a:pt x="501" y="972"/>
                  <a:pt x="1" y="1536"/>
                  <a:pt x="210" y="1665"/>
                </a:cubicBezTo>
                <a:cubicBezTo>
                  <a:pt x="252" y="1691"/>
                  <a:pt x="311" y="1702"/>
                  <a:pt x="378" y="1702"/>
                </a:cubicBezTo>
                <a:cubicBezTo>
                  <a:pt x="647" y="1702"/>
                  <a:pt x="1049" y="1536"/>
                  <a:pt x="1049" y="1536"/>
                </a:cubicBezTo>
                <a:cubicBezTo>
                  <a:pt x="1049" y="1536"/>
                  <a:pt x="1396" y="2182"/>
                  <a:pt x="1606" y="2182"/>
                </a:cubicBezTo>
                <a:cubicBezTo>
                  <a:pt x="1609" y="2182"/>
                  <a:pt x="1611" y="2182"/>
                  <a:pt x="1614" y="2182"/>
                </a:cubicBezTo>
                <a:cubicBezTo>
                  <a:pt x="1823" y="2165"/>
                  <a:pt x="1727" y="1423"/>
                  <a:pt x="1727" y="1423"/>
                </a:cubicBezTo>
                <a:cubicBezTo>
                  <a:pt x="1727" y="1423"/>
                  <a:pt x="2340" y="1069"/>
                  <a:pt x="2275" y="923"/>
                </a:cubicBezTo>
                <a:cubicBezTo>
                  <a:pt x="2227" y="778"/>
                  <a:pt x="1727" y="665"/>
                  <a:pt x="1727" y="665"/>
                </a:cubicBezTo>
                <a:cubicBezTo>
                  <a:pt x="1727" y="665"/>
                  <a:pt x="1727" y="52"/>
                  <a:pt x="1485" y="4"/>
                </a:cubicBezTo>
                <a:cubicBezTo>
                  <a:pt x="1476" y="2"/>
                  <a:pt x="1468" y="1"/>
                  <a:pt x="1459" y="1"/>
                </a:cubicBezTo>
                <a:close/>
              </a:path>
            </a:pathLst>
          </a:custGeom>
          <a:solidFill>
            <a:srgbClr val="0F709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349" name="Google Shape;349;p14"/>
          <p:cNvGrpSpPr/>
          <p:nvPr/>
        </p:nvGrpSpPr>
        <p:grpSpPr>
          <a:xfrm rot="-1738769">
            <a:off x="7783426" y="122919"/>
            <a:ext cx="274652" cy="245423"/>
            <a:chOff x="788486" y="3918006"/>
            <a:chExt cx="274649" cy="245421"/>
          </a:xfrm>
        </p:grpSpPr>
        <p:sp>
          <p:nvSpPr>
            <p:cNvPr id="350" name="Google Shape;350;p14"/>
            <p:cNvSpPr/>
            <p:nvPr/>
          </p:nvSpPr>
          <p:spPr>
            <a:xfrm>
              <a:off x="788486" y="3977281"/>
              <a:ext cx="274649" cy="186145"/>
            </a:xfrm>
            <a:custGeom>
              <a:avLst/>
              <a:gdLst/>
              <a:ahLst/>
              <a:cxnLst/>
              <a:rect l="l" t="t" r="r" b="b"/>
              <a:pathLst>
                <a:path w="5741" h="3891" extrusionOk="0">
                  <a:moveTo>
                    <a:pt x="3596" y="0"/>
                  </a:moveTo>
                  <a:cubicBezTo>
                    <a:pt x="2666" y="0"/>
                    <a:pt x="2369" y="990"/>
                    <a:pt x="2369" y="990"/>
                  </a:cubicBezTo>
                  <a:cubicBezTo>
                    <a:pt x="1940" y="635"/>
                    <a:pt x="1549" y="491"/>
                    <a:pt x="1216" y="491"/>
                  </a:cubicBezTo>
                  <a:cubicBezTo>
                    <a:pt x="459" y="491"/>
                    <a:pt x="0" y="1236"/>
                    <a:pt x="78" y="1942"/>
                  </a:cubicBezTo>
                  <a:cubicBezTo>
                    <a:pt x="184" y="2909"/>
                    <a:pt x="1650" y="3891"/>
                    <a:pt x="2126" y="3891"/>
                  </a:cubicBezTo>
                  <a:cubicBezTo>
                    <a:pt x="2158" y="3891"/>
                    <a:pt x="2185" y="3886"/>
                    <a:pt x="2208" y="3877"/>
                  </a:cubicBezTo>
                  <a:cubicBezTo>
                    <a:pt x="2434" y="3797"/>
                    <a:pt x="2579" y="3603"/>
                    <a:pt x="2627" y="3377"/>
                  </a:cubicBezTo>
                  <a:cubicBezTo>
                    <a:pt x="2627" y="3377"/>
                    <a:pt x="3113" y="3657"/>
                    <a:pt x="3421" y="3657"/>
                  </a:cubicBezTo>
                  <a:cubicBezTo>
                    <a:pt x="3468" y="3657"/>
                    <a:pt x="3510" y="3650"/>
                    <a:pt x="3547" y="3635"/>
                  </a:cubicBezTo>
                  <a:cubicBezTo>
                    <a:pt x="3805" y="3522"/>
                    <a:pt x="5740" y="780"/>
                    <a:pt x="4272" y="151"/>
                  </a:cubicBezTo>
                  <a:cubicBezTo>
                    <a:pt x="4017" y="44"/>
                    <a:pt x="3792" y="0"/>
                    <a:pt x="3596" y="0"/>
                  </a:cubicBezTo>
                  <a:close/>
                </a:path>
              </a:pathLst>
            </a:custGeom>
            <a:solidFill>
              <a:srgbClr val="0F709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1" name="Google Shape;351;p14"/>
            <p:cNvSpPr/>
            <p:nvPr/>
          </p:nvSpPr>
          <p:spPr>
            <a:xfrm>
              <a:off x="866324" y="3927670"/>
              <a:ext cx="38607" cy="75396"/>
            </a:xfrm>
            <a:custGeom>
              <a:avLst/>
              <a:gdLst/>
              <a:ahLst/>
              <a:cxnLst/>
              <a:rect l="l" t="t" r="r" b="b"/>
              <a:pathLst>
                <a:path w="807" h="1576" extrusionOk="0">
                  <a:moveTo>
                    <a:pt x="293" y="1"/>
                  </a:moveTo>
                  <a:cubicBezTo>
                    <a:pt x="192" y="1"/>
                    <a:pt x="100" y="50"/>
                    <a:pt x="48" y="140"/>
                  </a:cubicBezTo>
                  <a:cubicBezTo>
                    <a:pt x="1" y="251"/>
                    <a:pt x="488" y="1576"/>
                    <a:pt x="671" y="1576"/>
                  </a:cubicBezTo>
                  <a:cubicBezTo>
                    <a:pt x="673" y="1576"/>
                    <a:pt x="675" y="1576"/>
                    <a:pt x="677" y="1575"/>
                  </a:cubicBezTo>
                  <a:cubicBezTo>
                    <a:pt x="807" y="1559"/>
                    <a:pt x="484" y="43"/>
                    <a:pt x="371" y="11"/>
                  </a:cubicBezTo>
                  <a:cubicBezTo>
                    <a:pt x="345" y="4"/>
                    <a:pt x="318" y="1"/>
                    <a:pt x="293" y="1"/>
                  </a:cubicBezTo>
                  <a:close/>
                </a:path>
              </a:pathLst>
            </a:custGeom>
            <a:solidFill>
              <a:srgbClr val="0F709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2" name="Google Shape;352;p14"/>
            <p:cNvSpPr/>
            <p:nvPr/>
          </p:nvSpPr>
          <p:spPr>
            <a:xfrm>
              <a:off x="898808" y="3918006"/>
              <a:ext cx="60900" cy="45065"/>
            </a:xfrm>
            <a:custGeom>
              <a:avLst/>
              <a:gdLst/>
              <a:ahLst/>
              <a:cxnLst/>
              <a:rect l="l" t="t" r="r" b="b"/>
              <a:pathLst>
                <a:path w="1273" h="942" extrusionOk="0">
                  <a:moveTo>
                    <a:pt x="483" y="1"/>
                  </a:moveTo>
                  <a:cubicBezTo>
                    <a:pt x="0" y="1"/>
                    <a:pt x="31" y="713"/>
                    <a:pt x="31" y="713"/>
                  </a:cubicBezTo>
                  <a:cubicBezTo>
                    <a:pt x="141" y="881"/>
                    <a:pt x="294" y="941"/>
                    <a:pt x="448" y="941"/>
                  </a:cubicBezTo>
                  <a:cubicBezTo>
                    <a:pt x="766" y="941"/>
                    <a:pt x="1095" y="687"/>
                    <a:pt x="1095" y="600"/>
                  </a:cubicBezTo>
                  <a:cubicBezTo>
                    <a:pt x="1095" y="487"/>
                    <a:pt x="1273" y="358"/>
                    <a:pt x="1273" y="358"/>
                  </a:cubicBezTo>
                  <a:cubicBezTo>
                    <a:pt x="1095" y="132"/>
                    <a:pt x="821" y="3"/>
                    <a:pt x="531" y="3"/>
                  </a:cubicBezTo>
                  <a:cubicBezTo>
                    <a:pt x="514" y="1"/>
                    <a:pt x="498" y="1"/>
                    <a:pt x="483" y="1"/>
                  </a:cubicBezTo>
                  <a:close/>
                </a:path>
              </a:pathLst>
            </a:custGeom>
            <a:solidFill>
              <a:srgbClr val="0F709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 1">
  <p:cSld name="CUSTOM_8">
    <p:spTree>
      <p:nvGrpSpPr>
        <p:cNvPr id="1" name="Shape 4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5" name="Google Shape;425;p16"/>
          <p:cNvSpPr txBox="1">
            <a:spLocks noGrp="1"/>
          </p:cNvSpPr>
          <p:nvPr>
            <p:ph type="title"/>
          </p:nvPr>
        </p:nvSpPr>
        <p:spPr>
          <a:xfrm>
            <a:off x="713225" y="539500"/>
            <a:ext cx="7717500" cy="612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9pPr>
          </a:lstStyle>
          <a:p>
            <a:endParaRPr/>
          </a:p>
        </p:txBody>
      </p:sp>
      <p:grpSp>
        <p:nvGrpSpPr>
          <p:cNvPr id="426" name="Google Shape;426;p16"/>
          <p:cNvGrpSpPr/>
          <p:nvPr/>
        </p:nvGrpSpPr>
        <p:grpSpPr>
          <a:xfrm rot="-4648383" flipH="1">
            <a:off x="8731747" y="197534"/>
            <a:ext cx="329711" cy="278056"/>
            <a:chOff x="9" y="4555236"/>
            <a:chExt cx="329709" cy="278055"/>
          </a:xfrm>
        </p:grpSpPr>
        <p:sp>
          <p:nvSpPr>
            <p:cNvPr id="427" name="Google Shape;427;p16"/>
            <p:cNvSpPr/>
            <p:nvPr/>
          </p:nvSpPr>
          <p:spPr>
            <a:xfrm>
              <a:off x="6945" y="4555236"/>
              <a:ext cx="322774" cy="278055"/>
            </a:xfrm>
            <a:custGeom>
              <a:avLst/>
              <a:gdLst/>
              <a:ahLst/>
              <a:cxnLst/>
              <a:rect l="l" t="t" r="r" b="b"/>
              <a:pathLst>
                <a:path w="14847" h="12790" extrusionOk="0">
                  <a:moveTo>
                    <a:pt x="14846" y="0"/>
                  </a:moveTo>
                  <a:lnTo>
                    <a:pt x="14803" y="44"/>
                  </a:lnTo>
                  <a:cubicBezTo>
                    <a:pt x="11992" y="6984"/>
                    <a:pt x="1" y="7643"/>
                    <a:pt x="5052" y="12035"/>
                  </a:cubicBezTo>
                  <a:cubicBezTo>
                    <a:pt x="5653" y="12558"/>
                    <a:pt x="6249" y="12789"/>
                    <a:pt x="6833" y="12789"/>
                  </a:cubicBezTo>
                  <a:cubicBezTo>
                    <a:pt x="10902" y="12789"/>
                    <a:pt x="14386" y="1575"/>
                    <a:pt x="14846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8" name="Google Shape;428;p16"/>
            <p:cNvSpPr/>
            <p:nvPr/>
          </p:nvSpPr>
          <p:spPr>
            <a:xfrm>
              <a:off x="9" y="4604891"/>
              <a:ext cx="224683" cy="87025"/>
            </a:xfrm>
            <a:custGeom>
              <a:avLst/>
              <a:gdLst/>
              <a:ahLst/>
              <a:cxnLst/>
              <a:rect l="l" t="t" r="r" b="b"/>
              <a:pathLst>
                <a:path w="10335" h="4003" extrusionOk="0">
                  <a:moveTo>
                    <a:pt x="10290" y="0"/>
                  </a:moveTo>
                  <a:cubicBezTo>
                    <a:pt x="9155" y="691"/>
                    <a:pt x="7851" y="888"/>
                    <a:pt x="6567" y="888"/>
                  </a:cubicBezTo>
                  <a:cubicBezTo>
                    <a:pt x="4847" y="888"/>
                    <a:pt x="3163" y="533"/>
                    <a:pt x="1970" y="533"/>
                  </a:cubicBezTo>
                  <a:cubicBezTo>
                    <a:pt x="713" y="533"/>
                    <a:pt x="0" y="928"/>
                    <a:pt x="364" y="2548"/>
                  </a:cubicBezTo>
                  <a:cubicBezTo>
                    <a:pt x="599" y="3602"/>
                    <a:pt x="1299" y="4003"/>
                    <a:pt x="2226" y="4003"/>
                  </a:cubicBezTo>
                  <a:cubicBezTo>
                    <a:pt x="4932" y="4003"/>
                    <a:pt x="9582" y="589"/>
                    <a:pt x="10334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429" name="Google Shape;429;p16"/>
          <p:cNvGrpSpPr/>
          <p:nvPr/>
        </p:nvGrpSpPr>
        <p:grpSpPr>
          <a:xfrm flipH="1">
            <a:off x="95537" y="4863161"/>
            <a:ext cx="173813" cy="188140"/>
            <a:chOff x="506734" y="3911461"/>
            <a:chExt cx="173813" cy="188140"/>
          </a:xfrm>
        </p:grpSpPr>
        <p:sp>
          <p:nvSpPr>
            <p:cNvPr id="430" name="Google Shape;430;p16"/>
            <p:cNvSpPr/>
            <p:nvPr/>
          </p:nvSpPr>
          <p:spPr>
            <a:xfrm>
              <a:off x="624197" y="4043251"/>
              <a:ext cx="56350" cy="56350"/>
            </a:xfrm>
            <a:custGeom>
              <a:avLst/>
              <a:gdLst/>
              <a:ahLst/>
              <a:cxnLst/>
              <a:rect l="l" t="t" r="r" b="b"/>
              <a:pathLst>
                <a:path w="2592" h="2592" extrusionOk="0">
                  <a:moveTo>
                    <a:pt x="1274" y="0"/>
                  </a:moveTo>
                  <a:cubicBezTo>
                    <a:pt x="571" y="0"/>
                    <a:pt x="0" y="615"/>
                    <a:pt x="0" y="1318"/>
                  </a:cubicBezTo>
                  <a:cubicBezTo>
                    <a:pt x="0" y="2020"/>
                    <a:pt x="571" y="2591"/>
                    <a:pt x="1274" y="2591"/>
                  </a:cubicBezTo>
                  <a:cubicBezTo>
                    <a:pt x="2020" y="2591"/>
                    <a:pt x="2591" y="2020"/>
                    <a:pt x="2591" y="1318"/>
                  </a:cubicBezTo>
                  <a:cubicBezTo>
                    <a:pt x="2591" y="615"/>
                    <a:pt x="2020" y="0"/>
                    <a:pt x="1274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1" name="Google Shape;431;p16"/>
            <p:cNvSpPr/>
            <p:nvPr/>
          </p:nvSpPr>
          <p:spPr>
            <a:xfrm>
              <a:off x="586956" y="3911461"/>
              <a:ext cx="65894" cy="56372"/>
            </a:xfrm>
            <a:custGeom>
              <a:avLst/>
              <a:gdLst/>
              <a:ahLst/>
              <a:cxnLst/>
              <a:rect l="l" t="t" r="r" b="b"/>
              <a:pathLst>
                <a:path w="3031" h="2593" extrusionOk="0">
                  <a:moveTo>
                    <a:pt x="1713" y="1"/>
                  </a:moveTo>
                  <a:cubicBezTo>
                    <a:pt x="571" y="1"/>
                    <a:pt x="0" y="1406"/>
                    <a:pt x="791" y="2197"/>
                  </a:cubicBezTo>
                  <a:cubicBezTo>
                    <a:pt x="1063" y="2470"/>
                    <a:pt x="1397" y="2592"/>
                    <a:pt x="1723" y="2592"/>
                  </a:cubicBezTo>
                  <a:cubicBezTo>
                    <a:pt x="2394" y="2592"/>
                    <a:pt x="3031" y="2073"/>
                    <a:pt x="3031" y="1275"/>
                  </a:cubicBezTo>
                  <a:cubicBezTo>
                    <a:pt x="3031" y="572"/>
                    <a:pt x="2416" y="1"/>
                    <a:pt x="1713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2" name="Google Shape;432;p16"/>
            <p:cNvSpPr/>
            <p:nvPr/>
          </p:nvSpPr>
          <p:spPr>
            <a:xfrm>
              <a:off x="506734" y="4004097"/>
              <a:ext cx="65916" cy="55720"/>
            </a:xfrm>
            <a:custGeom>
              <a:avLst/>
              <a:gdLst/>
              <a:ahLst/>
              <a:cxnLst/>
              <a:rect l="l" t="t" r="r" b="b"/>
              <a:pathLst>
                <a:path w="3032" h="2563" extrusionOk="0">
                  <a:moveTo>
                    <a:pt x="1714" y="0"/>
                  </a:moveTo>
                  <a:cubicBezTo>
                    <a:pt x="572" y="0"/>
                    <a:pt x="1" y="1362"/>
                    <a:pt x="791" y="2196"/>
                  </a:cubicBezTo>
                  <a:cubicBezTo>
                    <a:pt x="1058" y="2449"/>
                    <a:pt x="1384" y="2563"/>
                    <a:pt x="1703" y="2563"/>
                  </a:cubicBezTo>
                  <a:cubicBezTo>
                    <a:pt x="2381" y="2563"/>
                    <a:pt x="3031" y="2050"/>
                    <a:pt x="3031" y="1274"/>
                  </a:cubicBezTo>
                  <a:cubicBezTo>
                    <a:pt x="3031" y="571"/>
                    <a:pt x="2416" y="0"/>
                    <a:pt x="1714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433" name="Google Shape;433;p16"/>
          <p:cNvGrpSpPr/>
          <p:nvPr/>
        </p:nvGrpSpPr>
        <p:grpSpPr>
          <a:xfrm flipH="1">
            <a:off x="8894262" y="4863161"/>
            <a:ext cx="173813" cy="188140"/>
            <a:chOff x="506734" y="3911461"/>
            <a:chExt cx="173813" cy="188140"/>
          </a:xfrm>
        </p:grpSpPr>
        <p:sp>
          <p:nvSpPr>
            <p:cNvPr id="434" name="Google Shape;434;p16"/>
            <p:cNvSpPr/>
            <p:nvPr/>
          </p:nvSpPr>
          <p:spPr>
            <a:xfrm>
              <a:off x="624197" y="4043251"/>
              <a:ext cx="56350" cy="56350"/>
            </a:xfrm>
            <a:custGeom>
              <a:avLst/>
              <a:gdLst/>
              <a:ahLst/>
              <a:cxnLst/>
              <a:rect l="l" t="t" r="r" b="b"/>
              <a:pathLst>
                <a:path w="2592" h="2592" extrusionOk="0">
                  <a:moveTo>
                    <a:pt x="1274" y="0"/>
                  </a:moveTo>
                  <a:cubicBezTo>
                    <a:pt x="571" y="0"/>
                    <a:pt x="0" y="615"/>
                    <a:pt x="0" y="1318"/>
                  </a:cubicBezTo>
                  <a:cubicBezTo>
                    <a:pt x="0" y="2020"/>
                    <a:pt x="571" y="2591"/>
                    <a:pt x="1274" y="2591"/>
                  </a:cubicBezTo>
                  <a:cubicBezTo>
                    <a:pt x="2020" y="2591"/>
                    <a:pt x="2591" y="2020"/>
                    <a:pt x="2591" y="1318"/>
                  </a:cubicBezTo>
                  <a:cubicBezTo>
                    <a:pt x="2591" y="615"/>
                    <a:pt x="2020" y="0"/>
                    <a:pt x="1274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5" name="Google Shape;435;p16"/>
            <p:cNvSpPr/>
            <p:nvPr/>
          </p:nvSpPr>
          <p:spPr>
            <a:xfrm>
              <a:off x="586956" y="3911461"/>
              <a:ext cx="65894" cy="56372"/>
            </a:xfrm>
            <a:custGeom>
              <a:avLst/>
              <a:gdLst/>
              <a:ahLst/>
              <a:cxnLst/>
              <a:rect l="l" t="t" r="r" b="b"/>
              <a:pathLst>
                <a:path w="3031" h="2593" extrusionOk="0">
                  <a:moveTo>
                    <a:pt x="1713" y="1"/>
                  </a:moveTo>
                  <a:cubicBezTo>
                    <a:pt x="571" y="1"/>
                    <a:pt x="0" y="1406"/>
                    <a:pt x="791" y="2197"/>
                  </a:cubicBezTo>
                  <a:cubicBezTo>
                    <a:pt x="1063" y="2470"/>
                    <a:pt x="1397" y="2592"/>
                    <a:pt x="1723" y="2592"/>
                  </a:cubicBezTo>
                  <a:cubicBezTo>
                    <a:pt x="2394" y="2592"/>
                    <a:pt x="3031" y="2073"/>
                    <a:pt x="3031" y="1275"/>
                  </a:cubicBezTo>
                  <a:cubicBezTo>
                    <a:pt x="3031" y="572"/>
                    <a:pt x="2416" y="1"/>
                    <a:pt x="1713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6" name="Google Shape;436;p16"/>
            <p:cNvSpPr/>
            <p:nvPr/>
          </p:nvSpPr>
          <p:spPr>
            <a:xfrm>
              <a:off x="506734" y="4004097"/>
              <a:ext cx="65916" cy="55720"/>
            </a:xfrm>
            <a:custGeom>
              <a:avLst/>
              <a:gdLst/>
              <a:ahLst/>
              <a:cxnLst/>
              <a:rect l="l" t="t" r="r" b="b"/>
              <a:pathLst>
                <a:path w="3032" h="2563" extrusionOk="0">
                  <a:moveTo>
                    <a:pt x="1714" y="0"/>
                  </a:moveTo>
                  <a:cubicBezTo>
                    <a:pt x="572" y="0"/>
                    <a:pt x="1" y="1362"/>
                    <a:pt x="791" y="2196"/>
                  </a:cubicBezTo>
                  <a:cubicBezTo>
                    <a:pt x="1058" y="2449"/>
                    <a:pt x="1384" y="2563"/>
                    <a:pt x="1703" y="2563"/>
                  </a:cubicBezTo>
                  <a:cubicBezTo>
                    <a:pt x="2381" y="2563"/>
                    <a:pt x="3031" y="2050"/>
                    <a:pt x="3031" y="1274"/>
                  </a:cubicBezTo>
                  <a:cubicBezTo>
                    <a:pt x="3031" y="571"/>
                    <a:pt x="2416" y="0"/>
                    <a:pt x="1714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437" name="Google Shape;437;p16"/>
          <p:cNvGrpSpPr/>
          <p:nvPr/>
        </p:nvGrpSpPr>
        <p:grpSpPr>
          <a:xfrm rot="4648383">
            <a:off x="102147" y="197534"/>
            <a:ext cx="329711" cy="278056"/>
            <a:chOff x="9" y="4555236"/>
            <a:chExt cx="329709" cy="278055"/>
          </a:xfrm>
        </p:grpSpPr>
        <p:sp>
          <p:nvSpPr>
            <p:cNvPr id="438" name="Google Shape;438;p16"/>
            <p:cNvSpPr/>
            <p:nvPr/>
          </p:nvSpPr>
          <p:spPr>
            <a:xfrm>
              <a:off x="6945" y="4555236"/>
              <a:ext cx="322774" cy="278055"/>
            </a:xfrm>
            <a:custGeom>
              <a:avLst/>
              <a:gdLst/>
              <a:ahLst/>
              <a:cxnLst/>
              <a:rect l="l" t="t" r="r" b="b"/>
              <a:pathLst>
                <a:path w="14847" h="12790" extrusionOk="0">
                  <a:moveTo>
                    <a:pt x="14846" y="0"/>
                  </a:moveTo>
                  <a:lnTo>
                    <a:pt x="14803" y="44"/>
                  </a:lnTo>
                  <a:cubicBezTo>
                    <a:pt x="11992" y="6984"/>
                    <a:pt x="1" y="7643"/>
                    <a:pt x="5052" y="12035"/>
                  </a:cubicBezTo>
                  <a:cubicBezTo>
                    <a:pt x="5653" y="12558"/>
                    <a:pt x="6249" y="12789"/>
                    <a:pt x="6833" y="12789"/>
                  </a:cubicBezTo>
                  <a:cubicBezTo>
                    <a:pt x="10902" y="12789"/>
                    <a:pt x="14386" y="1575"/>
                    <a:pt x="14846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9" name="Google Shape;439;p16"/>
            <p:cNvSpPr/>
            <p:nvPr/>
          </p:nvSpPr>
          <p:spPr>
            <a:xfrm>
              <a:off x="9" y="4604891"/>
              <a:ext cx="224683" cy="87025"/>
            </a:xfrm>
            <a:custGeom>
              <a:avLst/>
              <a:gdLst/>
              <a:ahLst/>
              <a:cxnLst/>
              <a:rect l="l" t="t" r="r" b="b"/>
              <a:pathLst>
                <a:path w="10335" h="4003" extrusionOk="0">
                  <a:moveTo>
                    <a:pt x="10290" y="0"/>
                  </a:moveTo>
                  <a:cubicBezTo>
                    <a:pt x="9155" y="691"/>
                    <a:pt x="7851" y="888"/>
                    <a:pt x="6567" y="888"/>
                  </a:cubicBezTo>
                  <a:cubicBezTo>
                    <a:pt x="4847" y="888"/>
                    <a:pt x="3163" y="533"/>
                    <a:pt x="1970" y="533"/>
                  </a:cubicBezTo>
                  <a:cubicBezTo>
                    <a:pt x="713" y="533"/>
                    <a:pt x="0" y="928"/>
                    <a:pt x="364" y="2548"/>
                  </a:cubicBezTo>
                  <a:cubicBezTo>
                    <a:pt x="599" y="3602"/>
                    <a:pt x="1299" y="4003"/>
                    <a:pt x="2226" y="4003"/>
                  </a:cubicBezTo>
                  <a:cubicBezTo>
                    <a:pt x="4932" y="4003"/>
                    <a:pt x="9582" y="589"/>
                    <a:pt x="10334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440" name="Google Shape;440;p16"/>
          <p:cNvSpPr/>
          <p:nvPr/>
        </p:nvSpPr>
        <p:spPr>
          <a:xfrm>
            <a:off x="438467" y="236182"/>
            <a:ext cx="111946" cy="104387"/>
          </a:xfrm>
          <a:custGeom>
            <a:avLst/>
            <a:gdLst/>
            <a:ahLst/>
            <a:cxnLst/>
            <a:rect l="l" t="t" r="r" b="b"/>
            <a:pathLst>
              <a:path w="2340" h="2182" extrusionOk="0">
                <a:moveTo>
                  <a:pt x="1459" y="1"/>
                </a:moveTo>
                <a:cubicBezTo>
                  <a:pt x="1265" y="1"/>
                  <a:pt x="985" y="488"/>
                  <a:pt x="985" y="488"/>
                </a:cubicBezTo>
                <a:cubicBezTo>
                  <a:pt x="985" y="488"/>
                  <a:pt x="593" y="320"/>
                  <a:pt x="425" y="320"/>
                </a:cubicBezTo>
                <a:cubicBezTo>
                  <a:pt x="391" y="320"/>
                  <a:pt x="366" y="327"/>
                  <a:pt x="356" y="343"/>
                </a:cubicBezTo>
                <a:cubicBezTo>
                  <a:pt x="307" y="456"/>
                  <a:pt x="501" y="972"/>
                  <a:pt x="501" y="972"/>
                </a:cubicBezTo>
                <a:cubicBezTo>
                  <a:pt x="501" y="972"/>
                  <a:pt x="1" y="1536"/>
                  <a:pt x="210" y="1665"/>
                </a:cubicBezTo>
                <a:cubicBezTo>
                  <a:pt x="252" y="1691"/>
                  <a:pt x="311" y="1702"/>
                  <a:pt x="378" y="1702"/>
                </a:cubicBezTo>
                <a:cubicBezTo>
                  <a:pt x="647" y="1702"/>
                  <a:pt x="1049" y="1536"/>
                  <a:pt x="1049" y="1536"/>
                </a:cubicBezTo>
                <a:cubicBezTo>
                  <a:pt x="1049" y="1536"/>
                  <a:pt x="1396" y="2182"/>
                  <a:pt x="1606" y="2182"/>
                </a:cubicBezTo>
                <a:cubicBezTo>
                  <a:pt x="1609" y="2182"/>
                  <a:pt x="1611" y="2182"/>
                  <a:pt x="1614" y="2182"/>
                </a:cubicBezTo>
                <a:cubicBezTo>
                  <a:pt x="1823" y="2165"/>
                  <a:pt x="1727" y="1423"/>
                  <a:pt x="1727" y="1423"/>
                </a:cubicBezTo>
                <a:cubicBezTo>
                  <a:pt x="1727" y="1423"/>
                  <a:pt x="2340" y="1069"/>
                  <a:pt x="2275" y="923"/>
                </a:cubicBezTo>
                <a:cubicBezTo>
                  <a:pt x="2227" y="778"/>
                  <a:pt x="1727" y="665"/>
                  <a:pt x="1727" y="665"/>
                </a:cubicBezTo>
                <a:cubicBezTo>
                  <a:pt x="1727" y="665"/>
                  <a:pt x="1727" y="52"/>
                  <a:pt x="1485" y="4"/>
                </a:cubicBezTo>
                <a:cubicBezTo>
                  <a:pt x="1476" y="2"/>
                  <a:pt x="1468" y="1"/>
                  <a:pt x="1459" y="1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41" name="Google Shape;441;p16"/>
          <p:cNvSpPr/>
          <p:nvPr/>
        </p:nvSpPr>
        <p:spPr>
          <a:xfrm>
            <a:off x="95517" y="487307"/>
            <a:ext cx="111946" cy="104387"/>
          </a:xfrm>
          <a:custGeom>
            <a:avLst/>
            <a:gdLst/>
            <a:ahLst/>
            <a:cxnLst/>
            <a:rect l="l" t="t" r="r" b="b"/>
            <a:pathLst>
              <a:path w="2340" h="2182" extrusionOk="0">
                <a:moveTo>
                  <a:pt x="1459" y="1"/>
                </a:moveTo>
                <a:cubicBezTo>
                  <a:pt x="1265" y="1"/>
                  <a:pt x="985" y="488"/>
                  <a:pt x="985" y="488"/>
                </a:cubicBezTo>
                <a:cubicBezTo>
                  <a:pt x="985" y="488"/>
                  <a:pt x="593" y="320"/>
                  <a:pt x="425" y="320"/>
                </a:cubicBezTo>
                <a:cubicBezTo>
                  <a:pt x="391" y="320"/>
                  <a:pt x="366" y="327"/>
                  <a:pt x="356" y="343"/>
                </a:cubicBezTo>
                <a:cubicBezTo>
                  <a:pt x="307" y="456"/>
                  <a:pt x="501" y="972"/>
                  <a:pt x="501" y="972"/>
                </a:cubicBezTo>
                <a:cubicBezTo>
                  <a:pt x="501" y="972"/>
                  <a:pt x="1" y="1536"/>
                  <a:pt x="210" y="1665"/>
                </a:cubicBezTo>
                <a:cubicBezTo>
                  <a:pt x="252" y="1691"/>
                  <a:pt x="311" y="1702"/>
                  <a:pt x="378" y="1702"/>
                </a:cubicBezTo>
                <a:cubicBezTo>
                  <a:pt x="647" y="1702"/>
                  <a:pt x="1049" y="1536"/>
                  <a:pt x="1049" y="1536"/>
                </a:cubicBezTo>
                <a:cubicBezTo>
                  <a:pt x="1049" y="1536"/>
                  <a:pt x="1396" y="2182"/>
                  <a:pt x="1606" y="2182"/>
                </a:cubicBezTo>
                <a:cubicBezTo>
                  <a:pt x="1609" y="2182"/>
                  <a:pt x="1611" y="2182"/>
                  <a:pt x="1614" y="2182"/>
                </a:cubicBezTo>
                <a:cubicBezTo>
                  <a:pt x="1823" y="2165"/>
                  <a:pt x="1727" y="1423"/>
                  <a:pt x="1727" y="1423"/>
                </a:cubicBezTo>
                <a:cubicBezTo>
                  <a:pt x="1727" y="1423"/>
                  <a:pt x="2340" y="1069"/>
                  <a:pt x="2275" y="923"/>
                </a:cubicBezTo>
                <a:cubicBezTo>
                  <a:pt x="2227" y="778"/>
                  <a:pt x="1727" y="665"/>
                  <a:pt x="1727" y="665"/>
                </a:cubicBezTo>
                <a:cubicBezTo>
                  <a:pt x="1727" y="665"/>
                  <a:pt x="1727" y="52"/>
                  <a:pt x="1485" y="4"/>
                </a:cubicBezTo>
                <a:cubicBezTo>
                  <a:pt x="1476" y="2"/>
                  <a:pt x="1468" y="1"/>
                  <a:pt x="1459" y="1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42" name="Google Shape;442;p16"/>
          <p:cNvSpPr/>
          <p:nvPr/>
        </p:nvSpPr>
        <p:spPr>
          <a:xfrm flipH="1">
            <a:off x="8546492" y="236182"/>
            <a:ext cx="111946" cy="104387"/>
          </a:xfrm>
          <a:custGeom>
            <a:avLst/>
            <a:gdLst/>
            <a:ahLst/>
            <a:cxnLst/>
            <a:rect l="l" t="t" r="r" b="b"/>
            <a:pathLst>
              <a:path w="2340" h="2182" extrusionOk="0">
                <a:moveTo>
                  <a:pt x="1459" y="1"/>
                </a:moveTo>
                <a:cubicBezTo>
                  <a:pt x="1265" y="1"/>
                  <a:pt x="985" y="488"/>
                  <a:pt x="985" y="488"/>
                </a:cubicBezTo>
                <a:cubicBezTo>
                  <a:pt x="985" y="488"/>
                  <a:pt x="593" y="320"/>
                  <a:pt x="425" y="320"/>
                </a:cubicBezTo>
                <a:cubicBezTo>
                  <a:pt x="391" y="320"/>
                  <a:pt x="366" y="327"/>
                  <a:pt x="356" y="343"/>
                </a:cubicBezTo>
                <a:cubicBezTo>
                  <a:pt x="307" y="456"/>
                  <a:pt x="501" y="972"/>
                  <a:pt x="501" y="972"/>
                </a:cubicBezTo>
                <a:cubicBezTo>
                  <a:pt x="501" y="972"/>
                  <a:pt x="1" y="1536"/>
                  <a:pt x="210" y="1665"/>
                </a:cubicBezTo>
                <a:cubicBezTo>
                  <a:pt x="252" y="1691"/>
                  <a:pt x="311" y="1702"/>
                  <a:pt x="378" y="1702"/>
                </a:cubicBezTo>
                <a:cubicBezTo>
                  <a:pt x="647" y="1702"/>
                  <a:pt x="1049" y="1536"/>
                  <a:pt x="1049" y="1536"/>
                </a:cubicBezTo>
                <a:cubicBezTo>
                  <a:pt x="1049" y="1536"/>
                  <a:pt x="1396" y="2182"/>
                  <a:pt x="1606" y="2182"/>
                </a:cubicBezTo>
                <a:cubicBezTo>
                  <a:pt x="1609" y="2182"/>
                  <a:pt x="1611" y="2182"/>
                  <a:pt x="1614" y="2182"/>
                </a:cubicBezTo>
                <a:cubicBezTo>
                  <a:pt x="1823" y="2165"/>
                  <a:pt x="1727" y="1423"/>
                  <a:pt x="1727" y="1423"/>
                </a:cubicBezTo>
                <a:cubicBezTo>
                  <a:pt x="1727" y="1423"/>
                  <a:pt x="2340" y="1069"/>
                  <a:pt x="2275" y="923"/>
                </a:cubicBezTo>
                <a:cubicBezTo>
                  <a:pt x="2227" y="778"/>
                  <a:pt x="1727" y="665"/>
                  <a:pt x="1727" y="665"/>
                </a:cubicBezTo>
                <a:cubicBezTo>
                  <a:pt x="1727" y="665"/>
                  <a:pt x="1727" y="52"/>
                  <a:pt x="1485" y="4"/>
                </a:cubicBezTo>
                <a:cubicBezTo>
                  <a:pt x="1476" y="2"/>
                  <a:pt x="1468" y="1"/>
                  <a:pt x="1459" y="1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43" name="Google Shape;443;p16"/>
          <p:cNvSpPr/>
          <p:nvPr/>
        </p:nvSpPr>
        <p:spPr>
          <a:xfrm flipH="1">
            <a:off x="8889442" y="487307"/>
            <a:ext cx="111946" cy="104387"/>
          </a:xfrm>
          <a:custGeom>
            <a:avLst/>
            <a:gdLst/>
            <a:ahLst/>
            <a:cxnLst/>
            <a:rect l="l" t="t" r="r" b="b"/>
            <a:pathLst>
              <a:path w="2340" h="2182" extrusionOk="0">
                <a:moveTo>
                  <a:pt x="1459" y="1"/>
                </a:moveTo>
                <a:cubicBezTo>
                  <a:pt x="1265" y="1"/>
                  <a:pt x="985" y="488"/>
                  <a:pt x="985" y="488"/>
                </a:cubicBezTo>
                <a:cubicBezTo>
                  <a:pt x="985" y="488"/>
                  <a:pt x="593" y="320"/>
                  <a:pt x="425" y="320"/>
                </a:cubicBezTo>
                <a:cubicBezTo>
                  <a:pt x="391" y="320"/>
                  <a:pt x="366" y="327"/>
                  <a:pt x="356" y="343"/>
                </a:cubicBezTo>
                <a:cubicBezTo>
                  <a:pt x="307" y="456"/>
                  <a:pt x="501" y="972"/>
                  <a:pt x="501" y="972"/>
                </a:cubicBezTo>
                <a:cubicBezTo>
                  <a:pt x="501" y="972"/>
                  <a:pt x="1" y="1536"/>
                  <a:pt x="210" y="1665"/>
                </a:cubicBezTo>
                <a:cubicBezTo>
                  <a:pt x="252" y="1691"/>
                  <a:pt x="311" y="1702"/>
                  <a:pt x="378" y="1702"/>
                </a:cubicBezTo>
                <a:cubicBezTo>
                  <a:pt x="647" y="1702"/>
                  <a:pt x="1049" y="1536"/>
                  <a:pt x="1049" y="1536"/>
                </a:cubicBezTo>
                <a:cubicBezTo>
                  <a:pt x="1049" y="1536"/>
                  <a:pt x="1396" y="2182"/>
                  <a:pt x="1606" y="2182"/>
                </a:cubicBezTo>
                <a:cubicBezTo>
                  <a:pt x="1609" y="2182"/>
                  <a:pt x="1611" y="2182"/>
                  <a:pt x="1614" y="2182"/>
                </a:cubicBezTo>
                <a:cubicBezTo>
                  <a:pt x="1823" y="2165"/>
                  <a:pt x="1727" y="1423"/>
                  <a:pt x="1727" y="1423"/>
                </a:cubicBezTo>
                <a:cubicBezTo>
                  <a:pt x="1727" y="1423"/>
                  <a:pt x="2340" y="1069"/>
                  <a:pt x="2275" y="923"/>
                </a:cubicBezTo>
                <a:cubicBezTo>
                  <a:pt x="2227" y="778"/>
                  <a:pt x="1727" y="665"/>
                  <a:pt x="1727" y="665"/>
                </a:cubicBezTo>
                <a:cubicBezTo>
                  <a:pt x="1727" y="665"/>
                  <a:pt x="1727" y="52"/>
                  <a:pt x="1485" y="4"/>
                </a:cubicBezTo>
                <a:cubicBezTo>
                  <a:pt x="1476" y="2"/>
                  <a:pt x="1468" y="1"/>
                  <a:pt x="1459" y="1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ext 3">
  <p:cSld name="CUSTOM_5_2">
    <p:spTree>
      <p:nvGrpSpPr>
        <p:cNvPr id="1" name="Shape 5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6" name="Google Shape;596;p19"/>
          <p:cNvSpPr txBox="1">
            <a:spLocks noGrp="1"/>
          </p:cNvSpPr>
          <p:nvPr>
            <p:ph type="subTitle" idx="1"/>
          </p:nvPr>
        </p:nvSpPr>
        <p:spPr>
          <a:xfrm>
            <a:off x="713225" y="1801225"/>
            <a:ext cx="3383400" cy="2381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800"/>
              <a:buFont typeface="Finger Paint"/>
              <a:buAutoNum type="arabicPeriod"/>
              <a:defRPr sz="1600"/>
            </a:lvl1pPr>
            <a:lvl2pPr lvl="1" rtl="0">
              <a:spcBef>
                <a:spcPts val="1000"/>
              </a:spcBef>
              <a:spcAft>
                <a:spcPts val="0"/>
              </a:spcAft>
              <a:buSzPts val="1600"/>
              <a:buAutoNum type="alphaLcPeriod"/>
              <a:defRPr sz="1600"/>
            </a:lvl2pPr>
            <a:lvl3pPr lvl="2" rtl="0">
              <a:spcBef>
                <a:spcPts val="1600"/>
              </a:spcBef>
              <a:spcAft>
                <a:spcPts val="0"/>
              </a:spcAft>
              <a:buSzPts val="1600"/>
              <a:buAutoNum type="romanLcPeriod"/>
              <a:defRPr sz="1600"/>
            </a:lvl3pPr>
            <a:lvl4pPr lvl="3" rtl="0">
              <a:spcBef>
                <a:spcPts val="1600"/>
              </a:spcBef>
              <a:spcAft>
                <a:spcPts val="0"/>
              </a:spcAft>
              <a:buSzPts val="1600"/>
              <a:buAutoNum type="arabicPeriod"/>
              <a:defRPr sz="1600"/>
            </a:lvl4pPr>
            <a:lvl5pPr lvl="4" rtl="0">
              <a:spcBef>
                <a:spcPts val="1600"/>
              </a:spcBef>
              <a:spcAft>
                <a:spcPts val="0"/>
              </a:spcAft>
              <a:buSzPts val="1600"/>
              <a:buAutoNum type="alphaLcPeriod"/>
              <a:defRPr sz="1600"/>
            </a:lvl5pPr>
            <a:lvl6pPr lvl="5" rtl="0">
              <a:spcBef>
                <a:spcPts val="1600"/>
              </a:spcBef>
              <a:spcAft>
                <a:spcPts val="0"/>
              </a:spcAft>
              <a:buSzPts val="1600"/>
              <a:buAutoNum type="romanLcPeriod"/>
              <a:defRPr sz="1600"/>
            </a:lvl6pPr>
            <a:lvl7pPr lvl="6" rtl="0">
              <a:spcBef>
                <a:spcPts val="1600"/>
              </a:spcBef>
              <a:spcAft>
                <a:spcPts val="0"/>
              </a:spcAft>
              <a:buSzPts val="1600"/>
              <a:buAutoNum type="arabicPeriod"/>
              <a:defRPr sz="1600"/>
            </a:lvl7pPr>
            <a:lvl8pPr lvl="7" rtl="0">
              <a:spcBef>
                <a:spcPts val="1600"/>
              </a:spcBef>
              <a:spcAft>
                <a:spcPts val="0"/>
              </a:spcAft>
              <a:buSzPts val="1600"/>
              <a:buAutoNum type="alphaLcPeriod"/>
              <a:defRPr sz="1600"/>
            </a:lvl8pPr>
            <a:lvl9pPr lvl="8" rtl="0">
              <a:spcBef>
                <a:spcPts val="1600"/>
              </a:spcBef>
              <a:spcAft>
                <a:spcPts val="1600"/>
              </a:spcAft>
              <a:buSzPts val="1600"/>
              <a:buAutoNum type="romanLcPeriod"/>
              <a:defRPr sz="1600"/>
            </a:lvl9pPr>
          </a:lstStyle>
          <a:p>
            <a:endParaRPr/>
          </a:p>
        </p:txBody>
      </p:sp>
      <p:sp>
        <p:nvSpPr>
          <p:cNvPr id="597" name="Google Shape;597;p19"/>
          <p:cNvSpPr txBox="1">
            <a:spLocks noGrp="1"/>
          </p:cNvSpPr>
          <p:nvPr>
            <p:ph type="title"/>
          </p:nvPr>
        </p:nvSpPr>
        <p:spPr>
          <a:xfrm>
            <a:off x="713225" y="539500"/>
            <a:ext cx="6264900" cy="654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l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9pPr>
          </a:lstStyle>
          <a:p>
            <a:endParaRPr/>
          </a:p>
        </p:txBody>
      </p:sp>
      <p:grpSp>
        <p:nvGrpSpPr>
          <p:cNvPr id="598" name="Google Shape;598;p19"/>
          <p:cNvGrpSpPr/>
          <p:nvPr/>
        </p:nvGrpSpPr>
        <p:grpSpPr>
          <a:xfrm rot="10800000">
            <a:off x="8503366" y="4532371"/>
            <a:ext cx="521567" cy="495679"/>
            <a:chOff x="1203674" y="1579800"/>
            <a:chExt cx="304725" cy="289600"/>
          </a:xfrm>
        </p:grpSpPr>
        <p:sp>
          <p:nvSpPr>
            <p:cNvPr id="599" name="Google Shape;599;p19"/>
            <p:cNvSpPr/>
            <p:nvPr/>
          </p:nvSpPr>
          <p:spPr>
            <a:xfrm>
              <a:off x="1203674" y="1796500"/>
              <a:ext cx="93025" cy="72900"/>
            </a:xfrm>
            <a:custGeom>
              <a:avLst/>
              <a:gdLst/>
              <a:ahLst/>
              <a:cxnLst/>
              <a:rect l="l" t="t" r="r" b="b"/>
              <a:pathLst>
                <a:path w="3721" h="2916" extrusionOk="0">
                  <a:moveTo>
                    <a:pt x="2114" y="1"/>
                  </a:moveTo>
                  <a:cubicBezTo>
                    <a:pt x="1759" y="1"/>
                    <a:pt x="1367" y="136"/>
                    <a:pt x="978" y="464"/>
                  </a:cubicBezTo>
                  <a:cubicBezTo>
                    <a:pt x="0" y="1306"/>
                    <a:pt x="1026" y="2916"/>
                    <a:pt x="2104" y="2916"/>
                  </a:cubicBezTo>
                  <a:cubicBezTo>
                    <a:pt x="2574" y="2916"/>
                    <a:pt x="3053" y="2610"/>
                    <a:pt x="3381" y="1803"/>
                  </a:cubicBezTo>
                  <a:cubicBezTo>
                    <a:pt x="3721" y="948"/>
                    <a:pt x="3050" y="1"/>
                    <a:pt x="2114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0" name="Google Shape;600;p19"/>
            <p:cNvSpPr/>
            <p:nvPr/>
          </p:nvSpPr>
          <p:spPr>
            <a:xfrm>
              <a:off x="1256749" y="1579800"/>
              <a:ext cx="251650" cy="187425"/>
            </a:xfrm>
            <a:custGeom>
              <a:avLst/>
              <a:gdLst/>
              <a:ahLst/>
              <a:cxnLst/>
              <a:rect l="l" t="t" r="r" b="b"/>
              <a:pathLst>
                <a:path w="10066" h="7497" extrusionOk="0">
                  <a:moveTo>
                    <a:pt x="7437" y="1"/>
                  </a:moveTo>
                  <a:cubicBezTo>
                    <a:pt x="6123" y="1"/>
                    <a:pt x="4417" y="454"/>
                    <a:pt x="3371" y="1163"/>
                  </a:cubicBezTo>
                  <a:cubicBezTo>
                    <a:pt x="1210" y="2615"/>
                    <a:pt x="0" y="5180"/>
                    <a:pt x="516" y="6583"/>
                  </a:cubicBezTo>
                  <a:cubicBezTo>
                    <a:pt x="761" y="7247"/>
                    <a:pt x="1175" y="7497"/>
                    <a:pt x="1661" y="7497"/>
                  </a:cubicBezTo>
                  <a:cubicBezTo>
                    <a:pt x="2745" y="7497"/>
                    <a:pt x="4186" y="6252"/>
                    <a:pt x="4888" y="5583"/>
                  </a:cubicBezTo>
                  <a:cubicBezTo>
                    <a:pt x="7985" y="2647"/>
                    <a:pt x="10065" y="2728"/>
                    <a:pt x="9243" y="696"/>
                  </a:cubicBezTo>
                  <a:cubicBezTo>
                    <a:pt x="9047" y="212"/>
                    <a:pt x="8333" y="1"/>
                    <a:pt x="7437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601" name="Google Shape;601;p19"/>
          <p:cNvGrpSpPr/>
          <p:nvPr/>
        </p:nvGrpSpPr>
        <p:grpSpPr>
          <a:xfrm flipH="1">
            <a:off x="8503366" y="119846"/>
            <a:ext cx="521567" cy="495679"/>
            <a:chOff x="1203674" y="1579800"/>
            <a:chExt cx="304725" cy="289600"/>
          </a:xfrm>
        </p:grpSpPr>
        <p:sp>
          <p:nvSpPr>
            <p:cNvPr id="602" name="Google Shape;602;p19"/>
            <p:cNvSpPr/>
            <p:nvPr/>
          </p:nvSpPr>
          <p:spPr>
            <a:xfrm>
              <a:off x="1203674" y="1796500"/>
              <a:ext cx="93025" cy="72900"/>
            </a:xfrm>
            <a:custGeom>
              <a:avLst/>
              <a:gdLst/>
              <a:ahLst/>
              <a:cxnLst/>
              <a:rect l="l" t="t" r="r" b="b"/>
              <a:pathLst>
                <a:path w="3721" h="2916" extrusionOk="0">
                  <a:moveTo>
                    <a:pt x="2114" y="1"/>
                  </a:moveTo>
                  <a:cubicBezTo>
                    <a:pt x="1759" y="1"/>
                    <a:pt x="1367" y="136"/>
                    <a:pt x="978" y="464"/>
                  </a:cubicBezTo>
                  <a:cubicBezTo>
                    <a:pt x="0" y="1306"/>
                    <a:pt x="1026" y="2916"/>
                    <a:pt x="2104" y="2916"/>
                  </a:cubicBezTo>
                  <a:cubicBezTo>
                    <a:pt x="2574" y="2916"/>
                    <a:pt x="3053" y="2610"/>
                    <a:pt x="3381" y="1803"/>
                  </a:cubicBezTo>
                  <a:cubicBezTo>
                    <a:pt x="3721" y="948"/>
                    <a:pt x="3050" y="1"/>
                    <a:pt x="2114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3" name="Google Shape;603;p19"/>
            <p:cNvSpPr/>
            <p:nvPr/>
          </p:nvSpPr>
          <p:spPr>
            <a:xfrm>
              <a:off x="1256749" y="1579800"/>
              <a:ext cx="251650" cy="187425"/>
            </a:xfrm>
            <a:custGeom>
              <a:avLst/>
              <a:gdLst/>
              <a:ahLst/>
              <a:cxnLst/>
              <a:rect l="l" t="t" r="r" b="b"/>
              <a:pathLst>
                <a:path w="10066" h="7497" extrusionOk="0">
                  <a:moveTo>
                    <a:pt x="7437" y="1"/>
                  </a:moveTo>
                  <a:cubicBezTo>
                    <a:pt x="6123" y="1"/>
                    <a:pt x="4417" y="454"/>
                    <a:pt x="3371" y="1163"/>
                  </a:cubicBezTo>
                  <a:cubicBezTo>
                    <a:pt x="1210" y="2615"/>
                    <a:pt x="0" y="5180"/>
                    <a:pt x="516" y="6583"/>
                  </a:cubicBezTo>
                  <a:cubicBezTo>
                    <a:pt x="761" y="7247"/>
                    <a:pt x="1175" y="7497"/>
                    <a:pt x="1661" y="7497"/>
                  </a:cubicBezTo>
                  <a:cubicBezTo>
                    <a:pt x="2745" y="7497"/>
                    <a:pt x="4186" y="6252"/>
                    <a:pt x="4888" y="5583"/>
                  </a:cubicBezTo>
                  <a:cubicBezTo>
                    <a:pt x="7985" y="2647"/>
                    <a:pt x="10065" y="2728"/>
                    <a:pt x="9243" y="696"/>
                  </a:cubicBezTo>
                  <a:cubicBezTo>
                    <a:pt x="9047" y="212"/>
                    <a:pt x="8333" y="1"/>
                    <a:pt x="7437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ext 3">
  <p:cSld name="CUSTOM_6">
    <p:spTree>
      <p:nvGrpSpPr>
        <p:cNvPr id="1" name="Shape 6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5" name="Google Shape;605;p20"/>
          <p:cNvSpPr/>
          <p:nvPr/>
        </p:nvSpPr>
        <p:spPr>
          <a:xfrm>
            <a:off x="2829028" y="903270"/>
            <a:ext cx="3485928" cy="3336943"/>
          </a:xfrm>
          <a:custGeom>
            <a:avLst/>
            <a:gdLst/>
            <a:ahLst/>
            <a:cxnLst/>
            <a:rect l="l" t="t" r="r" b="b"/>
            <a:pathLst>
              <a:path w="206696" h="197862" extrusionOk="0">
                <a:moveTo>
                  <a:pt x="75488" y="1"/>
                </a:moveTo>
                <a:cubicBezTo>
                  <a:pt x="74077" y="1"/>
                  <a:pt x="72702" y="185"/>
                  <a:pt x="71373" y="614"/>
                </a:cubicBezTo>
                <a:cubicBezTo>
                  <a:pt x="61535" y="3820"/>
                  <a:pt x="57582" y="18534"/>
                  <a:pt x="49325" y="24551"/>
                </a:cubicBezTo>
                <a:cubicBezTo>
                  <a:pt x="41023" y="30569"/>
                  <a:pt x="25739" y="29866"/>
                  <a:pt x="19721" y="38167"/>
                </a:cubicBezTo>
                <a:cubicBezTo>
                  <a:pt x="13748" y="46336"/>
                  <a:pt x="19106" y="60655"/>
                  <a:pt x="15900" y="70493"/>
                </a:cubicBezTo>
                <a:cubicBezTo>
                  <a:pt x="12826" y="80024"/>
                  <a:pt x="1" y="88369"/>
                  <a:pt x="1" y="98911"/>
                </a:cubicBezTo>
                <a:cubicBezTo>
                  <a:pt x="1" y="109452"/>
                  <a:pt x="12826" y="117841"/>
                  <a:pt x="15900" y="127328"/>
                </a:cubicBezTo>
                <a:cubicBezTo>
                  <a:pt x="19106" y="137166"/>
                  <a:pt x="13704" y="151397"/>
                  <a:pt x="19721" y="159698"/>
                </a:cubicBezTo>
                <a:cubicBezTo>
                  <a:pt x="25739" y="167955"/>
                  <a:pt x="41111" y="167297"/>
                  <a:pt x="49325" y="173270"/>
                </a:cubicBezTo>
                <a:cubicBezTo>
                  <a:pt x="57538" y="179243"/>
                  <a:pt x="61535" y="194045"/>
                  <a:pt x="71373" y="197251"/>
                </a:cubicBezTo>
                <a:cubicBezTo>
                  <a:pt x="72697" y="197678"/>
                  <a:pt x="74066" y="197862"/>
                  <a:pt x="75472" y="197862"/>
                </a:cubicBezTo>
                <a:cubicBezTo>
                  <a:pt x="84184" y="197862"/>
                  <a:pt x="94271" y="190795"/>
                  <a:pt x="103348" y="190795"/>
                </a:cubicBezTo>
                <a:cubicBezTo>
                  <a:pt x="112387" y="190795"/>
                  <a:pt x="122501" y="197862"/>
                  <a:pt x="131194" y="197862"/>
                </a:cubicBezTo>
                <a:cubicBezTo>
                  <a:pt x="132596" y="197862"/>
                  <a:pt x="133961" y="197678"/>
                  <a:pt x="135279" y="197251"/>
                </a:cubicBezTo>
                <a:cubicBezTo>
                  <a:pt x="145118" y="194045"/>
                  <a:pt x="149158" y="179243"/>
                  <a:pt x="157328" y="173270"/>
                </a:cubicBezTo>
                <a:cubicBezTo>
                  <a:pt x="165629" y="167253"/>
                  <a:pt x="181001" y="167868"/>
                  <a:pt x="186931" y="159654"/>
                </a:cubicBezTo>
                <a:cubicBezTo>
                  <a:pt x="192904" y="151485"/>
                  <a:pt x="187546" y="137166"/>
                  <a:pt x="190752" y="127328"/>
                </a:cubicBezTo>
                <a:cubicBezTo>
                  <a:pt x="193827" y="117841"/>
                  <a:pt x="206696" y="109452"/>
                  <a:pt x="206696" y="98911"/>
                </a:cubicBezTo>
                <a:cubicBezTo>
                  <a:pt x="206696" y="88369"/>
                  <a:pt x="193827" y="80024"/>
                  <a:pt x="190752" y="70493"/>
                </a:cubicBezTo>
                <a:cubicBezTo>
                  <a:pt x="187546" y="60699"/>
                  <a:pt x="192904" y="46380"/>
                  <a:pt x="186931" y="38167"/>
                </a:cubicBezTo>
                <a:cubicBezTo>
                  <a:pt x="180914" y="29866"/>
                  <a:pt x="165629" y="30612"/>
                  <a:pt x="157328" y="24551"/>
                </a:cubicBezTo>
                <a:cubicBezTo>
                  <a:pt x="149158" y="18578"/>
                  <a:pt x="145118" y="3820"/>
                  <a:pt x="135279" y="614"/>
                </a:cubicBezTo>
                <a:cubicBezTo>
                  <a:pt x="133956" y="185"/>
                  <a:pt x="132585" y="1"/>
                  <a:pt x="131178" y="1"/>
                </a:cubicBezTo>
                <a:cubicBezTo>
                  <a:pt x="122488" y="1"/>
                  <a:pt x="112382" y="7027"/>
                  <a:pt x="103348" y="7027"/>
                </a:cubicBezTo>
                <a:cubicBezTo>
                  <a:pt x="94277" y="7027"/>
                  <a:pt x="84197" y="1"/>
                  <a:pt x="75488" y="1"/>
                </a:cubicBezTo>
                <a:close/>
              </a:path>
            </a:pathLst>
          </a:custGeom>
          <a:solidFill>
            <a:srgbClr val="10556C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06" name="Google Shape;606;p20"/>
          <p:cNvSpPr txBox="1">
            <a:spLocks noGrp="1"/>
          </p:cNvSpPr>
          <p:nvPr>
            <p:ph type="ctrTitle"/>
          </p:nvPr>
        </p:nvSpPr>
        <p:spPr>
          <a:xfrm>
            <a:off x="713250" y="2080138"/>
            <a:ext cx="7717500" cy="8055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9pPr>
          </a:lstStyle>
          <a:p>
            <a:endParaRPr/>
          </a:p>
        </p:txBody>
      </p:sp>
      <p:sp>
        <p:nvSpPr>
          <p:cNvPr id="607" name="Google Shape;607;p20"/>
          <p:cNvSpPr txBox="1">
            <a:spLocks noGrp="1"/>
          </p:cNvSpPr>
          <p:nvPr>
            <p:ph type="subTitle" idx="1"/>
          </p:nvPr>
        </p:nvSpPr>
        <p:spPr>
          <a:xfrm>
            <a:off x="713250" y="2885650"/>
            <a:ext cx="7717500" cy="415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>
                <a:latin typeface="Livvic Light"/>
                <a:ea typeface="Livvic Light"/>
                <a:cs typeface="Livvic Light"/>
                <a:sym typeface="Livvic Light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9pPr>
          </a:lstStyle>
          <a:p>
            <a:endParaRPr/>
          </a:p>
        </p:txBody>
      </p:sp>
      <p:sp>
        <p:nvSpPr>
          <p:cNvPr id="608" name="Google Shape;608;p20"/>
          <p:cNvSpPr/>
          <p:nvPr/>
        </p:nvSpPr>
        <p:spPr>
          <a:xfrm>
            <a:off x="139958" y="1120309"/>
            <a:ext cx="199158" cy="186289"/>
          </a:xfrm>
          <a:custGeom>
            <a:avLst/>
            <a:gdLst/>
            <a:ahLst/>
            <a:cxnLst/>
            <a:rect l="l" t="t" r="r" b="b"/>
            <a:pathLst>
              <a:path w="4163" h="3894" extrusionOk="0">
                <a:moveTo>
                  <a:pt x="1571" y="1"/>
                </a:moveTo>
                <a:cubicBezTo>
                  <a:pt x="1558" y="1"/>
                  <a:pt x="1545" y="2"/>
                  <a:pt x="1533" y="5"/>
                </a:cubicBezTo>
                <a:cubicBezTo>
                  <a:pt x="1097" y="118"/>
                  <a:pt x="1081" y="1199"/>
                  <a:pt x="1081" y="1199"/>
                </a:cubicBezTo>
                <a:cubicBezTo>
                  <a:pt x="1081" y="1199"/>
                  <a:pt x="194" y="1377"/>
                  <a:pt x="97" y="1651"/>
                </a:cubicBezTo>
                <a:cubicBezTo>
                  <a:pt x="1" y="1909"/>
                  <a:pt x="1065" y="2538"/>
                  <a:pt x="1065" y="2538"/>
                </a:cubicBezTo>
                <a:cubicBezTo>
                  <a:pt x="1065" y="2538"/>
                  <a:pt x="904" y="3861"/>
                  <a:pt x="1291" y="3893"/>
                </a:cubicBezTo>
                <a:cubicBezTo>
                  <a:pt x="1296" y="3893"/>
                  <a:pt x="1301" y="3894"/>
                  <a:pt x="1306" y="3894"/>
                </a:cubicBezTo>
                <a:cubicBezTo>
                  <a:pt x="1679" y="3894"/>
                  <a:pt x="2291" y="2731"/>
                  <a:pt x="2291" y="2731"/>
                </a:cubicBezTo>
                <a:cubicBezTo>
                  <a:pt x="2291" y="2731"/>
                  <a:pt x="3033" y="3050"/>
                  <a:pt x="3512" y="3050"/>
                </a:cubicBezTo>
                <a:cubicBezTo>
                  <a:pt x="3624" y="3050"/>
                  <a:pt x="3721" y="3032"/>
                  <a:pt x="3791" y="2990"/>
                </a:cubicBezTo>
                <a:cubicBezTo>
                  <a:pt x="4162" y="2764"/>
                  <a:pt x="3275" y="1731"/>
                  <a:pt x="3275" y="1731"/>
                </a:cubicBezTo>
                <a:cubicBezTo>
                  <a:pt x="3275" y="1731"/>
                  <a:pt x="3646" y="812"/>
                  <a:pt x="3517" y="618"/>
                </a:cubicBezTo>
                <a:cubicBezTo>
                  <a:pt x="3498" y="589"/>
                  <a:pt x="3456" y="577"/>
                  <a:pt x="3398" y="577"/>
                </a:cubicBezTo>
                <a:cubicBezTo>
                  <a:pt x="3103" y="577"/>
                  <a:pt x="2404" y="893"/>
                  <a:pt x="2404" y="893"/>
                </a:cubicBezTo>
                <a:cubicBezTo>
                  <a:pt x="2404" y="893"/>
                  <a:pt x="1884" y="1"/>
                  <a:pt x="1571" y="1"/>
                </a:cubicBezTo>
                <a:close/>
              </a:path>
            </a:pathLst>
          </a:custGeom>
          <a:solidFill>
            <a:srgbClr val="0F709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609" name="Google Shape;609;p20"/>
          <p:cNvGrpSpPr/>
          <p:nvPr/>
        </p:nvGrpSpPr>
        <p:grpSpPr>
          <a:xfrm>
            <a:off x="139962" y="566663"/>
            <a:ext cx="279386" cy="333014"/>
            <a:chOff x="319987" y="2888363"/>
            <a:chExt cx="279386" cy="333014"/>
          </a:xfrm>
        </p:grpSpPr>
        <p:sp>
          <p:nvSpPr>
            <p:cNvPr id="610" name="Google Shape;610;p20"/>
            <p:cNvSpPr/>
            <p:nvPr/>
          </p:nvSpPr>
          <p:spPr>
            <a:xfrm>
              <a:off x="453512" y="3110107"/>
              <a:ext cx="118691" cy="43008"/>
            </a:xfrm>
            <a:custGeom>
              <a:avLst/>
              <a:gdLst/>
              <a:ahLst/>
              <a:cxnLst/>
              <a:rect l="l" t="t" r="r" b="b"/>
              <a:pathLst>
                <a:path w="2481" h="899" extrusionOk="0">
                  <a:moveTo>
                    <a:pt x="2392" y="1"/>
                  </a:moveTo>
                  <a:cubicBezTo>
                    <a:pt x="2226" y="1"/>
                    <a:pt x="1810" y="105"/>
                    <a:pt x="1291" y="271"/>
                  </a:cubicBezTo>
                  <a:cubicBezTo>
                    <a:pt x="581" y="513"/>
                    <a:pt x="0" y="739"/>
                    <a:pt x="32" y="868"/>
                  </a:cubicBezTo>
                  <a:cubicBezTo>
                    <a:pt x="40" y="889"/>
                    <a:pt x="69" y="898"/>
                    <a:pt x="114" y="898"/>
                  </a:cubicBezTo>
                  <a:cubicBezTo>
                    <a:pt x="341" y="898"/>
                    <a:pt x="976" y="661"/>
                    <a:pt x="1420" y="513"/>
                  </a:cubicBezTo>
                  <a:cubicBezTo>
                    <a:pt x="1952" y="335"/>
                    <a:pt x="2403" y="174"/>
                    <a:pt x="2468" y="45"/>
                  </a:cubicBezTo>
                  <a:cubicBezTo>
                    <a:pt x="2481" y="15"/>
                    <a:pt x="2453" y="1"/>
                    <a:pt x="2392" y="1"/>
                  </a:cubicBezTo>
                  <a:close/>
                </a:path>
              </a:pathLst>
            </a:custGeom>
            <a:solidFill>
              <a:srgbClr val="0F709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1" name="Google Shape;611;p20"/>
            <p:cNvSpPr/>
            <p:nvPr/>
          </p:nvSpPr>
          <p:spPr>
            <a:xfrm>
              <a:off x="443465" y="3136803"/>
              <a:ext cx="118739" cy="42530"/>
            </a:xfrm>
            <a:custGeom>
              <a:avLst/>
              <a:gdLst/>
              <a:ahLst/>
              <a:cxnLst/>
              <a:rect l="l" t="t" r="r" b="b"/>
              <a:pathLst>
                <a:path w="2482" h="889" extrusionOk="0">
                  <a:moveTo>
                    <a:pt x="2389" y="0"/>
                  </a:moveTo>
                  <a:cubicBezTo>
                    <a:pt x="2220" y="0"/>
                    <a:pt x="1807" y="113"/>
                    <a:pt x="1291" y="277"/>
                  </a:cubicBezTo>
                  <a:cubicBezTo>
                    <a:pt x="581" y="503"/>
                    <a:pt x="0" y="729"/>
                    <a:pt x="33" y="858"/>
                  </a:cubicBezTo>
                  <a:cubicBezTo>
                    <a:pt x="41" y="879"/>
                    <a:pt x="70" y="889"/>
                    <a:pt x="115" y="889"/>
                  </a:cubicBezTo>
                  <a:cubicBezTo>
                    <a:pt x="341" y="889"/>
                    <a:pt x="976" y="651"/>
                    <a:pt x="1420" y="503"/>
                  </a:cubicBezTo>
                  <a:cubicBezTo>
                    <a:pt x="1952" y="326"/>
                    <a:pt x="2404" y="164"/>
                    <a:pt x="2468" y="52"/>
                  </a:cubicBezTo>
                  <a:cubicBezTo>
                    <a:pt x="2482" y="16"/>
                    <a:pt x="2453" y="0"/>
                    <a:pt x="2389" y="0"/>
                  </a:cubicBezTo>
                  <a:close/>
                </a:path>
              </a:pathLst>
            </a:custGeom>
            <a:solidFill>
              <a:srgbClr val="0F709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2" name="Google Shape;612;p20"/>
            <p:cNvSpPr/>
            <p:nvPr/>
          </p:nvSpPr>
          <p:spPr>
            <a:xfrm>
              <a:off x="319987" y="2888363"/>
              <a:ext cx="279386" cy="333014"/>
            </a:xfrm>
            <a:custGeom>
              <a:avLst/>
              <a:gdLst/>
              <a:ahLst/>
              <a:cxnLst/>
              <a:rect l="l" t="t" r="r" b="b"/>
              <a:pathLst>
                <a:path w="5840" h="6961" extrusionOk="0">
                  <a:moveTo>
                    <a:pt x="3424" y="1"/>
                  </a:moveTo>
                  <a:cubicBezTo>
                    <a:pt x="3040" y="1"/>
                    <a:pt x="2710" y="116"/>
                    <a:pt x="1968" y="373"/>
                  </a:cubicBezTo>
                  <a:cubicBezTo>
                    <a:pt x="1162" y="631"/>
                    <a:pt x="97" y="1018"/>
                    <a:pt x="49" y="1454"/>
                  </a:cubicBezTo>
                  <a:cubicBezTo>
                    <a:pt x="1" y="1906"/>
                    <a:pt x="533" y="3325"/>
                    <a:pt x="904" y="4470"/>
                  </a:cubicBezTo>
                  <a:cubicBezTo>
                    <a:pt x="1265" y="5525"/>
                    <a:pt x="1613" y="6960"/>
                    <a:pt x="2197" y="6960"/>
                  </a:cubicBezTo>
                  <a:cubicBezTo>
                    <a:pt x="2238" y="6960"/>
                    <a:pt x="2280" y="6953"/>
                    <a:pt x="2323" y="6938"/>
                  </a:cubicBezTo>
                  <a:lnTo>
                    <a:pt x="5082" y="6003"/>
                  </a:lnTo>
                  <a:cubicBezTo>
                    <a:pt x="5565" y="5841"/>
                    <a:pt x="5840" y="5712"/>
                    <a:pt x="5775" y="5519"/>
                  </a:cubicBezTo>
                  <a:cubicBezTo>
                    <a:pt x="5754" y="5455"/>
                    <a:pt x="5705" y="5432"/>
                    <a:pt x="5639" y="5432"/>
                  </a:cubicBezTo>
                  <a:cubicBezTo>
                    <a:pt x="5505" y="5432"/>
                    <a:pt x="5303" y="5529"/>
                    <a:pt x="5130" y="5583"/>
                  </a:cubicBezTo>
                  <a:lnTo>
                    <a:pt x="3227" y="6228"/>
                  </a:lnTo>
                  <a:cubicBezTo>
                    <a:pt x="2897" y="6342"/>
                    <a:pt x="2589" y="6466"/>
                    <a:pt x="2355" y="6466"/>
                  </a:cubicBezTo>
                  <a:cubicBezTo>
                    <a:pt x="2188" y="6466"/>
                    <a:pt x="2058" y="6403"/>
                    <a:pt x="1985" y="6228"/>
                  </a:cubicBezTo>
                  <a:cubicBezTo>
                    <a:pt x="1791" y="5825"/>
                    <a:pt x="1662" y="5422"/>
                    <a:pt x="3469" y="4825"/>
                  </a:cubicBezTo>
                  <a:cubicBezTo>
                    <a:pt x="4565" y="4454"/>
                    <a:pt x="5324" y="4277"/>
                    <a:pt x="5227" y="3938"/>
                  </a:cubicBezTo>
                  <a:cubicBezTo>
                    <a:pt x="5146" y="3599"/>
                    <a:pt x="4840" y="2793"/>
                    <a:pt x="4549" y="1938"/>
                  </a:cubicBezTo>
                  <a:cubicBezTo>
                    <a:pt x="4275" y="1083"/>
                    <a:pt x="3920" y="2"/>
                    <a:pt x="3501" y="2"/>
                  </a:cubicBezTo>
                  <a:cubicBezTo>
                    <a:pt x="3475" y="1"/>
                    <a:pt x="3449" y="1"/>
                    <a:pt x="3424" y="1"/>
                  </a:cubicBezTo>
                  <a:close/>
                </a:path>
              </a:pathLst>
            </a:custGeom>
            <a:solidFill>
              <a:srgbClr val="0F709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613" name="Google Shape;613;p20"/>
          <p:cNvGrpSpPr/>
          <p:nvPr/>
        </p:nvGrpSpPr>
        <p:grpSpPr>
          <a:xfrm>
            <a:off x="142336" y="4764706"/>
            <a:ext cx="274649" cy="245421"/>
            <a:chOff x="788486" y="3918006"/>
            <a:chExt cx="274649" cy="245421"/>
          </a:xfrm>
        </p:grpSpPr>
        <p:sp>
          <p:nvSpPr>
            <p:cNvPr id="614" name="Google Shape;614;p20"/>
            <p:cNvSpPr/>
            <p:nvPr/>
          </p:nvSpPr>
          <p:spPr>
            <a:xfrm>
              <a:off x="788486" y="3977281"/>
              <a:ext cx="274649" cy="186145"/>
            </a:xfrm>
            <a:custGeom>
              <a:avLst/>
              <a:gdLst/>
              <a:ahLst/>
              <a:cxnLst/>
              <a:rect l="l" t="t" r="r" b="b"/>
              <a:pathLst>
                <a:path w="5741" h="3891" extrusionOk="0">
                  <a:moveTo>
                    <a:pt x="3596" y="0"/>
                  </a:moveTo>
                  <a:cubicBezTo>
                    <a:pt x="2666" y="0"/>
                    <a:pt x="2369" y="990"/>
                    <a:pt x="2369" y="990"/>
                  </a:cubicBezTo>
                  <a:cubicBezTo>
                    <a:pt x="1940" y="635"/>
                    <a:pt x="1549" y="491"/>
                    <a:pt x="1216" y="491"/>
                  </a:cubicBezTo>
                  <a:cubicBezTo>
                    <a:pt x="459" y="491"/>
                    <a:pt x="0" y="1236"/>
                    <a:pt x="78" y="1942"/>
                  </a:cubicBezTo>
                  <a:cubicBezTo>
                    <a:pt x="184" y="2909"/>
                    <a:pt x="1650" y="3891"/>
                    <a:pt x="2126" y="3891"/>
                  </a:cubicBezTo>
                  <a:cubicBezTo>
                    <a:pt x="2158" y="3891"/>
                    <a:pt x="2185" y="3886"/>
                    <a:pt x="2208" y="3877"/>
                  </a:cubicBezTo>
                  <a:cubicBezTo>
                    <a:pt x="2434" y="3797"/>
                    <a:pt x="2579" y="3603"/>
                    <a:pt x="2627" y="3377"/>
                  </a:cubicBezTo>
                  <a:cubicBezTo>
                    <a:pt x="2627" y="3377"/>
                    <a:pt x="3113" y="3657"/>
                    <a:pt x="3421" y="3657"/>
                  </a:cubicBezTo>
                  <a:cubicBezTo>
                    <a:pt x="3468" y="3657"/>
                    <a:pt x="3510" y="3650"/>
                    <a:pt x="3547" y="3635"/>
                  </a:cubicBezTo>
                  <a:cubicBezTo>
                    <a:pt x="3805" y="3522"/>
                    <a:pt x="5740" y="780"/>
                    <a:pt x="4272" y="151"/>
                  </a:cubicBezTo>
                  <a:cubicBezTo>
                    <a:pt x="4017" y="44"/>
                    <a:pt x="3792" y="0"/>
                    <a:pt x="3596" y="0"/>
                  </a:cubicBezTo>
                  <a:close/>
                </a:path>
              </a:pathLst>
            </a:custGeom>
            <a:solidFill>
              <a:srgbClr val="0F709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5" name="Google Shape;615;p20"/>
            <p:cNvSpPr/>
            <p:nvPr/>
          </p:nvSpPr>
          <p:spPr>
            <a:xfrm>
              <a:off x="866324" y="3927670"/>
              <a:ext cx="38607" cy="75396"/>
            </a:xfrm>
            <a:custGeom>
              <a:avLst/>
              <a:gdLst/>
              <a:ahLst/>
              <a:cxnLst/>
              <a:rect l="l" t="t" r="r" b="b"/>
              <a:pathLst>
                <a:path w="807" h="1576" extrusionOk="0">
                  <a:moveTo>
                    <a:pt x="293" y="1"/>
                  </a:moveTo>
                  <a:cubicBezTo>
                    <a:pt x="192" y="1"/>
                    <a:pt x="100" y="50"/>
                    <a:pt x="48" y="140"/>
                  </a:cubicBezTo>
                  <a:cubicBezTo>
                    <a:pt x="1" y="251"/>
                    <a:pt x="488" y="1576"/>
                    <a:pt x="671" y="1576"/>
                  </a:cubicBezTo>
                  <a:cubicBezTo>
                    <a:pt x="673" y="1576"/>
                    <a:pt x="675" y="1576"/>
                    <a:pt x="677" y="1575"/>
                  </a:cubicBezTo>
                  <a:cubicBezTo>
                    <a:pt x="807" y="1559"/>
                    <a:pt x="484" y="43"/>
                    <a:pt x="371" y="11"/>
                  </a:cubicBezTo>
                  <a:cubicBezTo>
                    <a:pt x="345" y="4"/>
                    <a:pt x="318" y="1"/>
                    <a:pt x="293" y="1"/>
                  </a:cubicBezTo>
                  <a:close/>
                </a:path>
              </a:pathLst>
            </a:custGeom>
            <a:solidFill>
              <a:srgbClr val="0F709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6" name="Google Shape;616;p20"/>
            <p:cNvSpPr/>
            <p:nvPr/>
          </p:nvSpPr>
          <p:spPr>
            <a:xfrm>
              <a:off x="898808" y="3918006"/>
              <a:ext cx="60900" cy="45065"/>
            </a:xfrm>
            <a:custGeom>
              <a:avLst/>
              <a:gdLst/>
              <a:ahLst/>
              <a:cxnLst/>
              <a:rect l="l" t="t" r="r" b="b"/>
              <a:pathLst>
                <a:path w="1273" h="942" extrusionOk="0">
                  <a:moveTo>
                    <a:pt x="483" y="1"/>
                  </a:moveTo>
                  <a:cubicBezTo>
                    <a:pt x="0" y="1"/>
                    <a:pt x="31" y="713"/>
                    <a:pt x="31" y="713"/>
                  </a:cubicBezTo>
                  <a:cubicBezTo>
                    <a:pt x="141" y="881"/>
                    <a:pt x="294" y="941"/>
                    <a:pt x="448" y="941"/>
                  </a:cubicBezTo>
                  <a:cubicBezTo>
                    <a:pt x="766" y="941"/>
                    <a:pt x="1095" y="687"/>
                    <a:pt x="1095" y="600"/>
                  </a:cubicBezTo>
                  <a:cubicBezTo>
                    <a:pt x="1095" y="487"/>
                    <a:pt x="1273" y="358"/>
                    <a:pt x="1273" y="358"/>
                  </a:cubicBezTo>
                  <a:cubicBezTo>
                    <a:pt x="1095" y="132"/>
                    <a:pt x="821" y="3"/>
                    <a:pt x="531" y="3"/>
                  </a:cubicBezTo>
                  <a:cubicBezTo>
                    <a:pt x="514" y="1"/>
                    <a:pt x="498" y="1"/>
                    <a:pt x="483" y="1"/>
                  </a:cubicBezTo>
                  <a:close/>
                </a:path>
              </a:pathLst>
            </a:custGeom>
            <a:solidFill>
              <a:srgbClr val="0F709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617" name="Google Shape;617;p20"/>
          <p:cNvSpPr/>
          <p:nvPr/>
        </p:nvSpPr>
        <p:spPr>
          <a:xfrm>
            <a:off x="419361" y="4176871"/>
            <a:ext cx="199923" cy="186385"/>
          </a:xfrm>
          <a:custGeom>
            <a:avLst/>
            <a:gdLst/>
            <a:ahLst/>
            <a:cxnLst/>
            <a:rect l="l" t="t" r="r" b="b"/>
            <a:pathLst>
              <a:path w="4179" h="3896" extrusionOk="0">
                <a:moveTo>
                  <a:pt x="2599" y="1"/>
                </a:moveTo>
                <a:cubicBezTo>
                  <a:pt x="2271" y="1"/>
                  <a:pt x="1759" y="879"/>
                  <a:pt x="1759" y="879"/>
                </a:cubicBezTo>
                <a:cubicBezTo>
                  <a:pt x="1759" y="879"/>
                  <a:pt x="1081" y="572"/>
                  <a:pt x="778" y="572"/>
                </a:cubicBezTo>
                <a:cubicBezTo>
                  <a:pt x="714" y="572"/>
                  <a:pt x="666" y="586"/>
                  <a:pt x="646" y="620"/>
                </a:cubicBezTo>
                <a:cubicBezTo>
                  <a:pt x="517" y="814"/>
                  <a:pt x="888" y="1733"/>
                  <a:pt x="888" y="1733"/>
                </a:cubicBezTo>
                <a:cubicBezTo>
                  <a:pt x="888" y="1733"/>
                  <a:pt x="1" y="2750"/>
                  <a:pt x="372" y="2975"/>
                </a:cubicBezTo>
                <a:cubicBezTo>
                  <a:pt x="444" y="3019"/>
                  <a:pt x="545" y="3037"/>
                  <a:pt x="660" y="3037"/>
                </a:cubicBezTo>
                <a:cubicBezTo>
                  <a:pt x="1139" y="3037"/>
                  <a:pt x="1872" y="2733"/>
                  <a:pt x="1872" y="2733"/>
                </a:cubicBezTo>
                <a:cubicBezTo>
                  <a:pt x="1872" y="2733"/>
                  <a:pt x="2484" y="3896"/>
                  <a:pt x="2873" y="3896"/>
                </a:cubicBezTo>
                <a:cubicBezTo>
                  <a:pt x="2878" y="3896"/>
                  <a:pt x="2883" y="3895"/>
                  <a:pt x="2888" y="3895"/>
                </a:cubicBezTo>
                <a:cubicBezTo>
                  <a:pt x="3259" y="3863"/>
                  <a:pt x="3098" y="2524"/>
                  <a:pt x="3098" y="2524"/>
                </a:cubicBezTo>
                <a:cubicBezTo>
                  <a:pt x="3098" y="2524"/>
                  <a:pt x="4179" y="1895"/>
                  <a:pt x="4082" y="1637"/>
                </a:cubicBezTo>
                <a:cubicBezTo>
                  <a:pt x="3985" y="1379"/>
                  <a:pt x="3082" y="1185"/>
                  <a:pt x="3082" y="1185"/>
                </a:cubicBezTo>
                <a:cubicBezTo>
                  <a:pt x="3082" y="1185"/>
                  <a:pt x="3066" y="104"/>
                  <a:pt x="2646" y="7"/>
                </a:cubicBezTo>
                <a:cubicBezTo>
                  <a:pt x="2631" y="3"/>
                  <a:pt x="2615" y="1"/>
                  <a:pt x="2599" y="1"/>
                </a:cubicBezTo>
                <a:close/>
              </a:path>
            </a:pathLst>
          </a:custGeom>
          <a:solidFill>
            <a:srgbClr val="0F709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618" name="Google Shape;618;p20"/>
          <p:cNvGrpSpPr/>
          <p:nvPr/>
        </p:nvGrpSpPr>
        <p:grpSpPr>
          <a:xfrm>
            <a:off x="8832415" y="157565"/>
            <a:ext cx="191412" cy="371485"/>
            <a:chOff x="259803" y="3974215"/>
            <a:chExt cx="191412" cy="371485"/>
          </a:xfrm>
        </p:grpSpPr>
        <p:sp>
          <p:nvSpPr>
            <p:cNvPr id="619" name="Google Shape;619;p20"/>
            <p:cNvSpPr/>
            <p:nvPr/>
          </p:nvSpPr>
          <p:spPr>
            <a:xfrm>
              <a:off x="395624" y="4287335"/>
              <a:ext cx="55590" cy="58365"/>
            </a:xfrm>
            <a:custGeom>
              <a:avLst/>
              <a:gdLst/>
              <a:ahLst/>
              <a:cxnLst/>
              <a:rect l="l" t="t" r="r" b="b"/>
              <a:pathLst>
                <a:path w="1162" h="1220" extrusionOk="0">
                  <a:moveTo>
                    <a:pt x="801" y="0"/>
                  </a:moveTo>
                  <a:cubicBezTo>
                    <a:pt x="484" y="0"/>
                    <a:pt x="187" y="154"/>
                    <a:pt x="0" y="408"/>
                  </a:cubicBezTo>
                  <a:cubicBezTo>
                    <a:pt x="0" y="408"/>
                    <a:pt x="650" y="1220"/>
                    <a:pt x="876" y="1220"/>
                  </a:cubicBezTo>
                  <a:cubicBezTo>
                    <a:pt x="886" y="1220"/>
                    <a:pt x="895" y="1218"/>
                    <a:pt x="904" y="1214"/>
                  </a:cubicBezTo>
                  <a:cubicBezTo>
                    <a:pt x="1162" y="1118"/>
                    <a:pt x="1000" y="21"/>
                    <a:pt x="1000" y="21"/>
                  </a:cubicBezTo>
                  <a:cubicBezTo>
                    <a:pt x="934" y="7"/>
                    <a:pt x="867" y="0"/>
                    <a:pt x="801" y="0"/>
                  </a:cubicBezTo>
                  <a:close/>
                </a:path>
              </a:pathLst>
            </a:custGeom>
            <a:solidFill>
              <a:srgbClr val="0F709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0" name="Google Shape;620;p20"/>
            <p:cNvSpPr/>
            <p:nvPr/>
          </p:nvSpPr>
          <p:spPr>
            <a:xfrm>
              <a:off x="359360" y="4228873"/>
              <a:ext cx="81806" cy="66402"/>
            </a:xfrm>
            <a:custGeom>
              <a:avLst/>
              <a:gdLst/>
              <a:ahLst/>
              <a:cxnLst/>
              <a:rect l="l" t="t" r="r" b="b"/>
              <a:pathLst>
                <a:path w="1710" h="1388" extrusionOk="0">
                  <a:moveTo>
                    <a:pt x="1150" y="0"/>
                  </a:moveTo>
                  <a:cubicBezTo>
                    <a:pt x="1010" y="0"/>
                    <a:pt x="871" y="28"/>
                    <a:pt x="742" y="81"/>
                  </a:cubicBezTo>
                  <a:cubicBezTo>
                    <a:pt x="436" y="194"/>
                    <a:pt x="178" y="404"/>
                    <a:pt x="0" y="662"/>
                  </a:cubicBezTo>
                  <a:lnTo>
                    <a:pt x="549" y="1388"/>
                  </a:lnTo>
                  <a:cubicBezTo>
                    <a:pt x="797" y="1098"/>
                    <a:pt x="1151" y="938"/>
                    <a:pt x="1521" y="938"/>
                  </a:cubicBezTo>
                  <a:cubicBezTo>
                    <a:pt x="1584" y="938"/>
                    <a:pt x="1647" y="943"/>
                    <a:pt x="1710" y="952"/>
                  </a:cubicBezTo>
                  <a:lnTo>
                    <a:pt x="1613" y="114"/>
                  </a:lnTo>
                  <a:cubicBezTo>
                    <a:pt x="1467" y="36"/>
                    <a:pt x="1308" y="0"/>
                    <a:pt x="1150" y="0"/>
                  </a:cubicBezTo>
                  <a:close/>
                </a:path>
              </a:pathLst>
            </a:custGeom>
            <a:solidFill>
              <a:srgbClr val="0F709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1" name="Google Shape;621;p20"/>
            <p:cNvSpPr/>
            <p:nvPr/>
          </p:nvSpPr>
          <p:spPr>
            <a:xfrm>
              <a:off x="259803" y="3974215"/>
              <a:ext cx="174425" cy="276324"/>
            </a:xfrm>
            <a:custGeom>
              <a:avLst/>
              <a:gdLst/>
              <a:ahLst/>
              <a:cxnLst/>
              <a:rect l="l" t="t" r="r" b="b"/>
              <a:pathLst>
                <a:path w="3646" h="5776" extrusionOk="0">
                  <a:moveTo>
                    <a:pt x="1104" y="1"/>
                  </a:moveTo>
                  <a:cubicBezTo>
                    <a:pt x="988" y="1"/>
                    <a:pt x="871" y="17"/>
                    <a:pt x="758" y="49"/>
                  </a:cubicBezTo>
                  <a:cubicBezTo>
                    <a:pt x="420" y="210"/>
                    <a:pt x="146" y="485"/>
                    <a:pt x="0" y="823"/>
                  </a:cubicBezTo>
                  <a:lnTo>
                    <a:pt x="1904" y="5775"/>
                  </a:lnTo>
                  <a:cubicBezTo>
                    <a:pt x="2238" y="5320"/>
                    <a:pt x="2762" y="5065"/>
                    <a:pt x="3308" y="5065"/>
                  </a:cubicBezTo>
                  <a:cubicBezTo>
                    <a:pt x="3420" y="5065"/>
                    <a:pt x="3533" y="5076"/>
                    <a:pt x="3646" y="5098"/>
                  </a:cubicBezTo>
                  <a:lnTo>
                    <a:pt x="1759" y="194"/>
                  </a:lnTo>
                  <a:cubicBezTo>
                    <a:pt x="1565" y="65"/>
                    <a:pt x="1336" y="1"/>
                    <a:pt x="1104" y="1"/>
                  </a:cubicBezTo>
                  <a:close/>
                </a:path>
              </a:pathLst>
            </a:custGeom>
            <a:solidFill>
              <a:srgbClr val="0F709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622" name="Google Shape;622;p20"/>
          <p:cNvGrpSpPr/>
          <p:nvPr/>
        </p:nvGrpSpPr>
        <p:grpSpPr>
          <a:xfrm rot="4804002">
            <a:off x="862991" y="281627"/>
            <a:ext cx="239250" cy="347322"/>
            <a:chOff x="770999" y="2883387"/>
            <a:chExt cx="239252" cy="347325"/>
          </a:xfrm>
        </p:grpSpPr>
        <p:sp>
          <p:nvSpPr>
            <p:cNvPr id="623" name="Google Shape;623;p20"/>
            <p:cNvSpPr/>
            <p:nvPr/>
          </p:nvSpPr>
          <p:spPr>
            <a:xfrm>
              <a:off x="897540" y="3147279"/>
              <a:ext cx="90322" cy="83433"/>
            </a:xfrm>
            <a:custGeom>
              <a:avLst/>
              <a:gdLst/>
              <a:ahLst/>
              <a:cxnLst/>
              <a:rect l="l" t="t" r="r" b="b"/>
              <a:pathLst>
                <a:path w="1888" h="1744" extrusionOk="0">
                  <a:moveTo>
                    <a:pt x="1146" y="1"/>
                  </a:moveTo>
                  <a:cubicBezTo>
                    <a:pt x="839" y="227"/>
                    <a:pt x="468" y="388"/>
                    <a:pt x="97" y="453"/>
                  </a:cubicBezTo>
                  <a:cubicBezTo>
                    <a:pt x="97" y="453"/>
                    <a:pt x="1" y="824"/>
                    <a:pt x="420" y="1227"/>
                  </a:cubicBezTo>
                  <a:cubicBezTo>
                    <a:pt x="646" y="1453"/>
                    <a:pt x="920" y="1630"/>
                    <a:pt x="1210" y="1743"/>
                  </a:cubicBezTo>
                  <a:cubicBezTo>
                    <a:pt x="1210" y="1743"/>
                    <a:pt x="1888" y="775"/>
                    <a:pt x="1146" y="1"/>
                  </a:cubicBezTo>
                  <a:close/>
                </a:path>
              </a:pathLst>
            </a:custGeom>
            <a:solidFill>
              <a:srgbClr val="0F709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4" name="Google Shape;624;p20"/>
            <p:cNvSpPr/>
            <p:nvPr/>
          </p:nvSpPr>
          <p:spPr>
            <a:xfrm>
              <a:off x="793341" y="2883387"/>
              <a:ext cx="93432" cy="100177"/>
            </a:xfrm>
            <a:custGeom>
              <a:avLst/>
              <a:gdLst/>
              <a:ahLst/>
              <a:cxnLst/>
              <a:rect l="l" t="t" r="r" b="b"/>
              <a:pathLst>
                <a:path w="1953" h="2094" extrusionOk="0">
                  <a:moveTo>
                    <a:pt x="340" y="0"/>
                  </a:moveTo>
                  <a:cubicBezTo>
                    <a:pt x="98" y="646"/>
                    <a:pt x="1" y="1339"/>
                    <a:pt x="65" y="2033"/>
                  </a:cubicBezTo>
                  <a:cubicBezTo>
                    <a:pt x="65" y="2033"/>
                    <a:pt x="181" y="2093"/>
                    <a:pt x="407" y="2093"/>
                  </a:cubicBezTo>
                  <a:cubicBezTo>
                    <a:pt x="585" y="2093"/>
                    <a:pt x="833" y="2055"/>
                    <a:pt x="1146" y="1920"/>
                  </a:cubicBezTo>
                  <a:cubicBezTo>
                    <a:pt x="1856" y="1630"/>
                    <a:pt x="1953" y="1275"/>
                    <a:pt x="1953" y="1275"/>
                  </a:cubicBezTo>
                  <a:cubicBezTo>
                    <a:pt x="872" y="146"/>
                    <a:pt x="340" y="0"/>
                    <a:pt x="340" y="0"/>
                  </a:cubicBezTo>
                  <a:close/>
                </a:path>
              </a:pathLst>
            </a:custGeom>
            <a:solidFill>
              <a:srgbClr val="0F709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5" name="Google Shape;625;p20"/>
            <p:cNvSpPr/>
            <p:nvPr/>
          </p:nvSpPr>
          <p:spPr>
            <a:xfrm>
              <a:off x="799513" y="2954384"/>
              <a:ext cx="179113" cy="206095"/>
            </a:xfrm>
            <a:custGeom>
              <a:avLst/>
              <a:gdLst/>
              <a:ahLst/>
              <a:cxnLst/>
              <a:rect l="l" t="t" r="r" b="b"/>
              <a:pathLst>
                <a:path w="3744" h="4308" extrusionOk="0">
                  <a:moveTo>
                    <a:pt x="2066" y="0"/>
                  </a:moveTo>
                  <a:cubicBezTo>
                    <a:pt x="1583" y="558"/>
                    <a:pt x="890" y="876"/>
                    <a:pt x="156" y="876"/>
                  </a:cubicBezTo>
                  <a:cubicBezTo>
                    <a:pt x="105" y="876"/>
                    <a:pt x="53" y="875"/>
                    <a:pt x="1" y="871"/>
                  </a:cubicBezTo>
                  <a:lnTo>
                    <a:pt x="1" y="871"/>
                  </a:lnTo>
                  <a:cubicBezTo>
                    <a:pt x="82" y="1533"/>
                    <a:pt x="259" y="2194"/>
                    <a:pt x="533" y="2807"/>
                  </a:cubicBezTo>
                  <a:cubicBezTo>
                    <a:pt x="791" y="3420"/>
                    <a:pt x="1211" y="3936"/>
                    <a:pt x="1759" y="4307"/>
                  </a:cubicBezTo>
                  <a:cubicBezTo>
                    <a:pt x="2372" y="4275"/>
                    <a:pt x="2937" y="4033"/>
                    <a:pt x="3388" y="3630"/>
                  </a:cubicBezTo>
                  <a:cubicBezTo>
                    <a:pt x="3388" y="3630"/>
                    <a:pt x="3743" y="1872"/>
                    <a:pt x="2066" y="0"/>
                  </a:cubicBezTo>
                  <a:close/>
                </a:path>
              </a:pathLst>
            </a:custGeom>
            <a:solidFill>
              <a:srgbClr val="0F709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6" name="Google Shape;626;p20"/>
            <p:cNvSpPr/>
            <p:nvPr/>
          </p:nvSpPr>
          <p:spPr>
            <a:xfrm>
              <a:off x="939209" y="2997584"/>
              <a:ext cx="71042" cy="62575"/>
            </a:xfrm>
            <a:custGeom>
              <a:avLst/>
              <a:gdLst/>
              <a:ahLst/>
              <a:cxnLst/>
              <a:rect l="l" t="t" r="r" b="b"/>
              <a:pathLst>
                <a:path w="1485" h="1308" extrusionOk="0">
                  <a:moveTo>
                    <a:pt x="1" y="1"/>
                  </a:moveTo>
                  <a:lnTo>
                    <a:pt x="1" y="1"/>
                  </a:lnTo>
                  <a:cubicBezTo>
                    <a:pt x="275" y="372"/>
                    <a:pt x="452" y="807"/>
                    <a:pt x="533" y="1259"/>
                  </a:cubicBezTo>
                  <a:lnTo>
                    <a:pt x="1485" y="1307"/>
                  </a:lnTo>
                  <a:cubicBezTo>
                    <a:pt x="1485" y="1307"/>
                    <a:pt x="1114" y="178"/>
                    <a:pt x="1" y="1"/>
                  </a:cubicBezTo>
                  <a:close/>
                </a:path>
              </a:pathLst>
            </a:custGeom>
            <a:solidFill>
              <a:srgbClr val="0F709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7" name="Google Shape;627;p20"/>
            <p:cNvSpPr/>
            <p:nvPr/>
          </p:nvSpPr>
          <p:spPr>
            <a:xfrm>
              <a:off x="770999" y="3056238"/>
              <a:ext cx="57121" cy="94197"/>
            </a:xfrm>
            <a:custGeom>
              <a:avLst/>
              <a:gdLst/>
              <a:ahLst/>
              <a:cxnLst/>
              <a:rect l="l" t="t" r="r" b="b"/>
              <a:pathLst>
                <a:path w="1194" h="1969" extrusionOk="0">
                  <a:moveTo>
                    <a:pt x="662" y="1"/>
                  </a:moveTo>
                  <a:cubicBezTo>
                    <a:pt x="0" y="920"/>
                    <a:pt x="565" y="1969"/>
                    <a:pt x="565" y="1969"/>
                  </a:cubicBezTo>
                  <a:lnTo>
                    <a:pt x="1194" y="1243"/>
                  </a:lnTo>
                  <a:cubicBezTo>
                    <a:pt x="920" y="872"/>
                    <a:pt x="742" y="452"/>
                    <a:pt x="662" y="1"/>
                  </a:cubicBezTo>
                  <a:close/>
                </a:path>
              </a:pathLst>
            </a:custGeom>
            <a:solidFill>
              <a:srgbClr val="0F709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628" name="Google Shape;628;p20"/>
          <p:cNvSpPr/>
          <p:nvPr/>
        </p:nvSpPr>
        <p:spPr>
          <a:xfrm>
            <a:off x="532853" y="157576"/>
            <a:ext cx="191408" cy="149931"/>
          </a:xfrm>
          <a:custGeom>
            <a:avLst/>
            <a:gdLst/>
            <a:ahLst/>
            <a:cxnLst/>
            <a:rect l="l" t="t" r="r" b="b"/>
            <a:pathLst>
              <a:path w="4001" h="3134" extrusionOk="0">
                <a:moveTo>
                  <a:pt x="775" y="1"/>
                </a:moveTo>
                <a:cubicBezTo>
                  <a:pt x="451" y="1"/>
                  <a:pt x="159" y="191"/>
                  <a:pt x="114" y="634"/>
                </a:cubicBezTo>
                <a:cubicBezTo>
                  <a:pt x="1" y="1763"/>
                  <a:pt x="1404" y="3134"/>
                  <a:pt x="1404" y="3134"/>
                </a:cubicBezTo>
                <a:cubicBezTo>
                  <a:pt x="3098" y="2505"/>
                  <a:pt x="4001" y="811"/>
                  <a:pt x="3098" y="408"/>
                </a:cubicBezTo>
                <a:cubicBezTo>
                  <a:pt x="2956" y="344"/>
                  <a:pt x="2824" y="318"/>
                  <a:pt x="2702" y="318"/>
                </a:cubicBezTo>
                <a:cubicBezTo>
                  <a:pt x="2049" y="318"/>
                  <a:pt x="1694" y="1085"/>
                  <a:pt x="1694" y="1085"/>
                </a:cubicBezTo>
                <a:cubicBezTo>
                  <a:pt x="1821" y="435"/>
                  <a:pt x="1263" y="1"/>
                  <a:pt x="775" y="1"/>
                </a:cubicBezTo>
                <a:close/>
              </a:path>
            </a:pathLst>
          </a:custGeom>
          <a:solidFill>
            <a:srgbClr val="0F709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29" name="Google Shape;629;p20"/>
          <p:cNvSpPr/>
          <p:nvPr/>
        </p:nvSpPr>
        <p:spPr>
          <a:xfrm>
            <a:off x="984384" y="4776520"/>
            <a:ext cx="111180" cy="104483"/>
          </a:xfrm>
          <a:custGeom>
            <a:avLst/>
            <a:gdLst/>
            <a:ahLst/>
            <a:cxnLst/>
            <a:rect l="l" t="t" r="r" b="b"/>
            <a:pathLst>
              <a:path w="2324" h="2184" extrusionOk="0">
                <a:moveTo>
                  <a:pt x="1438" y="0"/>
                </a:moveTo>
                <a:cubicBezTo>
                  <a:pt x="1258" y="0"/>
                  <a:pt x="985" y="490"/>
                  <a:pt x="985" y="490"/>
                </a:cubicBezTo>
                <a:cubicBezTo>
                  <a:pt x="985" y="490"/>
                  <a:pt x="593" y="321"/>
                  <a:pt x="424" y="321"/>
                </a:cubicBezTo>
                <a:cubicBezTo>
                  <a:pt x="391" y="321"/>
                  <a:pt x="366" y="328"/>
                  <a:pt x="355" y="344"/>
                </a:cubicBezTo>
                <a:cubicBezTo>
                  <a:pt x="291" y="457"/>
                  <a:pt x="501" y="973"/>
                  <a:pt x="501" y="973"/>
                </a:cubicBezTo>
                <a:cubicBezTo>
                  <a:pt x="501" y="973"/>
                  <a:pt x="1" y="1538"/>
                  <a:pt x="194" y="1667"/>
                </a:cubicBezTo>
                <a:cubicBezTo>
                  <a:pt x="236" y="1693"/>
                  <a:pt x="295" y="1703"/>
                  <a:pt x="364" y="1703"/>
                </a:cubicBezTo>
                <a:cubicBezTo>
                  <a:pt x="636" y="1703"/>
                  <a:pt x="1049" y="1538"/>
                  <a:pt x="1049" y="1538"/>
                </a:cubicBezTo>
                <a:cubicBezTo>
                  <a:pt x="1049" y="1538"/>
                  <a:pt x="1380" y="2183"/>
                  <a:pt x="1590" y="2183"/>
                </a:cubicBezTo>
                <a:cubicBezTo>
                  <a:pt x="1592" y="2183"/>
                  <a:pt x="1595" y="2183"/>
                  <a:pt x="1598" y="2183"/>
                </a:cubicBezTo>
                <a:cubicBezTo>
                  <a:pt x="1823" y="2167"/>
                  <a:pt x="1727" y="1409"/>
                  <a:pt x="1727" y="1409"/>
                </a:cubicBezTo>
                <a:cubicBezTo>
                  <a:pt x="1727" y="1409"/>
                  <a:pt x="2323" y="1070"/>
                  <a:pt x="2275" y="925"/>
                </a:cubicBezTo>
                <a:cubicBezTo>
                  <a:pt x="2210" y="780"/>
                  <a:pt x="1710" y="667"/>
                  <a:pt x="1710" y="667"/>
                </a:cubicBezTo>
                <a:cubicBezTo>
                  <a:pt x="1710" y="667"/>
                  <a:pt x="1710" y="54"/>
                  <a:pt x="1468" y="6"/>
                </a:cubicBezTo>
                <a:cubicBezTo>
                  <a:pt x="1459" y="2"/>
                  <a:pt x="1448" y="0"/>
                  <a:pt x="1438" y="0"/>
                </a:cubicBezTo>
                <a:close/>
              </a:path>
            </a:pathLst>
          </a:custGeom>
          <a:solidFill>
            <a:srgbClr val="0F709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30" name="Google Shape;630;p20"/>
          <p:cNvSpPr/>
          <p:nvPr/>
        </p:nvSpPr>
        <p:spPr>
          <a:xfrm>
            <a:off x="138029" y="3988519"/>
            <a:ext cx="111946" cy="104387"/>
          </a:xfrm>
          <a:custGeom>
            <a:avLst/>
            <a:gdLst/>
            <a:ahLst/>
            <a:cxnLst/>
            <a:rect l="l" t="t" r="r" b="b"/>
            <a:pathLst>
              <a:path w="2340" h="2182" extrusionOk="0">
                <a:moveTo>
                  <a:pt x="1459" y="1"/>
                </a:moveTo>
                <a:cubicBezTo>
                  <a:pt x="1265" y="1"/>
                  <a:pt x="985" y="488"/>
                  <a:pt x="985" y="488"/>
                </a:cubicBezTo>
                <a:cubicBezTo>
                  <a:pt x="985" y="488"/>
                  <a:pt x="593" y="320"/>
                  <a:pt x="425" y="320"/>
                </a:cubicBezTo>
                <a:cubicBezTo>
                  <a:pt x="391" y="320"/>
                  <a:pt x="366" y="327"/>
                  <a:pt x="356" y="343"/>
                </a:cubicBezTo>
                <a:cubicBezTo>
                  <a:pt x="307" y="456"/>
                  <a:pt x="501" y="972"/>
                  <a:pt x="501" y="972"/>
                </a:cubicBezTo>
                <a:cubicBezTo>
                  <a:pt x="501" y="972"/>
                  <a:pt x="1" y="1536"/>
                  <a:pt x="210" y="1665"/>
                </a:cubicBezTo>
                <a:cubicBezTo>
                  <a:pt x="252" y="1691"/>
                  <a:pt x="311" y="1702"/>
                  <a:pt x="378" y="1702"/>
                </a:cubicBezTo>
                <a:cubicBezTo>
                  <a:pt x="647" y="1702"/>
                  <a:pt x="1049" y="1536"/>
                  <a:pt x="1049" y="1536"/>
                </a:cubicBezTo>
                <a:cubicBezTo>
                  <a:pt x="1049" y="1536"/>
                  <a:pt x="1396" y="2182"/>
                  <a:pt x="1606" y="2182"/>
                </a:cubicBezTo>
                <a:cubicBezTo>
                  <a:pt x="1609" y="2182"/>
                  <a:pt x="1611" y="2182"/>
                  <a:pt x="1614" y="2182"/>
                </a:cubicBezTo>
                <a:cubicBezTo>
                  <a:pt x="1823" y="2165"/>
                  <a:pt x="1727" y="1423"/>
                  <a:pt x="1727" y="1423"/>
                </a:cubicBezTo>
                <a:cubicBezTo>
                  <a:pt x="1727" y="1423"/>
                  <a:pt x="2340" y="1069"/>
                  <a:pt x="2275" y="923"/>
                </a:cubicBezTo>
                <a:cubicBezTo>
                  <a:pt x="2227" y="778"/>
                  <a:pt x="1727" y="665"/>
                  <a:pt x="1727" y="665"/>
                </a:cubicBezTo>
                <a:cubicBezTo>
                  <a:pt x="1727" y="665"/>
                  <a:pt x="1727" y="52"/>
                  <a:pt x="1485" y="4"/>
                </a:cubicBezTo>
                <a:cubicBezTo>
                  <a:pt x="1476" y="2"/>
                  <a:pt x="1468" y="1"/>
                  <a:pt x="1459" y="1"/>
                </a:cubicBezTo>
                <a:close/>
              </a:path>
            </a:pathLst>
          </a:custGeom>
          <a:solidFill>
            <a:srgbClr val="0F709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31" name="Google Shape;631;p20"/>
          <p:cNvSpPr/>
          <p:nvPr/>
        </p:nvSpPr>
        <p:spPr>
          <a:xfrm>
            <a:off x="497932" y="683059"/>
            <a:ext cx="108836" cy="100225"/>
          </a:xfrm>
          <a:custGeom>
            <a:avLst/>
            <a:gdLst/>
            <a:ahLst/>
            <a:cxnLst/>
            <a:rect l="l" t="t" r="r" b="b"/>
            <a:pathLst>
              <a:path w="2275" h="2095" extrusionOk="0">
                <a:moveTo>
                  <a:pt x="757" y="1"/>
                </a:moveTo>
                <a:cubicBezTo>
                  <a:pt x="735" y="1"/>
                  <a:pt x="714" y="5"/>
                  <a:pt x="694" y="13"/>
                </a:cubicBezTo>
                <a:cubicBezTo>
                  <a:pt x="517" y="78"/>
                  <a:pt x="597" y="691"/>
                  <a:pt x="597" y="691"/>
                </a:cubicBezTo>
                <a:cubicBezTo>
                  <a:pt x="597" y="691"/>
                  <a:pt x="0" y="820"/>
                  <a:pt x="16" y="949"/>
                </a:cubicBezTo>
                <a:cubicBezTo>
                  <a:pt x="16" y="1062"/>
                  <a:pt x="484" y="1368"/>
                  <a:pt x="484" y="1368"/>
                </a:cubicBezTo>
                <a:cubicBezTo>
                  <a:pt x="484" y="1368"/>
                  <a:pt x="421" y="2094"/>
                  <a:pt x="654" y="2094"/>
                </a:cubicBezTo>
                <a:cubicBezTo>
                  <a:pt x="657" y="2094"/>
                  <a:pt x="659" y="2094"/>
                  <a:pt x="662" y="2094"/>
                </a:cubicBezTo>
                <a:cubicBezTo>
                  <a:pt x="920" y="2078"/>
                  <a:pt x="1275" y="1497"/>
                  <a:pt x="1275" y="1497"/>
                </a:cubicBezTo>
                <a:cubicBezTo>
                  <a:pt x="1275" y="1497"/>
                  <a:pt x="1734" y="1727"/>
                  <a:pt x="1986" y="1727"/>
                </a:cubicBezTo>
                <a:cubicBezTo>
                  <a:pt x="2040" y="1727"/>
                  <a:pt x="2085" y="1717"/>
                  <a:pt x="2113" y="1691"/>
                </a:cubicBezTo>
                <a:cubicBezTo>
                  <a:pt x="2275" y="1562"/>
                  <a:pt x="1759" y="1013"/>
                  <a:pt x="1759" y="1013"/>
                </a:cubicBezTo>
                <a:cubicBezTo>
                  <a:pt x="1759" y="1013"/>
                  <a:pt x="2049" y="368"/>
                  <a:pt x="1904" y="288"/>
                </a:cubicBezTo>
                <a:cubicBezTo>
                  <a:pt x="1880" y="275"/>
                  <a:pt x="1849" y="269"/>
                  <a:pt x="1813" y="269"/>
                </a:cubicBezTo>
                <a:cubicBezTo>
                  <a:pt x="1625" y="269"/>
                  <a:pt x="1307" y="417"/>
                  <a:pt x="1307" y="417"/>
                </a:cubicBezTo>
                <a:cubicBezTo>
                  <a:pt x="1307" y="417"/>
                  <a:pt x="985" y="1"/>
                  <a:pt x="757" y="1"/>
                </a:cubicBezTo>
                <a:close/>
              </a:path>
            </a:pathLst>
          </a:custGeom>
          <a:solidFill>
            <a:srgbClr val="0F709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32" name="Google Shape;632;p20"/>
          <p:cNvSpPr/>
          <p:nvPr/>
        </p:nvSpPr>
        <p:spPr>
          <a:xfrm>
            <a:off x="139958" y="182418"/>
            <a:ext cx="108118" cy="100225"/>
          </a:xfrm>
          <a:custGeom>
            <a:avLst/>
            <a:gdLst/>
            <a:ahLst/>
            <a:cxnLst/>
            <a:rect l="l" t="t" r="r" b="b"/>
            <a:pathLst>
              <a:path w="2260" h="2095" extrusionOk="0">
                <a:moveTo>
                  <a:pt x="759" y="0"/>
                </a:moveTo>
                <a:cubicBezTo>
                  <a:pt x="737" y="0"/>
                  <a:pt x="715" y="4"/>
                  <a:pt x="695" y="13"/>
                </a:cubicBezTo>
                <a:cubicBezTo>
                  <a:pt x="517" y="78"/>
                  <a:pt x="598" y="691"/>
                  <a:pt x="598" y="691"/>
                </a:cubicBezTo>
                <a:cubicBezTo>
                  <a:pt x="598" y="691"/>
                  <a:pt x="1" y="820"/>
                  <a:pt x="1" y="949"/>
                </a:cubicBezTo>
                <a:cubicBezTo>
                  <a:pt x="17" y="1062"/>
                  <a:pt x="485" y="1368"/>
                  <a:pt x="485" y="1368"/>
                </a:cubicBezTo>
                <a:cubicBezTo>
                  <a:pt x="485" y="1368"/>
                  <a:pt x="422" y="2094"/>
                  <a:pt x="655" y="2094"/>
                </a:cubicBezTo>
                <a:cubicBezTo>
                  <a:pt x="657" y="2094"/>
                  <a:pt x="660" y="2094"/>
                  <a:pt x="662" y="2094"/>
                </a:cubicBezTo>
                <a:cubicBezTo>
                  <a:pt x="904" y="2078"/>
                  <a:pt x="1275" y="1497"/>
                  <a:pt x="1275" y="1497"/>
                </a:cubicBezTo>
                <a:cubicBezTo>
                  <a:pt x="1275" y="1497"/>
                  <a:pt x="1724" y="1727"/>
                  <a:pt x="1972" y="1727"/>
                </a:cubicBezTo>
                <a:cubicBezTo>
                  <a:pt x="2025" y="1727"/>
                  <a:pt x="2069" y="1716"/>
                  <a:pt x="2098" y="1691"/>
                </a:cubicBezTo>
                <a:cubicBezTo>
                  <a:pt x="2259" y="1562"/>
                  <a:pt x="1743" y="1013"/>
                  <a:pt x="1743" y="1013"/>
                </a:cubicBezTo>
                <a:cubicBezTo>
                  <a:pt x="1743" y="1013"/>
                  <a:pt x="2033" y="368"/>
                  <a:pt x="1904" y="287"/>
                </a:cubicBezTo>
                <a:cubicBezTo>
                  <a:pt x="1879" y="273"/>
                  <a:pt x="1845" y="268"/>
                  <a:pt x="1805" y="268"/>
                </a:cubicBezTo>
                <a:cubicBezTo>
                  <a:pt x="1612" y="268"/>
                  <a:pt x="1291" y="400"/>
                  <a:pt x="1291" y="400"/>
                </a:cubicBezTo>
                <a:cubicBezTo>
                  <a:pt x="1291" y="400"/>
                  <a:pt x="985" y="0"/>
                  <a:pt x="759" y="0"/>
                </a:cubicBezTo>
                <a:close/>
              </a:path>
            </a:pathLst>
          </a:custGeom>
          <a:solidFill>
            <a:srgbClr val="0F709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33" name="Google Shape;633;p20"/>
          <p:cNvSpPr/>
          <p:nvPr/>
        </p:nvSpPr>
        <p:spPr>
          <a:xfrm rot="-970913">
            <a:off x="157054" y="4416800"/>
            <a:ext cx="191409" cy="149932"/>
          </a:xfrm>
          <a:custGeom>
            <a:avLst/>
            <a:gdLst/>
            <a:ahLst/>
            <a:cxnLst/>
            <a:rect l="l" t="t" r="r" b="b"/>
            <a:pathLst>
              <a:path w="4001" h="3134" extrusionOk="0">
                <a:moveTo>
                  <a:pt x="775" y="1"/>
                </a:moveTo>
                <a:cubicBezTo>
                  <a:pt x="451" y="1"/>
                  <a:pt x="159" y="191"/>
                  <a:pt x="114" y="634"/>
                </a:cubicBezTo>
                <a:cubicBezTo>
                  <a:pt x="1" y="1763"/>
                  <a:pt x="1404" y="3134"/>
                  <a:pt x="1404" y="3134"/>
                </a:cubicBezTo>
                <a:cubicBezTo>
                  <a:pt x="3098" y="2505"/>
                  <a:pt x="4001" y="811"/>
                  <a:pt x="3098" y="408"/>
                </a:cubicBezTo>
                <a:cubicBezTo>
                  <a:pt x="2956" y="344"/>
                  <a:pt x="2824" y="318"/>
                  <a:pt x="2702" y="318"/>
                </a:cubicBezTo>
                <a:cubicBezTo>
                  <a:pt x="2049" y="318"/>
                  <a:pt x="1694" y="1085"/>
                  <a:pt x="1694" y="1085"/>
                </a:cubicBezTo>
                <a:cubicBezTo>
                  <a:pt x="1821" y="435"/>
                  <a:pt x="1263" y="1"/>
                  <a:pt x="775" y="1"/>
                </a:cubicBezTo>
                <a:close/>
              </a:path>
            </a:pathLst>
          </a:custGeom>
          <a:solidFill>
            <a:srgbClr val="0F709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34" name="Google Shape;634;p20"/>
          <p:cNvSpPr/>
          <p:nvPr/>
        </p:nvSpPr>
        <p:spPr>
          <a:xfrm>
            <a:off x="497932" y="4761097"/>
            <a:ext cx="108836" cy="100225"/>
          </a:xfrm>
          <a:custGeom>
            <a:avLst/>
            <a:gdLst/>
            <a:ahLst/>
            <a:cxnLst/>
            <a:rect l="l" t="t" r="r" b="b"/>
            <a:pathLst>
              <a:path w="2275" h="2095" extrusionOk="0">
                <a:moveTo>
                  <a:pt x="757" y="1"/>
                </a:moveTo>
                <a:cubicBezTo>
                  <a:pt x="735" y="1"/>
                  <a:pt x="714" y="5"/>
                  <a:pt x="694" y="13"/>
                </a:cubicBezTo>
                <a:cubicBezTo>
                  <a:pt x="517" y="78"/>
                  <a:pt x="597" y="691"/>
                  <a:pt x="597" y="691"/>
                </a:cubicBezTo>
                <a:cubicBezTo>
                  <a:pt x="597" y="691"/>
                  <a:pt x="0" y="820"/>
                  <a:pt x="16" y="949"/>
                </a:cubicBezTo>
                <a:cubicBezTo>
                  <a:pt x="16" y="1062"/>
                  <a:pt x="484" y="1368"/>
                  <a:pt x="484" y="1368"/>
                </a:cubicBezTo>
                <a:cubicBezTo>
                  <a:pt x="484" y="1368"/>
                  <a:pt x="421" y="2094"/>
                  <a:pt x="654" y="2094"/>
                </a:cubicBezTo>
                <a:cubicBezTo>
                  <a:pt x="657" y="2094"/>
                  <a:pt x="659" y="2094"/>
                  <a:pt x="662" y="2094"/>
                </a:cubicBezTo>
                <a:cubicBezTo>
                  <a:pt x="920" y="2078"/>
                  <a:pt x="1275" y="1497"/>
                  <a:pt x="1275" y="1497"/>
                </a:cubicBezTo>
                <a:cubicBezTo>
                  <a:pt x="1275" y="1497"/>
                  <a:pt x="1734" y="1727"/>
                  <a:pt x="1986" y="1727"/>
                </a:cubicBezTo>
                <a:cubicBezTo>
                  <a:pt x="2040" y="1727"/>
                  <a:pt x="2085" y="1717"/>
                  <a:pt x="2113" y="1691"/>
                </a:cubicBezTo>
                <a:cubicBezTo>
                  <a:pt x="2275" y="1562"/>
                  <a:pt x="1759" y="1013"/>
                  <a:pt x="1759" y="1013"/>
                </a:cubicBezTo>
                <a:cubicBezTo>
                  <a:pt x="1759" y="1013"/>
                  <a:pt x="2049" y="368"/>
                  <a:pt x="1904" y="288"/>
                </a:cubicBezTo>
                <a:cubicBezTo>
                  <a:pt x="1880" y="275"/>
                  <a:pt x="1849" y="269"/>
                  <a:pt x="1813" y="269"/>
                </a:cubicBezTo>
                <a:cubicBezTo>
                  <a:pt x="1625" y="269"/>
                  <a:pt x="1307" y="417"/>
                  <a:pt x="1307" y="417"/>
                </a:cubicBezTo>
                <a:cubicBezTo>
                  <a:pt x="1307" y="417"/>
                  <a:pt x="985" y="1"/>
                  <a:pt x="757" y="1"/>
                </a:cubicBezTo>
                <a:close/>
              </a:path>
            </a:pathLst>
          </a:custGeom>
          <a:solidFill>
            <a:srgbClr val="0F709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35" name="Google Shape;635;p20"/>
          <p:cNvSpPr/>
          <p:nvPr/>
        </p:nvSpPr>
        <p:spPr>
          <a:xfrm rot="-1364433" flipH="1">
            <a:off x="8789479" y="814520"/>
            <a:ext cx="199153" cy="186284"/>
          </a:xfrm>
          <a:custGeom>
            <a:avLst/>
            <a:gdLst/>
            <a:ahLst/>
            <a:cxnLst/>
            <a:rect l="l" t="t" r="r" b="b"/>
            <a:pathLst>
              <a:path w="4163" h="3894" extrusionOk="0">
                <a:moveTo>
                  <a:pt x="1571" y="1"/>
                </a:moveTo>
                <a:cubicBezTo>
                  <a:pt x="1558" y="1"/>
                  <a:pt x="1545" y="2"/>
                  <a:pt x="1533" y="5"/>
                </a:cubicBezTo>
                <a:cubicBezTo>
                  <a:pt x="1097" y="118"/>
                  <a:pt x="1081" y="1199"/>
                  <a:pt x="1081" y="1199"/>
                </a:cubicBezTo>
                <a:cubicBezTo>
                  <a:pt x="1081" y="1199"/>
                  <a:pt x="194" y="1377"/>
                  <a:pt x="97" y="1651"/>
                </a:cubicBezTo>
                <a:cubicBezTo>
                  <a:pt x="1" y="1909"/>
                  <a:pt x="1065" y="2538"/>
                  <a:pt x="1065" y="2538"/>
                </a:cubicBezTo>
                <a:cubicBezTo>
                  <a:pt x="1065" y="2538"/>
                  <a:pt x="904" y="3861"/>
                  <a:pt x="1291" y="3893"/>
                </a:cubicBezTo>
                <a:cubicBezTo>
                  <a:pt x="1296" y="3893"/>
                  <a:pt x="1301" y="3894"/>
                  <a:pt x="1306" y="3894"/>
                </a:cubicBezTo>
                <a:cubicBezTo>
                  <a:pt x="1679" y="3894"/>
                  <a:pt x="2291" y="2731"/>
                  <a:pt x="2291" y="2731"/>
                </a:cubicBezTo>
                <a:cubicBezTo>
                  <a:pt x="2291" y="2731"/>
                  <a:pt x="3033" y="3050"/>
                  <a:pt x="3512" y="3050"/>
                </a:cubicBezTo>
                <a:cubicBezTo>
                  <a:pt x="3624" y="3050"/>
                  <a:pt x="3721" y="3032"/>
                  <a:pt x="3791" y="2990"/>
                </a:cubicBezTo>
                <a:cubicBezTo>
                  <a:pt x="4162" y="2764"/>
                  <a:pt x="3275" y="1731"/>
                  <a:pt x="3275" y="1731"/>
                </a:cubicBezTo>
                <a:cubicBezTo>
                  <a:pt x="3275" y="1731"/>
                  <a:pt x="3646" y="812"/>
                  <a:pt x="3517" y="618"/>
                </a:cubicBezTo>
                <a:cubicBezTo>
                  <a:pt x="3498" y="589"/>
                  <a:pt x="3456" y="577"/>
                  <a:pt x="3398" y="577"/>
                </a:cubicBezTo>
                <a:cubicBezTo>
                  <a:pt x="3103" y="577"/>
                  <a:pt x="2404" y="893"/>
                  <a:pt x="2404" y="893"/>
                </a:cubicBezTo>
                <a:cubicBezTo>
                  <a:pt x="2404" y="893"/>
                  <a:pt x="1884" y="1"/>
                  <a:pt x="1571" y="1"/>
                </a:cubicBezTo>
                <a:close/>
              </a:path>
            </a:pathLst>
          </a:custGeom>
          <a:solidFill>
            <a:srgbClr val="0F709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636" name="Google Shape;636;p20"/>
          <p:cNvGrpSpPr/>
          <p:nvPr/>
        </p:nvGrpSpPr>
        <p:grpSpPr>
          <a:xfrm>
            <a:off x="8749359" y="4201751"/>
            <a:ext cx="279386" cy="333014"/>
            <a:chOff x="319987" y="2888363"/>
            <a:chExt cx="279386" cy="333014"/>
          </a:xfrm>
        </p:grpSpPr>
        <p:sp>
          <p:nvSpPr>
            <p:cNvPr id="637" name="Google Shape;637;p20"/>
            <p:cNvSpPr/>
            <p:nvPr/>
          </p:nvSpPr>
          <p:spPr>
            <a:xfrm>
              <a:off x="453512" y="3110107"/>
              <a:ext cx="118691" cy="43008"/>
            </a:xfrm>
            <a:custGeom>
              <a:avLst/>
              <a:gdLst/>
              <a:ahLst/>
              <a:cxnLst/>
              <a:rect l="l" t="t" r="r" b="b"/>
              <a:pathLst>
                <a:path w="2481" h="899" extrusionOk="0">
                  <a:moveTo>
                    <a:pt x="2392" y="1"/>
                  </a:moveTo>
                  <a:cubicBezTo>
                    <a:pt x="2226" y="1"/>
                    <a:pt x="1810" y="105"/>
                    <a:pt x="1291" y="271"/>
                  </a:cubicBezTo>
                  <a:cubicBezTo>
                    <a:pt x="581" y="513"/>
                    <a:pt x="0" y="739"/>
                    <a:pt x="32" y="868"/>
                  </a:cubicBezTo>
                  <a:cubicBezTo>
                    <a:pt x="40" y="889"/>
                    <a:pt x="69" y="898"/>
                    <a:pt x="114" y="898"/>
                  </a:cubicBezTo>
                  <a:cubicBezTo>
                    <a:pt x="341" y="898"/>
                    <a:pt x="976" y="661"/>
                    <a:pt x="1420" y="513"/>
                  </a:cubicBezTo>
                  <a:cubicBezTo>
                    <a:pt x="1952" y="335"/>
                    <a:pt x="2403" y="174"/>
                    <a:pt x="2468" y="45"/>
                  </a:cubicBezTo>
                  <a:cubicBezTo>
                    <a:pt x="2481" y="15"/>
                    <a:pt x="2453" y="1"/>
                    <a:pt x="2392" y="1"/>
                  </a:cubicBezTo>
                  <a:close/>
                </a:path>
              </a:pathLst>
            </a:custGeom>
            <a:solidFill>
              <a:srgbClr val="0F709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8" name="Google Shape;638;p20"/>
            <p:cNvSpPr/>
            <p:nvPr/>
          </p:nvSpPr>
          <p:spPr>
            <a:xfrm>
              <a:off x="443465" y="3136803"/>
              <a:ext cx="118739" cy="42530"/>
            </a:xfrm>
            <a:custGeom>
              <a:avLst/>
              <a:gdLst/>
              <a:ahLst/>
              <a:cxnLst/>
              <a:rect l="l" t="t" r="r" b="b"/>
              <a:pathLst>
                <a:path w="2482" h="889" extrusionOk="0">
                  <a:moveTo>
                    <a:pt x="2389" y="0"/>
                  </a:moveTo>
                  <a:cubicBezTo>
                    <a:pt x="2220" y="0"/>
                    <a:pt x="1807" y="113"/>
                    <a:pt x="1291" y="277"/>
                  </a:cubicBezTo>
                  <a:cubicBezTo>
                    <a:pt x="581" y="503"/>
                    <a:pt x="0" y="729"/>
                    <a:pt x="33" y="858"/>
                  </a:cubicBezTo>
                  <a:cubicBezTo>
                    <a:pt x="41" y="879"/>
                    <a:pt x="70" y="889"/>
                    <a:pt x="115" y="889"/>
                  </a:cubicBezTo>
                  <a:cubicBezTo>
                    <a:pt x="341" y="889"/>
                    <a:pt x="976" y="651"/>
                    <a:pt x="1420" y="503"/>
                  </a:cubicBezTo>
                  <a:cubicBezTo>
                    <a:pt x="1952" y="326"/>
                    <a:pt x="2404" y="164"/>
                    <a:pt x="2468" y="52"/>
                  </a:cubicBezTo>
                  <a:cubicBezTo>
                    <a:pt x="2482" y="16"/>
                    <a:pt x="2453" y="0"/>
                    <a:pt x="2389" y="0"/>
                  </a:cubicBezTo>
                  <a:close/>
                </a:path>
              </a:pathLst>
            </a:custGeom>
            <a:solidFill>
              <a:srgbClr val="0F709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9" name="Google Shape;639;p20"/>
            <p:cNvSpPr/>
            <p:nvPr/>
          </p:nvSpPr>
          <p:spPr>
            <a:xfrm>
              <a:off x="319987" y="2888363"/>
              <a:ext cx="279386" cy="333014"/>
            </a:xfrm>
            <a:custGeom>
              <a:avLst/>
              <a:gdLst/>
              <a:ahLst/>
              <a:cxnLst/>
              <a:rect l="l" t="t" r="r" b="b"/>
              <a:pathLst>
                <a:path w="5840" h="6961" extrusionOk="0">
                  <a:moveTo>
                    <a:pt x="3424" y="1"/>
                  </a:moveTo>
                  <a:cubicBezTo>
                    <a:pt x="3040" y="1"/>
                    <a:pt x="2710" y="116"/>
                    <a:pt x="1968" y="373"/>
                  </a:cubicBezTo>
                  <a:cubicBezTo>
                    <a:pt x="1162" y="631"/>
                    <a:pt x="97" y="1018"/>
                    <a:pt x="49" y="1454"/>
                  </a:cubicBezTo>
                  <a:cubicBezTo>
                    <a:pt x="1" y="1906"/>
                    <a:pt x="533" y="3325"/>
                    <a:pt x="904" y="4470"/>
                  </a:cubicBezTo>
                  <a:cubicBezTo>
                    <a:pt x="1265" y="5525"/>
                    <a:pt x="1613" y="6960"/>
                    <a:pt x="2197" y="6960"/>
                  </a:cubicBezTo>
                  <a:cubicBezTo>
                    <a:pt x="2238" y="6960"/>
                    <a:pt x="2280" y="6953"/>
                    <a:pt x="2323" y="6938"/>
                  </a:cubicBezTo>
                  <a:lnTo>
                    <a:pt x="5082" y="6003"/>
                  </a:lnTo>
                  <a:cubicBezTo>
                    <a:pt x="5565" y="5841"/>
                    <a:pt x="5840" y="5712"/>
                    <a:pt x="5775" y="5519"/>
                  </a:cubicBezTo>
                  <a:cubicBezTo>
                    <a:pt x="5754" y="5455"/>
                    <a:pt x="5705" y="5432"/>
                    <a:pt x="5639" y="5432"/>
                  </a:cubicBezTo>
                  <a:cubicBezTo>
                    <a:pt x="5505" y="5432"/>
                    <a:pt x="5303" y="5529"/>
                    <a:pt x="5130" y="5583"/>
                  </a:cubicBezTo>
                  <a:lnTo>
                    <a:pt x="3227" y="6228"/>
                  </a:lnTo>
                  <a:cubicBezTo>
                    <a:pt x="2897" y="6342"/>
                    <a:pt x="2589" y="6466"/>
                    <a:pt x="2355" y="6466"/>
                  </a:cubicBezTo>
                  <a:cubicBezTo>
                    <a:pt x="2188" y="6466"/>
                    <a:pt x="2058" y="6403"/>
                    <a:pt x="1985" y="6228"/>
                  </a:cubicBezTo>
                  <a:cubicBezTo>
                    <a:pt x="1791" y="5825"/>
                    <a:pt x="1662" y="5422"/>
                    <a:pt x="3469" y="4825"/>
                  </a:cubicBezTo>
                  <a:cubicBezTo>
                    <a:pt x="4565" y="4454"/>
                    <a:pt x="5324" y="4277"/>
                    <a:pt x="5227" y="3938"/>
                  </a:cubicBezTo>
                  <a:cubicBezTo>
                    <a:pt x="5146" y="3599"/>
                    <a:pt x="4840" y="2793"/>
                    <a:pt x="4549" y="1938"/>
                  </a:cubicBezTo>
                  <a:cubicBezTo>
                    <a:pt x="4275" y="1083"/>
                    <a:pt x="3920" y="2"/>
                    <a:pt x="3501" y="2"/>
                  </a:cubicBezTo>
                  <a:cubicBezTo>
                    <a:pt x="3475" y="1"/>
                    <a:pt x="3449" y="1"/>
                    <a:pt x="3424" y="1"/>
                  </a:cubicBezTo>
                  <a:close/>
                </a:path>
              </a:pathLst>
            </a:custGeom>
            <a:solidFill>
              <a:srgbClr val="0F709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640" name="Google Shape;640;p20"/>
          <p:cNvSpPr/>
          <p:nvPr/>
        </p:nvSpPr>
        <p:spPr>
          <a:xfrm flipH="1">
            <a:off x="8033909" y="4867021"/>
            <a:ext cx="199923" cy="186385"/>
          </a:xfrm>
          <a:custGeom>
            <a:avLst/>
            <a:gdLst/>
            <a:ahLst/>
            <a:cxnLst/>
            <a:rect l="l" t="t" r="r" b="b"/>
            <a:pathLst>
              <a:path w="4179" h="3896" extrusionOk="0">
                <a:moveTo>
                  <a:pt x="2599" y="1"/>
                </a:moveTo>
                <a:cubicBezTo>
                  <a:pt x="2271" y="1"/>
                  <a:pt x="1759" y="879"/>
                  <a:pt x="1759" y="879"/>
                </a:cubicBezTo>
                <a:cubicBezTo>
                  <a:pt x="1759" y="879"/>
                  <a:pt x="1081" y="572"/>
                  <a:pt x="778" y="572"/>
                </a:cubicBezTo>
                <a:cubicBezTo>
                  <a:pt x="714" y="572"/>
                  <a:pt x="666" y="586"/>
                  <a:pt x="646" y="620"/>
                </a:cubicBezTo>
                <a:cubicBezTo>
                  <a:pt x="517" y="814"/>
                  <a:pt x="888" y="1733"/>
                  <a:pt x="888" y="1733"/>
                </a:cubicBezTo>
                <a:cubicBezTo>
                  <a:pt x="888" y="1733"/>
                  <a:pt x="1" y="2750"/>
                  <a:pt x="372" y="2975"/>
                </a:cubicBezTo>
                <a:cubicBezTo>
                  <a:pt x="444" y="3019"/>
                  <a:pt x="545" y="3037"/>
                  <a:pt x="660" y="3037"/>
                </a:cubicBezTo>
                <a:cubicBezTo>
                  <a:pt x="1139" y="3037"/>
                  <a:pt x="1872" y="2733"/>
                  <a:pt x="1872" y="2733"/>
                </a:cubicBezTo>
                <a:cubicBezTo>
                  <a:pt x="1872" y="2733"/>
                  <a:pt x="2484" y="3896"/>
                  <a:pt x="2873" y="3896"/>
                </a:cubicBezTo>
                <a:cubicBezTo>
                  <a:pt x="2878" y="3896"/>
                  <a:pt x="2883" y="3895"/>
                  <a:pt x="2888" y="3895"/>
                </a:cubicBezTo>
                <a:cubicBezTo>
                  <a:pt x="3259" y="3863"/>
                  <a:pt x="3098" y="2524"/>
                  <a:pt x="3098" y="2524"/>
                </a:cubicBezTo>
                <a:cubicBezTo>
                  <a:pt x="3098" y="2524"/>
                  <a:pt x="4179" y="1895"/>
                  <a:pt x="4082" y="1637"/>
                </a:cubicBezTo>
                <a:cubicBezTo>
                  <a:pt x="3985" y="1379"/>
                  <a:pt x="3082" y="1185"/>
                  <a:pt x="3082" y="1185"/>
                </a:cubicBezTo>
                <a:cubicBezTo>
                  <a:pt x="3082" y="1185"/>
                  <a:pt x="3066" y="104"/>
                  <a:pt x="2646" y="7"/>
                </a:cubicBezTo>
                <a:cubicBezTo>
                  <a:pt x="2631" y="3"/>
                  <a:pt x="2615" y="1"/>
                  <a:pt x="2599" y="1"/>
                </a:cubicBezTo>
                <a:close/>
              </a:path>
            </a:pathLst>
          </a:custGeom>
          <a:solidFill>
            <a:srgbClr val="0F709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641" name="Google Shape;641;p20"/>
          <p:cNvGrpSpPr/>
          <p:nvPr/>
        </p:nvGrpSpPr>
        <p:grpSpPr>
          <a:xfrm rot="-3055286" flipH="1">
            <a:off x="684147" y="4643015"/>
            <a:ext cx="191416" cy="371494"/>
            <a:chOff x="259803" y="3974215"/>
            <a:chExt cx="191412" cy="371485"/>
          </a:xfrm>
        </p:grpSpPr>
        <p:sp>
          <p:nvSpPr>
            <p:cNvPr id="642" name="Google Shape;642;p20"/>
            <p:cNvSpPr/>
            <p:nvPr/>
          </p:nvSpPr>
          <p:spPr>
            <a:xfrm>
              <a:off x="395624" y="4287335"/>
              <a:ext cx="55590" cy="58365"/>
            </a:xfrm>
            <a:custGeom>
              <a:avLst/>
              <a:gdLst/>
              <a:ahLst/>
              <a:cxnLst/>
              <a:rect l="l" t="t" r="r" b="b"/>
              <a:pathLst>
                <a:path w="1162" h="1220" extrusionOk="0">
                  <a:moveTo>
                    <a:pt x="801" y="0"/>
                  </a:moveTo>
                  <a:cubicBezTo>
                    <a:pt x="484" y="0"/>
                    <a:pt x="187" y="154"/>
                    <a:pt x="0" y="408"/>
                  </a:cubicBezTo>
                  <a:cubicBezTo>
                    <a:pt x="0" y="408"/>
                    <a:pt x="650" y="1220"/>
                    <a:pt x="876" y="1220"/>
                  </a:cubicBezTo>
                  <a:cubicBezTo>
                    <a:pt x="886" y="1220"/>
                    <a:pt x="895" y="1218"/>
                    <a:pt x="904" y="1214"/>
                  </a:cubicBezTo>
                  <a:cubicBezTo>
                    <a:pt x="1162" y="1118"/>
                    <a:pt x="1000" y="21"/>
                    <a:pt x="1000" y="21"/>
                  </a:cubicBezTo>
                  <a:cubicBezTo>
                    <a:pt x="934" y="7"/>
                    <a:pt x="867" y="0"/>
                    <a:pt x="801" y="0"/>
                  </a:cubicBezTo>
                  <a:close/>
                </a:path>
              </a:pathLst>
            </a:custGeom>
            <a:solidFill>
              <a:srgbClr val="0F709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3" name="Google Shape;643;p20"/>
            <p:cNvSpPr/>
            <p:nvPr/>
          </p:nvSpPr>
          <p:spPr>
            <a:xfrm>
              <a:off x="359360" y="4228873"/>
              <a:ext cx="81806" cy="66402"/>
            </a:xfrm>
            <a:custGeom>
              <a:avLst/>
              <a:gdLst/>
              <a:ahLst/>
              <a:cxnLst/>
              <a:rect l="l" t="t" r="r" b="b"/>
              <a:pathLst>
                <a:path w="1710" h="1388" extrusionOk="0">
                  <a:moveTo>
                    <a:pt x="1150" y="0"/>
                  </a:moveTo>
                  <a:cubicBezTo>
                    <a:pt x="1010" y="0"/>
                    <a:pt x="871" y="28"/>
                    <a:pt x="742" y="81"/>
                  </a:cubicBezTo>
                  <a:cubicBezTo>
                    <a:pt x="436" y="194"/>
                    <a:pt x="178" y="404"/>
                    <a:pt x="0" y="662"/>
                  </a:cubicBezTo>
                  <a:lnTo>
                    <a:pt x="549" y="1388"/>
                  </a:lnTo>
                  <a:cubicBezTo>
                    <a:pt x="797" y="1098"/>
                    <a:pt x="1151" y="938"/>
                    <a:pt x="1521" y="938"/>
                  </a:cubicBezTo>
                  <a:cubicBezTo>
                    <a:pt x="1584" y="938"/>
                    <a:pt x="1647" y="943"/>
                    <a:pt x="1710" y="952"/>
                  </a:cubicBezTo>
                  <a:lnTo>
                    <a:pt x="1613" y="114"/>
                  </a:lnTo>
                  <a:cubicBezTo>
                    <a:pt x="1467" y="36"/>
                    <a:pt x="1308" y="0"/>
                    <a:pt x="1150" y="0"/>
                  </a:cubicBezTo>
                  <a:close/>
                </a:path>
              </a:pathLst>
            </a:custGeom>
            <a:solidFill>
              <a:srgbClr val="0F709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4" name="Google Shape;644;p20"/>
            <p:cNvSpPr/>
            <p:nvPr/>
          </p:nvSpPr>
          <p:spPr>
            <a:xfrm>
              <a:off x="259803" y="3974215"/>
              <a:ext cx="174425" cy="276324"/>
            </a:xfrm>
            <a:custGeom>
              <a:avLst/>
              <a:gdLst/>
              <a:ahLst/>
              <a:cxnLst/>
              <a:rect l="l" t="t" r="r" b="b"/>
              <a:pathLst>
                <a:path w="3646" h="5776" extrusionOk="0">
                  <a:moveTo>
                    <a:pt x="1104" y="1"/>
                  </a:moveTo>
                  <a:cubicBezTo>
                    <a:pt x="988" y="1"/>
                    <a:pt x="871" y="17"/>
                    <a:pt x="758" y="49"/>
                  </a:cubicBezTo>
                  <a:cubicBezTo>
                    <a:pt x="420" y="210"/>
                    <a:pt x="146" y="485"/>
                    <a:pt x="0" y="823"/>
                  </a:cubicBezTo>
                  <a:lnTo>
                    <a:pt x="1904" y="5775"/>
                  </a:lnTo>
                  <a:cubicBezTo>
                    <a:pt x="2238" y="5320"/>
                    <a:pt x="2762" y="5065"/>
                    <a:pt x="3308" y="5065"/>
                  </a:cubicBezTo>
                  <a:cubicBezTo>
                    <a:pt x="3420" y="5065"/>
                    <a:pt x="3533" y="5076"/>
                    <a:pt x="3646" y="5098"/>
                  </a:cubicBezTo>
                  <a:lnTo>
                    <a:pt x="1759" y="194"/>
                  </a:lnTo>
                  <a:cubicBezTo>
                    <a:pt x="1565" y="65"/>
                    <a:pt x="1336" y="1"/>
                    <a:pt x="1104" y="1"/>
                  </a:cubicBezTo>
                  <a:close/>
                </a:path>
              </a:pathLst>
            </a:custGeom>
            <a:solidFill>
              <a:srgbClr val="0F709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645" name="Google Shape;645;p20"/>
          <p:cNvGrpSpPr/>
          <p:nvPr/>
        </p:nvGrpSpPr>
        <p:grpSpPr>
          <a:xfrm rot="-1960189" flipH="1">
            <a:off x="8361642" y="524302"/>
            <a:ext cx="239254" cy="347327"/>
            <a:chOff x="770999" y="2883387"/>
            <a:chExt cx="239252" cy="347325"/>
          </a:xfrm>
        </p:grpSpPr>
        <p:sp>
          <p:nvSpPr>
            <p:cNvPr id="646" name="Google Shape;646;p20"/>
            <p:cNvSpPr/>
            <p:nvPr/>
          </p:nvSpPr>
          <p:spPr>
            <a:xfrm>
              <a:off x="897540" y="3147279"/>
              <a:ext cx="90322" cy="83433"/>
            </a:xfrm>
            <a:custGeom>
              <a:avLst/>
              <a:gdLst/>
              <a:ahLst/>
              <a:cxnLst/>
              <a:rect l="l" t="t" r="r" b="b"/>
              <a:pathLst>
                <a:path w="1888" h="1744" extrusionOk="0">
                  <a:moveTo>
                    <a:pt x="1146" y="1"/>
                  </a:moveTo>
                  <a:cubicBezTo>
                    <a:pt x="839" y="227"/>
                    <a:pt x="468" y="388"/>
                    <a:pt x="97" y="453"/>
                  </a:cubicBezTo>
                  <a:cubicBezTo>
                    <a:pt x="97" y="453"/>
                    <a:pt x="1" y="824"/>
                    <a:pt x="420" y="1227"/>
                  </a:cubicBezTo>
                  <a:cubicBezTo>
                    <a:pt x="646" y="1453"/>
                    <a:pt x="920" y="1630"/>
                    <a:pt x="1210" y="1743"/>
                  </a:cubicBezTo>
                  <a:cubicBezTo>
                    <a:pt x="1210" y="1743"/>
                    <a:pt x="1888" y="775"/>
                    <a:pt x="1146" y="1"/>
                  </a:cubicBezTo>
                  <a:close/>
                </a:path>
              </a:pathLst>
            </a:custGeom>
            <a:solidFill>
              <a:srgbClr val="0F709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7" name="Google Shape;647;p20"/>
            <p:cNvSpPr/>
            <p:nvPr/>
          </p:nvSpPr>
          <p:spPr>
            <a:xfrm>
              <a:off x="793341" y="2883387"/>
              <a:ext cx="93432" cy="100177"/>
            </a:xfrm>
            <a:custGeom>
              <a:avLst/>
              <a:gdLst/>
              <a:ahLst/>
              <a:cxnLst/>
              <a:rect l="l" t="t" r="r" b="b"/>
              <a:pathLst>
                <a:path w="1953" h="2094" extrusionOk="0">
                  <a:moveTo>
                    <a:pt x="340" y="0"/>
                  </a:moveTo>
                  <a:cubicBezTo>
                    <a:pt x="98" y="646"/>
                    <a:pt x="1" y="1339"/>
                    <a:pt x="65" y="2033"/>
                  </a:cubicBezTo>
                  <a:cubicBezTo>
                    <a:pt x="65" y="2033"/>
                    <a:pt x="181" y="2093"/>
                    <a:pt x="407" y="2093"/>
                  </a:cubicBezTo>
                  <a:cubicBezTo>
                    <a:pt x="585" y="2093"/>
                    <a:pt x="833" y="2055"/>
                    <a:pt x="1146" y="1920"/>
                  </a:cubicBezTo>
                  <a:cubicBezTo>
                    <a:pt x="1856" y="1630"/>
                    <a:pt x="1953" y="1275"/>
                    <a:pt x="1953" y="1275"/>
                  </a:cubicBezTo>
                  <a:cubicBezTo>
                    <a:pt x="872" y="146"/>
                    <a:pt x="340" y="0"/>
                    <a:pt x="340" y="0"/>
                  </a:cubicBezTo>
                  <a:close/>
                </a:path>
              </a:pathLst>
            </a:custGeom>
            <a:solidFill>
              <a:srgbClr val="0F709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8" name="Google Shape;648;p20"/>
            <p:cNvSpPr/>
            <p:nvPr/>
          </p:nvSpPr>
          <p:spPr>
            <a:xfrm>
              <a:off x="799513" y="2954384"/>
              <a:ext cx="179113" cy="206095"/>
            </a:xfrm>
            <a:custGeom>
              <a:avLst/>
              <a:gdLst/>
              <a:ahLst/>
              <a:cxnLst/>
              <a:rect l="l" t="t" r="r" b="b"/>
              <a:pathLst>
                <a:path w="3744" h="4308" extrusionOk="0">
                  <a:moveTo>
                    <a:pt x="2066" y="0"/>
                  </a:moveTo>
                  <a:cubicBezTo>
                    <a:pt x="1583" y="558"/>
                    <a:pt x="890" y="876"/>
                    <a:pt x="156" y="876"/>
                  </a:cubicBezTo>
                  <a:cubicBezTo>
                    <a:pt x="105" y="876"/>
                    <a:pt x="53" y="875"/>
                    <a:pt x="1" y="871"/>
                  </a:cubicBezTo>
                  <a:lnTo>
                    <a:pt x="1" y="871"/>
                  </a:lnTo>
                  <a:cubicBezTo>
                    <a:pt x="82" y="1533"/>
                    <a:pt x="259" y="2194"/>
                    <a:pt x="533" y="2807"/>
                  </a:cubicBezTo>
                  <a:cubicBezTo>
                    <a:pt x="791" y="3420"/>
                    <a:pt x="1211" y="3936"/>
                    <a:pt x="1759" y="4307"/>
                  </a:cubicBezTo>
                  <a:cubicBezTo>
                    <a:pt x="2372" y="4275"/>
                    <a:pt x="2937" y="4033"/>
                    <a:pt x="3388" y="3630"/>
                  </a:cubicBezTo>
                  <a:cubicBezTo>
                    <a:pt x="3388" y="3630"/>
                    <a:pt x="3743" y="1872"/>
                    <a:pt x="2066" y="0"/>
                  </a:cubicBezTo>
                  <a:close/>
                </a:path>
              </a:pathLst>
            </a:custGeom>
            <a:solidFill>
              <a:srgbClr val="0F709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9" name="Google Shape;649;p20"/>
            <p:cNvSpPr/>
            <p:nvPr/>
          </p:nvSpPr>
          <p:spPr>
            <a:xfrm>
              <a:off x="939209" y="2997584"/>
              <a:ext cx="71042" cy="62575"/>
            </a:xfrm>
            <a:custGeom>
              <a:avLst/>
              <a:gdLst/>
              <a:ahLst/>
              <a:cxnLst/>
              <a:rect l="l" t="t" r="r" b="b"/>
              <a:pathLst>
                <a:path w="1485" h="1308" extrusionOk="0">
                  <a:moveTo>
                    <a:pt x="1" y="1"/>
                  </a:moveTo>
                  <a:lnTo>
                    <a:pt x="1" y="1"/>
                  </a:lnTo>
                  <a:cubicBezTo>
                    <a:pt x="275" y="372"/>
                    <a:pt x="452" y="807"/>
                    <a:pt x="533" y="1259"/>
                  </a:cubicBezTo>
                  <a:lnTo>
                    <a:pt x="1485" y="1307"/>
                  </a:lnTo>
                  <a:cubicBezTo>
                    <a:pt x="1485" y="1307"/>
                    <a:pt x="1114" y="178"/>
                    <a:pt x="1" y="1"/>
                  </a:cubicBezTo>
                  <a:close/>
                </a:path>
              </a:pathLst>
            </a:custGeom>
            <a:solidFill>
              <a:srgbClr val="0F709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0" name="Google Shape;650;p20"/>
            <p:cNvSpPr/>
            <p:nvPr/>
          </p:nvSpPr>
          <p:spPr>
            <a:xfrm>
              <a:off x="770999" y="3056238"/>
              <a:ext cx="57121" cy="94197"/>
            </a:xfrm>
            <a:custGeom>
              <a:avLst/>
              <a:gdLst/>
              <a:ahLst/>
              <a:cxnLst/>
              <a:rect l="l" t="t" r="r" b="b"/>
              <a:pathLst>
                <a:path w="1194" h="1969" extrusionOk="0">
                  <a:moveTo>
                    <a:pt x="662" y="1"/>
                  </a:moveTo>
                  <a:cubicBezTo>
                    <a:pt x="0" y="920"/>
                    <a:pt x="565" y="1969"/>
                    <a:pt x="565" y="1969"/>
                  </a:cubicBezTo>
                  <a:lnTo>
                    <a:pt x="1194" y="1243"/>
                  </a:lnTo>
                  <a:cubicBezTo>
                    <a:pt x="920" y="872"/>
                    <a:pt x="742" y="452"/>
                    <a:pt x="662" y="1"/>
                  </a:cubicBezTo>
                  <a:close/>
                </a:path>
              </a:pathLst>
            </a:custGeom>
            <a:solidFill>
              <a:srgbClr val="0F709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651" name="Google Shape;651;p20"/>
          <p:cNvSpPr/>
          <p:nvPr/>
        </p:nvSpPr>
        <p:spPr>
          <a:xfrm flipH="1">
            <a:off x="7938694" y="464539"/>
            <a:ext cx="191408" cy="149931"/>
          </a:xfrm>
          <a:custGeom>
            <a:avLst/>
            <a:gdLst/>
            <a:ahLst/>
            <a:cxnLst/>
            <a:rect l="l" t="t" r="r" b="b"/>
            <a:pathLst>
              <a:path w="4001" h="3134" extrusionOk="0">
                <a:moveTo>
                  <a:pt x="775" y="1"/>
                </a:moveTo>
                <a:cubicBezTo>
                  <a:pt x="451" y="1"/>
                  <a:pt x="159" y="191"/>
                  <a:pt x="114" y="634"/>
                </a:cubicBezTo>
                <a:cubicBezTo>
                  <a:pt x="1" y="1763"/>
                  <a:pt x="1404" y="3134"/>
                  <a:pt x="1404" y="3134"/>
                </a:cubicBezTo>
                <a:cubicBezTo>
                  <a:pt x="3098" y="2505"/>
                  <a:pt x="4001" y="811"/>
                  <a:pt x="3098" y="408"/>
                </a:cubicBezTo>
                <a:cubicBezTo>
                  <a:pt x="2956" y="344"/>
                  <a:pt x="2824" y="318"/>
                  <a:pt x="2702" y="318"/>
                </a:cubicBezTo>
                <a:cubicBezTo>
                  <a:pt x="2049" y="318"/>
                  <a:pt x="1694" y="1085"/>
                  <a:pt x="1694" y="1085"/>
                </a:cubicBezTo>
                <a:cubicBezTo>
                  <a:pt x="1821" y="435"/>
                  <a:pt x="1263" y="1"/>
                  <a:pt x="775" y="1"/>
                </a:cubicBezTo>
                <a:close/>
              </a:path>
            </a:pathLst>
          </a:custGeom>
          <a:solidFill>
            <a:srgbClr val="0F709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52" name="Google Shape;652;p20"/>
          <p:cNvSpPr/>
          <p:nvPr/>
        </p:nvSpPr>
        <p:spPr>
          <a:xfrm flipH="1">
            <a:off x="8130104" y="157570"/>
            <a:ext cx="111180" cy="104483"/>
          </a:xfrm>
          <a:custGeom>
            <a:avLst/>
            <a:gdLst/>
            <a:ahLst/>
            <a:cxnLst/>
            <a:rect l="l" t="t" r="r" b="b"/>
            <a:pathLst>
              <a:path w="2324" h="2184" extrusionOk="0">
                <a:moveTo>
                  <a:pt x="1438" y="0"/>
                </a:moveTo>
                <a:cubicBezTo>
                  <a:pt x="1258" y="0"/>
                  <a:pt x="985" y="490"/>
                  <a:pt x="985" y="490"/>
                </a:cubicBezTo>
                <a:cubicBezTo>
                  <a:pt x="985" y="490"/>
                  <a:pt x="593" y="321"/>
                  <a:pt x="424" y="321"/>
                </a:cubicBezTo>
                <a:cubicBezTo>
                  <a:pt x="391" y="321"/>
                  <a:pt x="366" y="328"/>
                  <a:pt x="355" y="344"/>
                </a:cubicBezTo>
                <a:cubicBezTo>
                  <a:pt x="291" y="457"/>
                  <a:pt x="501" y="973"/>
                  <a:pt x="501" y="973"/>
                </a:cubicBezTo>
                <a:cubicBezTo>
                  <a:pt x="501" y="973"/>
                  <a:pt x="1" y="1538"/>
                  <a:pt x="194" y="1667"/>
                </a:cubicBezTo>
                <a:cubicBezTo>
                  <a:pt x="236" y="1693"/>
                  <a:pt x="295" y="1703"/>
                  <a:pt x="364" y="1703"/>
                </a:cubicBezTo>
                <a:cubicBezTo>
                  <a:pt x="636" y="1703"/>
                  <a:pt x="1049" y="1538"/>
                  <a:pt x="1049" y="1538"/>
                </a:cubicBezTo>
                <a:cubicBezTo>
                  <a:pt x="1049" y="1538"/>
                  <a:pt x="1380" y="2183"/>
                  <a:pt x="1590" y="2183"/>
                </a:cubicBezTo>
                <a:cubicBezTo>
                  <a:pt x="1592" y="2183"/>
                  <a:pt x="1595" y="2183"/>
                  <a:pt x="1598" y="2183"/>
                </a:cubicBezTo>
                <a:cubicBezTo>
                  <a:pt x="1823" y="2167"/>
                  <a:pt x="1727" y="1409"/>
                  <a:pt x="1727" y="1409"/>
                </a:cubicBezTo>
                <a:cubicBezTo>
                  <a:pt x="1727" y="1409"/>
                  <a:pt x="2323" y="1070"/>
                  <a:pt x="2275" y="925"/>
                </a:cubicBezTo>
                <a:cubicBezTo>
                  <a:pt x="2210" y="780"/>
                  <a:pt x="1710" y="667"/>
                  <a:pt x="1710" y="667"/>
                </a:cubicBezTo>
                <a:cubicBezTo>
                  <a:pt x="1710" y="667"/>
                  <a:pt x="1710" y="54"/>
                  <a:pt x="1468" y="6"/>
                </a:cubicBezTo>
                <a:cubicBezTo>
                  <a:pt x="1459" y="2"/>
                  <a:pt x="1448" y="0"/>
                  <a:pt x="1438" y="0"/>
                </a:cubicBezTo>
                <a:close/>
              </a:path>
            </a:pathLst>
          </a:custGeom>
          <a:solidFill>
            <a:srgbClr val="0F709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53" name="Google Shape;653;p20"/>
          <p:cNvSpPr/>
          <p:nvPr/>
        </p:nvSpPr>
        <p:spPr>
          <a:xfrm flipH="1">
            <a:off x="8624130" y="4439569"/>
            <a:ext cx="111946" cy="104387"/>
          </a:xfrm>
          <a:custGeom>
            <a:avLst/>
            <a:gdLst/>
            <a:ahLst/>
            <a:cxnLst/>
            <a:rect l="l" t="t" r="r" b="b"/>
            <a:pathLst>
              <a:path w="2340" h="2182" extrusionOk="0">
                <a:moveTo>
                  <a:pt x="1459" y="1"/>
                </a:moveTo>
                <a:cubicBezTo>
                  <a:pt x="1265" y="1"/>
                  <a:pt x="985" y="488"/>
                  <a:pt x="985" y="488"/>
                </a:cubicBezTo>
                <a:cubicBezTo>
                  <a:pt x="985" y="488"/>
                  <a:pt x="593" y="320"/>
                  <a:pt x="425" y="320"/>
                </a:cubicBezTo>
                <a:cubicBezTo>
                  <a:pt x="391" y="320"/>
                  <a:pt x="366" y="327"/>
                  <a:pt x="356" y="343"/>
                </a:cubicBezTo>
                <a:cubicBezTo>
                  <a:pt x="307" y="456"/>
                  <a:pt x="501" y="972"/>
                  <a:pt x="501" y="972"/>
                </a:cubicBezTo>
                <a:cubicBezTo>
                  <a:pt x="501" y="972"/>
                  <a:pt x="1" y="1536"/>
                  <a:pt x="210" y="1665"/>
                </a:cubicBezTo>
                <a:cubicBezTo>
                  <a:pt x="252" y="1691"/>
                  <a:pt x="311" y="1702"/>
                  <a:pt x="378" y="1702"/>
                </a:cubicBezTo>
                <a:cubicBezTo>
                  <a:pt x="647" y="1702"/>
                  <a:pt x="1049" y="1536"/>
                  <a:pt x="1049" y="1536"/>
                </a:cubicBezTo>
                <a:cubicBezTo>
                  <a:pt x="1049" y="1536"/>
                  <a:pt x="1396" y="2182"/>
                  <a:pt x="1606" y="2182"/>
                </a:cubicBezTo>
                <a:cubicBezTo>
                  <a:pt x="1609" y="2182"/>
                  <a:pt x="1611" y="2182"/>
                  <a:pt x="1614" y="2182"/>
                </a:cubicBezTo>
                <a:cubicBezTo>
                  <a:pt x="1823" y="2165"/>
                  <a:pt x="1727" y="1423"/>
                  <a:pt x="1727" y="1423"/>
                </a:cubicBezTo>
                <a:cubicBezTo>
                  <a:pt x="1727" y="1423"/>
                  <a:pt x="2340" y="1069"/>
                  <a:pt x="2275" y="923"/>
                </a:cubicBezTo>
                <a:cubicBezTo>
                  <a:pt x="2227" y="778"/>
                  <a:pt x="1727" y="665"/>
                  <a:pt x="1727" y="665"/>
                </a:cubicBezTo>
                <a:cubicBezTo>
                  <a:pt x="1727" y="665"/>
                  <a:pt x="1727" y="52"/>
                  <a:pt x="1485" y="4"/>
                </a:cubicBezTo>
                <a:cubicBezTo>
                  <a:pt x="1476" y="2"/>
                  <a:pt x="1468" y="1"/>
                  <a:pt x="1459" y="1"/>
                </a:cubicBezTo>
                <a:close/>
              </a:path>
            </a:pathLst>
          </a:custGeom>
          <a:solidFill>
            <a:srgbClr val="0F709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54" name="Google Shape;654;p20"/>
          <p:cNvSpPr/>
          <p:nvPr/>
        </p:nvSpPr>
        <p:spPr>
          <a:xfrm rot="-1364433" flipH="1">
            <a:off x="8302045" y="1002647"/>
            <a:ext cx="108833" cy="100222"/>
          </a:xfrm>
          <a:custGeom>
            <a:avLst/>
            <a:gdLst/>
            <a:ahLst/>
            <a:cxnLst/>
            <a:rect l="l" t="t" r="r" b="b"/>
            <a:pathLst>
              <a:path w="2275" h="2095" extrusionOk="0">
                <a:moveTo>
                  <a:pt x="757" y="1"/>
                </a:moveTo>
                <a:cubicBezTo>
                  <a:pt x="735" y="1"/>
                  <a:pt x="714" y="5"/>
                  <a:pt x="694" y="13"/>
                </a:cubicBezTo>
                <a:cubicBezTo>
                  <a:pt x="517" y="78"/>
                  <a:pt x="597" y="691"/>
                  <a:pt x="597" y="691"/>
                </a:cubicBezTo>
                <a:cubicBezTo>
                  <a:pt x="597" y="691"/>
                  <a:pt x="0" y="820"/>
                  <a:pt x="16" y="949"/>
                </a:cubicBezTo>
                <a:cubicBezTo>
                  <a:pt x="16" y="1062"/>
                  <a:pt x="484" y="1368"/>
                  <a:pt x="484" y="1368"/>
                </a:cubicBezTo>
                <a:cubicBezTo>
                  <a:pt x="484" y="1368"/>
                  <a:pt x="421" y="2094"/>
                  <a:pt x="654" y="2094"/>
                </a:cubicBezTo>
                <a:cubicBezTo>
                  <a:pt x="657" y="2094"/>
                  <a:pt x="659" y="2094"/>
                  <a:pt x="662" y="2094"/>
                </a:cubicBezTo>
                <a:cubicBezTo>
                  <a:pt x="920" y="2078"/>
                  <a:pt x="1275" y="1497"/>
                  <a:pt x="1275" y="1497"/>
                </a:cubicBezTo>
                <a:cubicBezTo>
                  <a:pt x="1275" y="1497"/>
                  <a:pt x="1734" y="1727"/>
                  <a:pt x="1986" y="1727"/>
                </a:cubicBezTo>
                <a:cubicBezTo>
                  <a:pt x="2040" y="1727"/>
                  <a:pt x="2085" y="1717"/>
                  <a:pt x="2113" y="1691"/>
                </a:cubicBezTo>
                <a:cubicBezTo>
                  <a:pt x="2275" y="1562"/>
                  <a:pt x="1759" y="1013"/>
                  <a:pt x="1759" y="1013"/>
                </a:cubicBezTo>
                <a:cubicBezTo>
                  <a:pt x="1759" y="1013"/>
                  <a:pt x="2049" y="368"/>
                  <a:pt x="1904" y="288"/>
                </a:cubicBezTo>
                <a:cubicBezTo>
                  <a:pt x="1880" y="275"/>
                  <a:pt x="1849" y="269"/>
                  <a:pt x="1813" y="269"/>
                </a:cubicBezTo>
                <a:cubicBezTo>
                  <a:pt x="1625" y="269"/>
                  <a:pt x="1307" y="417"/>
                  <a:pt x="1307" y="417"/>
                </a:cubicBezTo>
                <a:cubicBezTo>
                  <a:pt x="1307" y="417"/>
                  <a:pt x="985" y="1"/>
                  <a:pt x="757" y="1"/>
                </a:cubicBezTo>
                <a:close/>
              </a:path>
            </a:pathLst>
          </a:custGeom>
          <a:solidFill>
            <a:srgbClr val="0F709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55" name="Google Shape;655;p20"/>
          <p:cNvSpPr/>
          <p:nvPr/>
        </p:nvSpPr>
        <p:spPr>
          <a:xfrm rot="-1364433" flipH="1">
            <a:off x="8626056" y="293211"/>
            <a:ext cx="108116" cy="100222"/>
          </a:xfrm>
          <a:custGeom>
            <a:avLst/>
            <a:gdLst/>
            <a:ahLst/>
            <a:cxnLst/>
            <a:rect l="l" t="t" r="r" b="b"/>
            <a:pathLst>
              <a:path w="2260" h="2095" extrusionOk="0">
                <a:moveTo>
                  <a:pt x="759" y="0"/>
                </a:moveTo>
                <a:cubicBezTo>
                  <a:pt x="737" y="0"/>
                  <a:pt x="715" y="4"/>
                  <a:pt x="695" y="13"/>
                </a:cubicBezTo>
                <a:cubicBezTo>
                  <a:pt x="517" y="78"/>
                  <a:pt x="598" y="691"/>
                  <a:pt x="598" y="691"/>
                </a:cubicBezTo>
                <a:cubicBezTo>
                  <a:pt x="598" y="691"/>
                  <a:pt x="1" y="820"/>
                  <a:pt x="1" y="949"/>
                </a:cubicBezTo>
                <a:cubicBezTo>
                  <a:pt x="17" y="1062"/>
                  <a:pt x="485" y="1368"/>
                  <a:pt x="485" y="1368"/>
                </a:cubicBezTo>
                <a:cubicBezTo>
                  <a:pt x="485" y="1368"/>
                  <a:pt x="422" y="2094"/>
                  <a:pt x="655" y="2094"/>
                </a:cubicBezTo>
                <a:cubicBezTo>
                  <a:pt x="657" y="2094"/>
                  <a:pt x="660" y="2094"/>
                  <a:pt x="662" y="2094"/>
                </a:cubicBezTo>
                <a:cubicBezTo>
                  <a:pt x="904" y="2078"/>
                  <a:pt x="1275" y="1497"/>
                  <a:pt x="1275" y="1497"/>
                </a:cubicBezTo>
                <a:cubicBezTo>
                  <a:pt x="1275" y="1497"/>
                  <a:pt x="1724" y="1727"/>
                  <a:pt x="1972" y="1727"/>
                </a:cubicBezTo>
                <a:cubicBezTo>
                  <a:pt x="2025" y="1727"/>
                  <a:pt x="2069" y="1716"/>
                  <a:pt x="2098" y="1691"/>
                </a:cubicBezTo>
                <a:cubicBezTo>
                  <a:pt x="2259" y="1562"/>
                  <a:pt x="1743" y="1013"/>
                  <a:pt x="1743" y="1013"/>
                </a:cubicBezTo>
                <a:cubicBezTo>
                  <a:pt x="1743" y="1013"/>
                  <a:pt x="2033" y="368"/>
                  <a:pt x="1904" y="287"/>
                </a:cubicBezTo>
                <a:cubicBezTo>
                  <a:pt x="1879" y="273"/>
                  <a:pt x="1845" y="268"/>
                  <a:pt x="1805" y="268"/>
                </a:cubicBezTo>
                <a:cubicBezTo>
                  <a:pt x="1612" y="268"/>
                  <a:pt x="1291" y="400"/>
                  <a:pt x="1291" y="400"/>
                </a:cubicBezTo>
                <a:cubicBezTo>
                  <a:pt x="1291" y="400"/>
                  <a:pt x="985" y="0"/>
                  <a:pt x="759" y="0"/>
                </a:cubicBezTo>
                <a:close/>
              </a:path>
            </a:pathLst>
          </a:custGeom>
          <a:solidFill>
            <a:srgbClr val="0F709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56" name="Google Shape;656;p20"/>
          <p:cNvSpPr/>
          <p:nvPr/>
        </p:nvSpPr>
        <p:spPr>
          <a:xfrm rot="970913" flipH="1">
            <a:off x="8248117" y="4463750"/>
            <a:ext cx="191409" cy="149932"/>
          </a:xfrm>
          <a:custGeom>
            <a:avLst/>
            <a:gdLst/>
            <a:ahLst/>
            <a:cxnLst/>
            <a:rect l="l" t="t" r="r" b="b"/>
            <a:pathLst>
              <a:path w="4001" h="3134" extrusionOk="0">
                <a:moveTo>
                  <a:pt x="775" y="1"/>
                </a:moveTo>
                <a:cubicBezTo>
                  <a:pt x="451" y="1"/>
                  <a:pt x="159" y="191"/>
                  <a:pt x="114" y="634"/>
                </a:cubicBezTo>
                <a:cubicBezTo>
                  <a:pt x="1" y="1763"/>
                  <a:pt x="1404" y="3134"/>
                  <a:pt x="1404" y="3134"/>
                </a:cubicBezTo>
                <a:cubicBezTo>
                  <a:pt x="3098" y="2505"/>
                  <a:pt x="4001" y="811"/>
                  <a:pt x="3098" y="408"/>
                </a:cubicBezTo>
                <a:cubicBezTo>
                  <a:pt x="2956" y="344"/>
                  <a:pt x="2824" y="318"/>
                  <a:pt x="2702" y="318"/>
                </a:cubicBezTo>
                <a:cubicBezTo>
                  <a:pt x="2049" y="318"/>
                  <a:pt x="1694" y="1085"/>
                  <a:pt x="1694" y="1085"/>
                </a:cubicBezTo>
                <a:cubicBezTo>
                  <a:pt x="1821" y="435"/>
                  <a:pt x="1263" y="1"/>
                  <a:pt x="775" y="1"/>
                </a:cubicBezTo>
                <a:close/>
              </a:path>
            </a:pathLst>
          </a:custGeom>
          <a:solidFill>
            <a:srgbClr val="0F709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57" name="Google Shape;657;p20"/>
          <p:cNvSpPr/>
          <p:nvPr/>
        </p:nvSpPr>
        <p:spPr>
          <a:xfrm flipH="1">
            <a:off x="8873712" y="4818522"/>
            <a:ext cx="108836" cy="100225"/>
          </a:xfrm>
          <a:custGeom>
            <a:avLst/>
            <a:gdLst/>
            <a:ahLst/>
            <a:cxnLst/>
            <a:rect l="l" t="t" r="r" b="b"/>
            <a:pathLst>
              <a:path w="2275" h="2095" extrusionOk="0">
                <a:moveTo>
                  <a:pt x="757" y="1"/>
                </a:moveTo>
                <a:cubicBezTo>
                  <a:pt x="735" y="1"/>
                  <a:pt x="714" y="5"/>
                  <a:pt x="694" y="13"/>
                </a:cubicBezTo>
                <a:cubicBezTo>
                  <a:pt x="517" y="78"/>
                  <a:pt x="597" y="691"/>
                  <a:pt x="597" y="691"/>
                </a:cubicBezTo>
                <a:cubicBezTo>
                  <a:pt x="597" y="691"/>
                  <a:pt x="0" y="820"/>
                  <a:pt x="16" y="949"/>
                </a:cubicBezTo>
                <a:cubicBezTo>
                  <a:pt x="16" y="1062"/>
                  <a:pt x="484" y="1368"/>
                  <a:pt x="484" y="1368"/>
                </a:cubicBezTo>
                <a:cubicBezTo>
                  <a:pt x="484" y="1368"/>
                  <a:pt x="421" y="2094"/>
                  <a:pt x="654" y="2094"/>
                </a:cubicBezTo>
                <a:cubicBezTo>
                  <a:pt x="657" y="2094"/>
                  <a:pt x="659" y="2094"/>
                  <a:pt x="662" y="2094"/>
                </a:cubicBezTo>
                <a:cubicBezTo>
                  <a:pt x="920" y="2078"/>
                  <a:pt x="1275" y="1497"/>
                  <a:pt x="1275" y="1497"/>
                </a:cubicBezTo>
                <a:cubicBezTo>
                  <a:pt x="1275" y="1497"/>
                  <a:pt x="1734" y="1727"/>
                  <a:pt x="1986" y="1727"/>
                </a:cubicBezTo>
                <a:cubicBezTo>
                  <a:pt x="2040" y="1727"/>
                  <a:pt x="2085" y="1717"/>
                  <a:pt x="2113" y="1691"/>
                </a:cubicBezTo>
                <a:cubicBezTo>
                  <a:pt x="2275" y="1562"/>
                  <a:pt x="1759" y="1013"/>
                  <a:pt x="1759" y="1013"/>
                </a:cubicBezTo>
                <a:cubicBezTo>
                  <a:pt x="1759" y="1013"/>
                  <a:pt x="2049" y="368"/>
                  <a:pt x="1904" y="288"/>
                </a:cubicBezTo>
                <a:cubicBezTo>
                  <a:pt x="1880" y="275"/>
                  <a:pt x="1849" y="269"/>
                  <a:pt x="1813" y="269"/>
                </a:cubicBezTo>
                <a:cubicBezTo>
                  <a:pt x="1625" y="269"/>
                  <a:pt x="1307" y="417"/>
                  <a:pt x="1307" y="417"/>
                </a:cubicBezTo>
                <a:cubicBezTo>
                  <a:pt x="1307" y="417"/>
                  <a:pt x="985" y="1"/>
                  <a:pt x="757" y="1"/>
                </a:cubicBezTo>
                <a:close/>
              </a:path>
            </a:pathLst>
          </a:custGeom>
          <a:solidFill>
            <a:srgbClr val="0F709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658" name="Google Shape;658;p20"/>
          <p:cNvGrpSpPr/>
          <p:nvPr/>
        </p:nvGrpSpPr>
        <p:grpSpPr>
          <a:xfrm rot="1331066">
            <a:off x="8416432" y="4764693"/>
            <a:ext cx="274657" cy="245428"/>
            <a:chOff x="788486" y="3918006"/>
            <a:chExt cx="274649" cy="245421"/>
          </a:xfrm>
        </p:grpSpPr>
        <p:sp>
          <p:nvSpPr>
            <p:cNvPr id="659" name="Google Shape;659;p20"/>
            <p:cNvSpPr/>
            <p:nvPr/>
          </p:nvSpPr>
          <p:spPr>
            <a:xfrm>
              <a:off x="788486" y="3977281"/>
              <a:ext cx="274649" cy="186145"/>
            </a:xfrm>
            <a:custGeom>
              <a:avLst/>
              <a:gdLst/>
              <a:ahLst/>
              <a:cxnLst/>
              <a:rect l="l" t="t" r="r" b="b"/>
              <a:pathLst>
                <a:path w="5741" h="3891" extrusionOk="0">
                  <a:moveTo>
                    <a:pt x="3596" y="0"/>
                  </a:moveTo>
                  <a:cubicBezTo>
                    <a:pt x="2666" y="0"/>
                    <a:pt x="2369" y="990"/>
                    <a:pt x="2369" y="990"/>
                  </a:cubicBezTo>
                  <a:cubicBezTo>
                    <a:pt x="1940" y="635"/>
                    <a:pt x="1549" y="491"/>
                    <a:pt x="1216" y="491"/>
                  </a:cubicBezTo>
                  <a:cubicBezTo>
                    <a:pt x="459" y="491"/>
                    <a:pt x="0" y="1236"/>
                    <a:pt x="78" y="1942"/>
                  </a:cubicBezTo>
                  <a:cubicBezTo>
                    <a:pt x="184" y="2909"/>
                    <a:pt x="1650" y="3891"/>
                    <a:pt x="2126" y="3891"/>
                  </a:cubicBezTo>
                  <a:cubicBezTo>
                    <a:pt x="2158" y="3891"/>
                    <a:pt x="2185" y="3886"/>
                    <a:pt x="2208" y="3877"/>
                  </a:cubicBezTo>
                  <a:cubicBezTo>
                    <a:pt x="2434" y="3797"/>
                    <a:pt x="2579" y="3603"/>
                    <a:pt x="2627" y="3377"/>
                  </a:cubicBezTo>
                  <a:cubicBezTo>
                    <a:pt x="2627" y="3377"/>
                    <a:pt x="3113" y="3657"/>
                    <a:pt x="3421" y="3657"/>
                  </a:cubicBezTo>
                  <a:cubicBezTo>
                    <a:pt x="3468" y="3657"/>
                    <a:pt x="3510" y="3650"/>
                    <a:pt x="3547" y="3635"/>
                  </a:cubicBezTo>
                  <a:cubicBezTo>
                    <a:pt x="3805" y="3522"/>
                    <a:pt x="5740" y="780"/>
                    <a:pt x="4272" y="151"/>
                  </a:cubicBezTo>
                  <a:cubicBezTo>
                    <a:pt x="4017" y="44"/>
                    <a:pt x="3792" y="0"/>
                    <a:pt x="3596" y="0"/>
                  </a:cubicBezTo>
                  <a:close/>
                </a:path>
              </a:pathLst>
            </a:custGeom>
            <a:solidFill>
              <a:srgbClr val="0F709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0" name="Google Shape;660;p20"/>
            <p:cNvSpPr/>
            <p:nvPr/>
          </p:nvSpPr>
          <p:spPr>
            <a:xfrm>
              <a:off x="866324" y="3927670"/>
              <a:ext cx="38607" cy="75396"/>
            </a:xfrm>
            <a:custGeom>
              <a:avLst/>
              <a:gdLst/>
              <a:ahLst/>
              <a:cxnLst/>
              <a:rect l="l" t="t" r="r" b="b"/>
              <a:pathLst>
                <a:path w="807" h="1576" extrusionOk="0">
                  <a:moveTo>
                    <a:pt x="293" y="1"/>
                  </a:moveTo>
                  <a:cubicBezTo>
                    <a:pt x="192" y="1"/>
                    <a:pt x="100" y="50"/>
                    <a:pt x="48" y="140"/>
                  </a:cubicBezTo>
                  <a:cubicBezTo>
                    <a:pt x="1" y="251"/>
                    <a:pt x="488" y="1576"/>
                    <a:pt x="671" y="1576"/>
                  </a:cubicBezTo>
                  <a:cubicBezTo>
                    <a:pt x="673" y="1576"/>
                    <a:pt x="675" y="1576"/>
                    <a:pt x="677" y="1575"/>
                  </a:cubicBezTo>
                  <a:cubicBezTo>
                    <a:pt x="807" y="1559"/>
                    <a:pt x="484" y="43"/>
                    <a:pt x="371" y="11"/>
                  </a:cubicBezTo>
                  <a:cubicBezTo>
                    <a:pt x="345" y="4"/>
                    <a:pt x="318" y="1"/>
                    <a:pt x="293" y="1"/>
                  </a:cubicBezTo>
                  <a:close/>
                </a:path>
              </a:pathLst>
            </a:custGeom>
            <a:solidFill>
              <a:srgbClr val="0F709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1" name="Google Shape;661;p20"/>
            <p:cNvSpPr/>
            <p:nvPr/>
          </p:nvSpPr>
          <p:spPr>
            <a:xfrm>
              <a:off x="898808" y="3918006"/>
              <a:ext cx="60900" cy="45065"/>
            </a:xfrm>
            <a:custGeom>
              <a:avLst/>
              <a:gdLst/>
              <a:ahLst/>
              <a:cxnLst/>
              <a:rect l="l" t="t" r="r" b="b"/>
              <a:pathLst>
                <a:path w="1273" h="942" extrusionOk="0">
                  <a:moveTo>
                    <a:pt x="483" y="1"/>
                  </a:moveTo>
                  <a:cubicBezTo>
                    <a:pt x="0" y="1"/>
                    <a:pt x="31" y="713"/>
                    <a:pt x="31" y="713"/>
                  </a:cubicBezTo>
                  <a:cubicBezTo>
                    <a:pt x="141" y="881"/>
                    <a:pt x="294" y="941"/>
                    <a:pt x="448" y="941"/>
                  </a:cubicBezTo>
                  <a:cubicBezTo>
                    <a:pt x="766" y="941"/>
                    <a:pt x="1095" y="687"/>
                    <a:pt x="1095" y="600"/>
                  </a:cubicBezTo>
                  <a:cubicBezTo>
                    <a:pt x="1095" y="487"/>
                    <a:pt x="1273" y="358"/>
                    <a:pt x="1273" y="358"/>
                  </a:cubicBezTo>
                  <a:cubicBezTo>
                    <a:pt x="1095" y="132"/>
                    <a:pt x="821" y="3"/>
                    <a:pt x="531" y="3"/>
                  </a:cubicBezTo>
                  <a:cubicBezTo>
                    <a:pt x="514" y="1"/>
                    <a:pt x="498" y="1"/>
                    <a:pt x="483" y="1"/>
                  </a:cubicBezTo>
                  <a:close/>
                </a:path>
              </a:pathLst>
            </a:custGeom>
            <a:solidFill>
              <a:srgbClr val="0F709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 2">
  <p:cSld name="CUSTOM_4_1">
    <p:spTree>
      <p:nvGrpSpPr>
        <p:cNvPr id="1" name="Shape 6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1" name="Google Shape;681;p22"/>
          <p:cNvSpPr txBox="1">
            <a:spLocks noGrp="1"/>
          </p:cNvSpPr>
          <p:nvPr>
            <p:ph type="title"/>
          </p:nvPr>
        </p:nvSpPr>
        <p:spPr>
          <a:xfrm>
            <a:off x="1190950" y="3113050"/>
            <a:ext cx="2490600" cy="662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1pPr>
            <a:lvl2pPr lvl="1" algn="l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2pPr>
            <a:lvl3pPr lvl="2" algn="l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3pPr>
            <a:lvl4pPr lvl="3" algn="l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4pPr>
            <a:lvl5pPr lvl="4" algn="l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5pPr>
            <a:lvl6pPr lvl="5" algn="l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6pPr>
            <a:lvl7pPr lvl="6" algn="l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7pPr>
            <a:lvl8pPr lvl="7" algn="l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8pPr>
            <a:lvl9pPr lvl="8" algn="l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9pPr>
          </a:lstStyle>
          <a:p>
            <a:endParaRPr/>
          </a:p>
        </p:txBody>
      </p:sp>
      <p:sp>
        <p:nvSpPr>
          <p:cNvPr id="682" name="Google Shape;682;p22"/>
          <p:cNvSpPr txBox="1">
            <a:spLocks noGrp="1"/>
          </p:cNvSpPr>
          <p:nvPr>
            <p:ph type="subTitle" idx="1"/>
          </p:nvPr>
        </p:nvSpPr>
        <p:spPr>
          <a:xfrm>
            <a:off x="1190975" y="3775175"/>
            <a:ext cx="2490600" cy="833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600"/>
              <a:buChar char="●"/>
              <a:defRPr sz="1600"/>
            </a:lvl1pPr>
            <a:lvl2pPr lvl="1" rtl="0">
              <a:spcBef>
                <a:spcPts val="0"/>
              </a:spcBef>
              <a:spcAft>
                <a:spcPts val="0"/>
              </a:spcAft>
              <a:buSzPts val="1600"/>
              <a:buChar char="○"/>
              <a:defRPr sz="1600"/>
            </a:lvl2pPr>
            <a:lvl3pPr lvl="2" rtl="0">
              <a:spcBef>
                <a:spcPts val="1600"/>
              </a:spcBef>
              <a:spcAft>
                <a:spcPts val="0"/>
              </a:spcAft>
              <a:buSzPts val="1600"/>
              <a:buChar char="■"/>
              <a:defRPr sz="1600"/>
            </a:lvl3pPr>
            <a:lvl4pPr lvl="3" rtl="0">
              <a:spcBef>
                <a:spcPts val="1600"/>
              </a:spcBef>
              <a:spcAft>
                <a:spcPts val="0"/>
              </a:spcAft>
              <a:buSzPts val="1600"/>
              <a:buChar char="●"/>
              <a:defRPr sz="1600"/>
            </a:lvl4pPr>
            <a:lvl5pPr lvl="4" rtl="0">
              <a:spcBef>
                <a:spcPts val="1600"/>
              </a:spcBef>
              <a:spcAft>
                <a:spcPts val="0"/>
              </a:spcAft>
              <a:buSzPts val="1600"/>
              <a:buChar char="○"/>
              <a:defRPr sz="1600"/>
            </a:lvl5pPr>
            <a:lvl6pPr lvl="5" rtl="0">
              <a:spcBef>
                <a:spcPts val="1600"/>
              </a:spcBef>
              <a:spcAft>
                <a:spcPts val="0"/>
              </a:spcAft>
              <a:buSzPts val="1600"/>
              <a:buChar char="■"/>
              <a:defRPr sz="1600"/>
            </a:lvl6pPr>
            <a:lvl7pPr lvl="6" rtl="0">
              <a:spcBef>
                <a:spcPts val="1600"/>
              </a:spcBef>
              <a:spcAft>
                <a:spcPts val="0"/>
              </a:spcAft>
              <a:buSzPts val="1600"/>
              <a:buChar char="●"/>
              <a:defRPr sz="1600"/>
            </a:lvl7pPr>
            <a:lvl8pPr lvl="7" rtl="0">
              <a:spcBef>
                <a:spcPts val="1600"/>
              </a:spcBef>
              <a:spcAft>
                <a:spcPts val="0"/>
              </a:spcAft>
              <a:buSzPts val="1600"/>
              <a:buChar char="○"/>
              <a:defRPr sz="1600"/>
            </a:lvl8pPr>
            <a:lvl9pPr lvl="8" rtl="0">
              <a:spcBef>
                <a:spcPts val="1600"/>
              </a:spcBef>
              <a:spcAft>
                <a:spcPts val="1600"/>
              </a:spcAft>
              <a:buSzPts val="1600"/>
              <a:buChar char="■"/>
              <a:defRPr sz="1600"/>
            </a:lvl9pPr>
          </a:lstStyle>
          <a:p>
            <a:endParaRPr/>
          </a:p>
        </p:txBody>
      </p:sp>
      <p:sp>
        <p:nvSpPr>
          <p:cNvPr id="683" name="Google Shape;683;p22"/>
          <p:cNvSpPr txBox="1">
            <a:spLocks noGrp="1"/>
          </p:cNvSpPr>
          <p:nvPr>
            <p:ph type="subTitle" idx="2"/>
          </p:nvPr>
        </p:nvSpPr>
        <p:spPr>
          <a:xfrm>
            <a:off x="5462453" y="3775175"/>
            <a:ext cx="2490600" cy="833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600"/>
              <a:buChar char="●"/>
              <a:defRPr sz="1600"/>
            </a:lvl1pPr>
            <a:lvl2pPr lvl="1" rtl="0">
              <a:spcBef>
                <a:spcPts val="1600"/>
              </a:spcBef>
              <a:spcAft>
                <a:spcPts val="0"/>
              </a:spcAft>
              <a:buSzPts val="1600"/>
              <a:buChar char="○"/>
              <a:defRPr sz="1600"/>
            </a:lvl2pPr>
            <a:lvl3pPr lvl="2" rtl="0">
              <a:spcBef>
                <a:spcPts val="1600"/>
              </a:spcBef>
              <a:spcAft>
                <a:spcPts val="0"/>
              </a:spcAft>
              <a:buSzPts val="1600"/>
              <a:buChar char="■"/>
              <a:defRPr sz="1600"/>
            </a:lvl3pPr>
            <a:lvl4pPr lvl="3" rtl="0">
              <a:spcBef>
                <a:spcPts val="1600"/>
              </a:spcBef>
              <a:spcAft>
                <a:spcPts val="0"/>
              </a:spcAft>
              <a:buSzPts val="1600"/>
              <a:buChar char="●"/>
              <a:defRPr sz="1600"/>
            </a:lvl4pPr>
            <a:lvl5pPr lvl="4" rtl="0">
              <a:spcBef>
                <a:spcPts val="1600"/>
              </a:spcBef>
              <a:spcAft>
                <a:spcPts val="0"/>
              </a:spcAft>
              <a:buSzPts val="1600"/>
              <a:buChar char="○"/>
              <a:defRPr sz="1600"/>
            </a:lvl5pPr>
            <a:lvl6pPr lvl="5" rtl="0">
              <a:spcBef>
                <a:spcPts val="1600"/>
              </a:spcBef>
              <a:spcAft>
                <a:spcPts val="0"/>
              </a:spcAft>
              <a:buSzPts val="1600"/>
              <a:buChar char="■"/>
              <a:defRPr sz="1600"/>
            </a:lvl6pPr>
            <a:lvl7pPr lvl="6" rtl="0">
              <a:spcBef>
                <a:spcPts val="1600"/>
              </a:spcBef>
              <a:spcAft>
                <a:spcPts val="0"/>
              </a:spcAft>
              <a:buSzPts val="1600"/>
              <a:buChar char="●"/>
              <a:defRPr sz="1600"/>
            </a:lvl7pPr>
            <a:lvl8pPr lvl="7" rtl="0">
              <a:spcBef>
                <a:spcPts val="1600"/>
              </a:spcBef>
              <a:spcAft>
                <a:spcPts val="0"/>
              </a:spcAft>
              <a:buSzPts val="1600"/>
              <a:buChar char="○"/>
              <a:defRPr sz="1600"/>
            </a:lvl8pPr>
            <a:lvl9pPr lvl="8" rtl="0">
              <a:spcBef>
                <a:spcPts val="1600"/>
              </a:spcBef>
              <a:spcAft>
                <a:spcPts val="1600"/>
              </a:spcAft>
              <a:buSzPts val="1600"/>
              <a:buChar char="■"/>
              <a:defRPr sz="1600"/>
            </a:lvl9pPr>
          </a:lstStyle>
          <a:p>
            <a:endParaRPr/>
          </a:p>
        </p:txBody>
      </p:sp>
      <p:sp>
        <p:nvSpPr>
          <p:cNvPr id="684" name="Google Shape;684;p22"/>
          <p:cNvSpPr txBox="1">
            <a:spLocks noGrp="1"/>
          </p:cNvSpPr>
          <p:nvPr>
            <p:ph type="subTitle" idx="3"/>
          </p:nvPr>
        </p:nvSpPr>
        <p:spPr>
          <a:xfrm>
            <a:off x="5462450" y="3113050"/>
            <a:ext cx="2490600" cy="662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 b="1">
                <a:latin typeface="Finger Paint"/>
                <a:ea typeface="Finger Paint"/>
                <a:cs typeface="Finger Paint"/>
                <a:sym typeface="Finger Paint"/>
              </a:defRPr>
            </a:lvl1pPr>
            <a:lvl2pPr lvl="1" rtl="0">
              <a:spcBef>
                <a:spcPts val="1600"/>
              </a:spcBef>
              <a:spcAft>
                <a:spcPts val="0"/>
              </a:spcAft>
              <a:buSzPts val="3600"/>
              <a:buNone/>
              <a:defRPr sz="3600"/>
            </a:lvl2pPr>
            <a:lvl3pPr lvl="2" rtl="0">
              <a:spcBef>
                <a:spcPts val="1600"/>
              </a:spcBef>
              <a:spcAft>
                <a:spcPts val="0"/>
              </a:spcAft>
              <a:buSzPts val="3600"/>
              <a:buNone/>
              <a:defRPr sz="3600"/>
            </a:lvl3pPr>
            <a:lvl4pPr lvl="3" rtl="0">
              <a:spcBef>
                <a:spcPts val="1600"/>
              </a:spcBef>
              <a:spcAft>
                <a:spcPts val="0"/>
              </a:spcAft>
              <a:buSzPts val="3600"/>
              <a:buNone/>
              <a:defRPr sz="3600"/>
            </a:lvl4pPr>
            <a:lvl5pPr lvl="4" rtl="0">
              <a:spcBef>
                <a:spcPts val="1600"/>
              </a:spcBef>
              <a:spcAft>
                <a:spcPts val="0"/>
              </a:spcAft>
              <a:buSzPts val="3600"/>
              <a:buNone/>
              <a:defRPr sz="3600"/>
            </a:lvl5pPr>
            <a:lvl6pPr lvl="5" rtl="0">
              <a:spcBef>
                <a:spcPts val="1600"/>
              </a:spcBef>
              <a:spcAft>
                <a:spcPts val="0"/>
              </a:spcAft>
              <a:buSzPts val="3600"/>
              <a:buNone/>
              <a:defRPr sz="3600"/>
            </a:lvl6pPr>
            <a:lvl7pPr lvl="6" rtl="0">
              <a:spcBef>
                <a:spcPts val="1600"/>
              </a:spcBef>
              <a:spcAft>
                <a:spcPts val="0"/>
              </a:spcAft>
              <a:buSzPts val="3600"/>
              <a:buNone/>
              <a:defRPr sz="3600"/>
            </a:lvl7pPr>
            <a:lvl8pPr lvl="7" rtl="0">
              <a:spcBef>
                <a:spcPts val="1600"/>
              </a:spcBef>
              <a:spcAft>
                <a:spcPts val="0"/>
              </a:spcAft>
              <a:buSzPts val="3600"/>
              <a:buNone/>
              <a:defRPr sz="3600"/>
            </a:lvl8pPr>
            <a:lvl9pPr lvl="8" rtl="0">
              <a:spcBef>
                <a:spcPts val="1600"/>
              </a:spcBef>
              <a:spcAft>
                <a:spcPts val="160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grpSp>
        <p:nvGrpSpPr>
          <p:cNvPr id="685" name="Google Shape;685;p22"/>
          <p:cNvGrpSpPr/>
          <p:nvPr/>
        </p:nvGrpSpPr>
        <p:grpSpPr>
          <a:xfrm rot="10800000" flipH="1">
            <a:off x="119066" y="4550196"/>
            <a:ext cx="521567" cy="495679"/>
            <a:chOff x="1203674" y="1579800"/>
            <a:chExt cx="304725" cy="289600"/>
          </a:xfrm>
        </p:grpSpPr>
        <p:sp>
          <p:nvSpPr>
            <p:cNvPr id="686" name="Google Shape;686;p22"/>
            <p:cNvSpPr/>
            <p:nvPr/>
          </p:nvSpPr>
          <p:spPr>
            <a:xfrm>
              <a:off x="1203674" y="1796500"/>
              <a:ext cx="93025" cy="72900"/>
            </a:xfrm>
            <a:custGeom>
              <a:avLst/>
              <a:gdLst/>
              <a:ahLst/>
              <a:cxnLst/>
              <a:rect l="l" t="t" r="r" b="b"/>
              <a:pathLst>
                <a:path w="3721" h="2916" extrusionOk="0">
                  <a:moveTo>
                    <a:pt x="2114" y="1"/>
                  </a:moveTo>
                  <a:cubicBezTo>
                    <a:pt x="1759" y="1"/>
                    <a:pt x="1367" y="136"/>
                    <a:pt x="978" y="464"/>
                  </a:cubicBezTo>
                  <a:cubicBezTo>
                    <a:pt x="0" y="1306"/>
                    <a:pt x="1026" y="2916"/>
                    <a:pt x="2104" y="2916"/>
                  </a:cubicBezTo>
                  <a:cubicBezTo>
                    <a:pt x="2574" y="2916"/>
                    <a:pt x="3053" y="2610"/>
                    <a:pt x="3381" y="1803"/>
                  </a:cubicBezTo>
                  <a:cubicBezTo>
                    <a:pt x="3721" y="948"/>
                    <a:pt x="3050" y="1"/>
                    <a:pt x="2114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7" name="Google Shape;687;p22"/>
            <p:cNvSpPr/>
            <p:nvPr/>
          </p:nvSpPr>
          <p:spPr>
            <a:xfrm>
              <a:off x="1256749" y="1579800"/>
              <a:ext cx="251650" cy="187425"/>
            </a:xfrm>
            <a:custGeom>
              <a:avLst/>
              <a:gdLst/>
              <a:ahLst/>
              <a:cxnLst/>
              <a:rect l="l" t="t" r="r" b="b"/>
              <a:pathLst>
                <a:path w="10066" h="7497" extrusionOk="0">
                  <a:moveTo>
                    <a:pt x="7437" y="1"/>
                  </a:moveTo>
                  <a:cubicBezTo>
                    <a:pt x="6123" y="1"/>
                    <a:pt x="4417" y="454"/>
                    <a:pt x="3371" y="1163"/>
                  </a:cubicBezTo>
                  <a:cubicBezTo>
                    <a:pt x="1210" y="2615"/>
                    <a:pt x="0" y="5180"/>
                    <a:pt x="516" y="6583"/>
                  </a:cubicBezTo>
                  <a:cubicBezTo>
                    <a:pt x="761" y="7247"/>
                    <a:pt x="1175" y="7497"/>
                    <a:pt x="1661" y="7497"/>
                  </a:cubicBezTo>
                  <a:cubicBezTo>
                    <a:pt x="2745" y="7497"/>
                    <a:pt x="4186" y="6252"/>
                    <a:pt x="4888" y="5583"/>
                  </a:cubicBezTo>
                  <a:cubicBezTo>
                    <a:pt x="7985" y="2647"/>
                    <a:pt x="10065" y="2728"/>
                    <a:pt x="9243" y="696"/>
                  </a:cubicBezTo>
                  <a:cubicBezTo>
                    <a:pt x="9047" y="212"/>
                    <a:pt x="8333" y="1"/>
                    <a:pt x="7437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688" name="Google Shape;688;p22"/>
          <p:cNvGrpSpPr/>
          <p:nvPr/>
        </p:nvGrpSpPr>
        <p:grpSpPr>
          <a:xfrm rot="10800000">
            <a:off x="8503366" y="4550196"/>
            <a:ext cx="521567" cy="495679"/>
            <a:chOff x="1203674" y="1579800"/>
            <a:chExt cx="304725" cy="289600"/>
          </a:xfrm>
        </p:grpSpPr>
        <p:sp>
          <p:nvSpPr>
            <p:cNvPr id="689" name="Google Shape;689;p22"/>
            <p:cNvSpPr/>
            <p:nvPr/>
          </p:nvSpPr>
          <p:spPr>
            <a:xfrm>
              <a:off x="1203674" y="1796500"/>
              <a:ext cx="93025" cy="72900"/>
            </a:xfrm>
            <a:custGeom>
              <a:avLst/>
              <a:gdLst/>
              <a:ahLst/>
              <a:cxnLst/>
              <a:rect l="l" t="t" r="r" b="b"/>
              <a:pathLst>
                <a:path w="3721" h="2916" extrusionOk="0">
                  <a:moveTo>
                    <a:pt x="2114" y="1"/>
                  </a:moveTo>
                  <a:cubicBezTo>
                    <a:pt x="1759" y="1"/>
                    <a:pt x="1367" y="136"/>
                    <a:pt x="978" y="464"/>
                  </a:cubicBezTo>
                  <a:cubicBezTo>
                    <a:pt x="0" y="1306"/>
                    <a:pt x="1026" y="2916"/>
                    <a:pt x="2104" y="2916"/>
                  </a:cubicBezTo>
                  <a:cubicBezTo>
                    <a:pt x="2574" y="2916"/>
                    <a:pt x="3053" y="2610"/>
                    <a:pt x="3381" y="1803"/>
                  </a:cubicBezTo>
                  <a:cubicBezTo>
                    <a:pt x="3721" y="948"/>
                    <a:pt x="3050" y="1"/>
                    <a:pt x="2114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0" name="Google Shape;690;p22"/>
            <p:cNvSpPr/>
            <p:nvPr/>
          </p:nvSpPr>
          <p:spPr>
            <a:xfrm>
              <a:off x="1256749" y="1579800"/>
              <a:ext cx="251650" cy="187425"/>
            </a:xfrm>
            <a:custGeom>
              <a:avLst/>
              <a:gdLst/>
              <a:ahLst/>
              <a:cxnLst/>
              <a:rect l="l" t="t" r="r" b="b"/>
              <a:pathLst>
                <a:path w="10066" h="7497" extrusionOk="0">
                  <a:moveTo>
                    <a:pt x="7437" y="1"/>
                  </a:moveTo>
                  <a:cubicBezTo>
                    <a:pt x="6123" y="1"/>
                    <a:pt x="4417" y="454"/>
                    <a:pt x="3371" y="1163"/>
                  </a:cubicBezTo>
                  <a:cubicBezTo>
                    <a:pt x="1210" y="2615"/>
                    <a:pt x="0" y="5180"/>
                    <a:pt x="516" y="6583"/>
                  </a:cubicBezTo>
                  <a:cubicBezTo>
                    <a:pt x="761" y="7247"/>
                    <a:pt x="1175" y="7497"/>
                    <a:pt x="1661" y="7497"/>
                  </a:cubicBezTo>
                  <a:cubicBezTo>
                    <a:pt x="2745" y="7497"/>
                    <a:pt x="4186" y="6252"/>
                    <a:pt x="4888" y="5583"/>
                  </a:cubicBezTo>
                  <a:cubicBezTo>
                    <a:pt x="7985" y="2647"/>
                    <a:pt x="10065" y="2728"/>
                    <a:pt x="9243" y="696"/>
                  </a:cubicBezTo>
                  <a:cubicBezTo>
                    <a:pt x="9047" y="212"/>
                    <a:pt x="8333" y="1"/>
                    <a:pt x="7437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691" name="Google Shape;691;p22"/>
          <p:cNvGrpSpPr/>
          <p:nvPr/>
        </p:nvGrpSpPr>
        <p:grpSpPr>
          <a:xfrm flipH="1">
            <a:off x="8906162" y="88761"/>
            <a:ext cx="173813" cy="188140"/>
            <a:chOff x="506734" y="3911461"/>
            <a:chExt cx="173813" cy="188140"/>
          </a:xfrm>
        </p:grpSpPr>
        <p:sp>
          <p:nvSpPr>
            <p:cNvPr id="692" name="Google Shape;692;p22"/>
            <p:cNvSpPr/>
            <p:nvPr/>
          </p:nvSpPr>
          <p:spPr>
            <a:xfrm>
              <a:off x="624197" y="4043251"/>
              <a:ext cx="56350" cy="56350"/>
            </a:xfrm>
            <a:custGeom>
              <a:avLst/>
              <a:gdLst/>
              <a:ahLst/>
              <a:cxnLst/>
              <a:rect l="l" t="t" r="r" b="b"/>
              <a:pathLst>
                <a:path w="2592" h="2592" extrusionOk="0">
                  <a:moveTo>
                    <a:pt x="1274" y="0"/>
                  </a:moveTo>
                  <a:cubicBezTo>
                    <a:pt x="571" y="0"/>
                    <a:pt x="0" y="615"/>
                    <a:pt x="0" y="1318"/>
                  </a:cubicBezTo>
                  <a:cubicBezTo>
                    <a:pt x="0" y="2020"/>
                    <a:pt x="571" y="2591"/>
                    <a:pt x="1274" y="2591"/>
                  </a:cubicBezTo>
                  <a:cubicBezTo>
                    <a:pt x="2020" y="2591"/>
                    <a:pt x="2591" y="2020"/>
                    <a:pt x="2591" y="1318"/>
                  </a:cubicBezTo>
                  <a:cubicBezTo>
                    <a:pt x="2591" y="615"/>
                    <a:pt x="2020" y="0"/>
                    <a:pt x="1274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3" name="Google Shape;693;p22"/>
            <p:cNvSpPr/>
            <p:nvPr/>
          </p:nvSpPr>
          <p:spPr>
            <a:xfrm>
              <a:off x="586956" y="3911461"/>
              <a:ext cx="65894" cy="56372"/>
            </a:xfrm>
            <a:custGeom>
              <a:avLst/>
              <a:gdLst/>
              <a:ahLst/>
              <a:cxnLst/>
              <a:rect l="l" t="t" r="r" b="b"/>
              <a:pathLst>
                <a:path w="3031" h="2593" extrusionOk="0">
                  <a:moveTo>
                    <a:pt x="1713" y="1"/>
                  </a:moveTo>
                  <a:cubicBezTo>
                    <a:pt x="571" y="1"/>
                    <a:pt x="0" y="1406"/>
                    <a:pt x="791" y="2197"/>
                  </a:cubicBezTo>
                  <a:cubicBezTo>
                    <a:pt x="1063" y="2470"/>
                    <a:pt x="1397" y="2592"/>
                    <a:pt x="1723" y="2592"/>
                  </a:cubicBezTo>
                  <a:cubicBezTo>
                    <a:pt x="2394" y="2592"/>
                    <a:pt x="3031" y="2073"/>
                    <a:pt x="3031" y="1275"/>
                  </a:cubicBezTo>
                  <a:cubicBezTo>
                    <a:pt x="3031" y="572"/>
                    <a:pt x="2416" y="1"/>
                    <a:pt x="1713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4" name="Google Shape;694;p22"/>
            <p:cNvSpPr/>
            <p:nvPr/>
          </p:nvSpPr>
          <p:spPr>
            <a:xfrm>
              <a:off x="506734" y="4004097"/>
              <a:ext cx="65916" cy="55720"/>
            </a:xfrm>
            <a:custGeom>
              <a:avLst/>
              <a:gdLst/>
              <a:ahLst/>
              <a:cxnLst/>
              <a:rect l="l" t="t" r="r" b="b"/>
              <a:pathLst>
                <a:path w="3032" h="2563" extrusionOk="0">
                  <a:moveTo>
                    <a:pt x="1714" y="0"/>
                  </a:moveTo>
                  <a:cubicBezTo>
                    <a:pt x="572" y="0"/>
                    <a:pt x="1" y="1362"/>
                    <a:pt x="791" y="2196"/>
                  </a:cubicBezTo>
                  <a:cubicBezTo>
                    <a:pt x="1058" y="2449"/>
                    <a:pt x="1384" y="2563"/>
                    <a:pt x="1703" y="2563"/>
                  </a:cubicBezTo>
                  <a:cubicBezTo>
                    <a:pt x="2381" y="2563"/>
                    <a:pt x="3031" y="2050"/>
                    <a:pt x="3031" y="1274"/>
                  </a:cubicBezTo>
                  <a:cubicBezTo>
                    <a:pt x="3031" y="571"/>
                    <a:pt x="2416" y="0"/>
                    <a:pt x="1714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695" name="Google Shape;695;p22"/>
          <p:cNvGrpSpPr/>
          <p:nvPr/>
        </p:nvGrpSpPr>
        <p:grpSpPr>
          <a:xfrm>
            <a:off x="119087" y="88761"/>
            <a:ext cx="173813" cy="188140"/>
            <a:chOff x="506734" y="3911461"/>
            <a:chExt cx="173813" cy="188140"/>
          </a:xfrm>
        </p:grpSpPr>
        <p:sp>
          <p:nvSpPr>
            <p:cNvPr id="696" name="Google Shape;696;p22"/>
            <p:cNvSpPr/>
            <p:nvPr/>
          </p:nvSpPr>
          <p:spPr>
            <a:xfrm>
              <a:off x="624197" y="4043251"/>
              <a:ext cx="56350" cy="56350"/>
            </a:xfrm>
            <a:custGeom>
              <a:avLst/>
              <a:gdLst/>
              <a:ahLst/>
              <a:cxnLst/>
              <a:rect l="l" t="t" r="r" b="b"/>
              <a:pathLst>
                <a:path w="2592" h="2592" extrusionOk="0">
                  <a:moveTo>
                    <a:pt x="1274" y="0"/>
                  </a:moveTo>
                  <a:cubicBezTo>
                    <a:pt x="571" y="0"/>
                    <a:pt x="0" y="615"/>
                    <a:pt x="0" y="1318"/>
                  </a:cubicBezTo>
                  <a:cubicBezTo>
                    <a:pt x="0" y="2020"/>
                    <a:pt x="571" y="2591"/>
                    <a:pt x="1274" y="2591"/>
                  </a:cubicBezTo>
                  <a:cubicBezTo>
                    <a:pt x="2020" y="2591"/>
                    <a:pt x="2591" y="2020"/>
                    <a:pt x="2591" y="1318"/>
                  </a:cubicBezTo>
                  <a:cubicBezTo>
                    <a:pt x="2591" y="615"/>
                    <a:pt x="2020" y="0"/>
                    <a:pt x="1274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7" name="Google Shape;697;p22"/>
            <p:cNvSpPr/>
            <p:nvPr/>
          </p:nvSpPr>
          <p:spPr>
            <a:xfrm>
              <a:off x="586956" y="3911461"/>
              <a:ext cx="65894" cy="56372"/>
            </a:xfrm>
            <a:custGeom>
              <a:avLst/>
              <a:gdLst/>
              <a:ahLst/>
              <a:cxnLst/>
              <a:rect l="l" t="t" r="r" b="b"/>
              <a:pathLst>
                <a:path w="3031" h="2593" extrusionOk="0">
                  <a:moveTo>
                    <a:pt x="1713" y="1"/>
                  </a:moveTo>
                  <a:cubicBezTo>
                    <a:pt x="571" y="1"/>
                    <a:pt x="0" y="1406"/>
                    <a:pt x="791" y="2197"/>
                  </a:cubicBezTo>
                  <a:cubicBezTo>
                    <a:pt x="1063" y="2470"/>
                    <a:pt x="1397" y="2592"/>
                    <a:pt x="1723" y="2592"/>
                  </a:cubicBezTo>
                  <a:cubicBezTo>
                    <a:pt x="2394" y="2592"/>
                    <a:pt x="3031" y="2073"/>
                    <a:pt x="3031" y="1275"/>
                  </a:cubicBezTo>
                  <a:cubicBezTo>
                    <a:pt x="3031" y="572"/>
                    <a:pt x="2416" y="1"/>
                    <a:pt x="1713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8" name="Google Shape;698;p22"/>
            <p:cNvSpPr/>
            <p:nvPr/>
          </p:nvSpPr>
          <p:spPr>
            <a:xfrm>
              <a:off x="506734" y="4004097"/>
              <a:ext cx="65916" cy="55720"/>
            </a:xfrm>
            <a:custGeom>
              <a:avLst/>
              <a:gdLst/>
              <a:ahLst/>
              <a:cxnLst/>
              <a:rect l="l" t="t" r="r" b="b"/>
              <a:pathLst>
                <a:path w="3032" h="2563" extrusionOk="0">
                  <a:moveTo>
                    <a:pt x="1714" y="0"/>
                  </a:moveTo>
                  <a:cubicBezTo>
                    <a:pt x="572" y="0"/>
                    <a:pt x="1" y="1362"/>
                    <a:pt x="791" y="2196"/>
                  </a:cubicBezTo>
                  <a:cubicBezTo>
                    <a:pt x="1058" y="2449"/>
                    <a:pt x="1384" y="2563"/>
                    <a:pt x="1703" y="2563"/>
                  </a:cubicBezTo>
                  <a:cubicBezTo>
                    <a:pt x="2381" y="2563"/>
                    <a:pt x="3031" y="2050"/>
                    <a:pt x="3031" y="1274"/>
                  </a:cubicBezTo>
                  <a:cubicBezTo>
                    <a:pt x="3031" y="571"/>
                    <a:pt x="2416" y="0"/>
                    <a:pt x="1714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699" name="Google Shape;699;p22"/>
          <p:cNvGrpSpPr/>
          <p:nvPr/>
        </p:nvGrpSpPr>
        <p:grpSpPr>
          <a:xfrm>
            <a:off x="5321477" y="458529"/>
            <a:ext cx="2654298" cy="2620682"/>
            <a:chOff x="5473877" y="610929"/>
            <a:chExt cx="2654298" cy="2620682"/>
          </a:xfrm>
        </p:grpSpPr>
        <p:sp>
          <p:nvSpPr>
            <p:cNvPr id="700" name="Google Shape;700;p22"/>
            <p:cNvSpPr/>
            <p:nvPr/>
          </p:nvSpPr>
          <p:spPr>
            <a:xfrm rot="-8162154">
              <a:off x="5683909" y="1202646"/>
              <a:ext cx="2172822" cy="1482401"/>
            </a:xfrm>
            <a:custGeom>
              <a:avLst/>
              <a:gdLst/>
              <a:ahLst/>
              <a:cxnLst/>
              <a:rect l="l" t="t" r="r" b="b"/>
              <a:pathLst>
                <a:path w="66332" h="26434" extrusionOk="0">
                  <a:moveTo>
                    <a:pt x="31202" y="0"/>
                  </a:moveTo>
                  <a:cubicBezTo>
                    <a:pt x="18165" y="0"/>
                    <a:pt x="1939" y="3774"/>
                    <a:pt x="761" y="14938"/>
                  </a:cubicBezTo>
                  <a:cubicBezTo>
                    <a:pt x="0" y="22171"/>
                    <a:pt x="6720" y="26434"/>
                    <a:pt x="14370" y="26434"/>
                  </a:cubicBezTo>
                  <a:cubicBezTo>
                    <a:pt x="15472" y="26434"/>
                    <a:pt x="16593" y="26345"/>
                    <a:pt x="17714" y="26165"/>
                  </a:cubicBezTo>
                  <a:cubicBezTo>
                    <a:pt x="25885" y="24833"/>
                    <a:pt x="29627" y="20771"/>
                    <a:pt x="37043" y="20771"/>
                  </a:cubicBezTo>
                  <a:cubicBezTo>
                    <a:pt x="37709" y="20771"/>
                    <a:pt x="38404" y="20804"/>
                    <a:pt x="39136" y="20874"/>
                  </a:cubicBezTo>
                  <a:cubicBezTo>
                    <a:pt x="43775" y="21313"/>
                    <a:pt x="49323" y="22660"/>
                    <a:pt x="53948" y="22660"/>
                  </a:cubicBezTo>
                  <a:cubicBezTo>
                    <a:pt x="58168" y="22660"/>
                    <a:pt x="61619" y="21539"/>
                    <a:pt x="62912" y="17583"/>
                  </a:cubicBezTo>
                  <a:cubicBezTo>
                    <a:pt x="66331" y="7099"/>
                    <a:pt x="51491" y="1534"/>
                    <a:pt x="36797" y="243"/>
                  </a:cubicBezTo>
                  <a:cubicBezTo>
                    <a:pt x="35045" y="85"/>
                    <a:pt x="33159" y="0"/>
                    <a:pt x="31202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701" name="Google Shape;701;p22"/>
            <p:cNvGrpSpPr/>
            <p:nvPr/>
          </p:nvGrpSpPr>
          <p:grpSpPr>
            <a:xfrm rot="-1557761" flipH="1">
              <a:off x="6304336" y="2762654"/>
              <a:ext cx="342222" cy="288608"/>
              <a:chOff x="9" y="4555236"/>
              <a:chExt cx="329709" cy="278055"/>
            </a:xfrm>
          </p:grpSpPr>
          <p:sp>
            <p:nvSpPr>
              <p:cNvPr id="702" name="Google Shape;702;p22"/>
              <p:cNvSpPr/>
              <p:nvPr/>
            </p:nvSpPr>
            <p:spPr>
              <a:xfrm>
                <a:off x="6945" y="4555236"/>
                <a:ext cx="322774" cy="278055"/>
              </a:xfrm>
              <a:custGeom>
                <a:avLst/>
                <a:gdLst/>
                <a:ahLst/>
                <a:cxnLst/>
                <a:rect l="l" t="t" r="r" b="b"/>
                <a:pathLst>
                  <a:path w="14847" h="12790" extrusionOk="0">
                    <a:moveTo>
                      <a:pt x="14846" y="0"/>
                    </a:moveTo>
                    <a:lnTo>
                      <a:pt x="14803" y="44"/>
                    </a:lnTo>
                    <a:cubicBezTo>
                      <a:pt x="11992" y="6984"/>
                      <a:pt x="1" y="7643"/>
                      <a:pt x="5052" y="12035"/>
                    </a:cubicBezTo>
                    <a:cubicBezTo>
                      <a:pt x="5653" y="12558"/>
                      <a:pt x="6249" y="12789"/>
                      <a:pt x="6833" y="12789"/>
                    </a:cubicBezTo>
                    <a:cubicBezTo>
                      <a:pt x="10902" y="12789"/>
                      <a:pt x="14386" y="1575"/>
                      <a:pt x="14846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03" name="Google Shape;703;p22"/>
              <p:cNvSpPr/>
              <p:nvPr/>
            </p:nvSpPr>
            <p:spPr>
              <a:xfrm>
                <a:off x="9" y="4604891"/>
                <a:ext cx="224683" cy="87025"/>
              </a:xfrm>
              <a:custGeom>
                <a:avLst/>
                <a:gdLst/>
                <a:ahLst/>
                <a:cxnLst/>
                <a:rect l="l" t="t" r="r" b="b"/>
                <a:pathLst>
                  <a:path w="10335" h="4003" extrusionOk="0">
                    <a:moveTo>
                      <a:pt x="10290" y="0"/>
                    </a:moveTo>
                    <a:cubicBezTo>
                      <a:pt x="9155" y="691"/>
                      <a:pt x="7851" y="888"/>
                      <a:pt x="6567" y="888"/>
                    </a:cubicBezTo>
                    <a:cubicBezTo>
                      <a:pt x="4847" y="888"/>
                      <a:pt x="3163" y="533"/>
                      <a:pt x="1970" y="533"/>
                    </a:cubicBezTo>
                    <a:cubicBezTo>
                      <a:pt x="713" y="533"/>
                      <a:pt x="0" y="928"/>
                      <a:pt x="364" y="2548"/>
                    </a:cubicBezTo>
                    <a:cubicBezTo>
                      <a:pt x="599" y="3602"/>
                      <a:pt x="1299" y="4003"/>
                      <a:pt x="2226" y="4003"/>
                    </a:cubicBezTo>
                    <a:cubicBezTo>
                      <a:pt x="4932" y="4003"/>
                      <a:pt x="9582" y="589"/>
                      <a:pt x="10334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704" name="Google Shape;704;p22"/>
            <p:cNvGrpSpPr/>
            <p:nvPr/>
          </p:nvGrpSpPr>
          <p:grpSpPr>
            <a:xfrm rot="-5261584" flipH="1">
              <a:off x="7512859" y="1526245"/>
              <a:ext cx="117019" cy="126646"/>
              <a:chOff x="506734" y="3911461"/>
              <a:chExt cx="173813" cy="188140"/>
            </a:xfrm>
          </p:grpSpPr>
          <p:sp>
            <p:nvSpPr>
              <p:cNvPr id="705" name="Google Shape;705;p22"/>
              <p:cNvSpPr/>
              <p:nvPr/>
            </p:nvSpPr>
            <p:spPr>
              <a:xfrm>
                <a:off x="624197" y="4043251"/>
                <a:ext cx="56350" cy="56350"/>
              </a:xfrm>
              <a:custGeom>
                <a:avLst/>
                <a:gdLst/>
                <a:ahLst/>
                <a:cxnLst/>
                <a:rect l="l" t="t" r="r" b="b"/>
                <a:pathLst>
                  <a:path w="2592" h="2592" extrusionOk="0">
                    <a:moveTo>
                      <a:pt x="1274" y="0"/>
                    </a:moveTo>
                    <a:cubicBezTo>
                      <a:pt x="571" y="0"/>
                      <a:pt x="0" y="615"/>
                      <a:pt x="0" y="1318"/>
                    </a:cubicBezTo>
                    <a:cubicBezTo>
                      <a:pt x="0" y="2020"/>
                      <a:pt x="571" y="2591"/>
                      <a:pt x="1274" y="2591"/>
                    </a:cubicBezTo>
                    <a:cubicBezTo>
                      <a:pt x="2020" y="2591"/>
                      <a:pt x="2591" y="2020"/>
                      <a:pt x="2591" y="1318"/>
                    </a:cubicBezTo>
                    <a:cubicBezTo>
                      <a:pt x="2591" y="615"/>
                      <a:pt x="2020" y="0"/>
                      <a:pt x="1274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06" name="Google Shape;706;p22"/>
              <p:cNvSpPr/>
              <p:nvPr/>
            </p:nvSpPr>
            <p:spPr>
              <a:xfrm>
                <a:off x="586956" y="3911461"/>
                <a:ext cx="65894" cy="56372"/>
              </a:xfrm>
              <a:custGeom>
                <a:avLst/>
                <a:gdLst/>
                <a:ahLst/>
                <a:cxnLst/>
                <a:rect l="l" t="t" r="r" b="b"/>
                <a:pathLst>
                  <a:path w="3031" h="2593" extrusionOk="0">
                    <a:moveTo>
                      <a:pt x="1713" y="1"/>
                    </a:moveTo>
                    <a:cubicBezTo>
                      <a:pt x="571" y="1"/>
                      <a:pt x="0" y="1406"/>
                      <a:pt x="791" y="2197"/>
                    </a:cubicBezTo>
                    <a:cubicBezTo>
                      <a:pt x="1063" y="2470"/>
                      <a:pt x="1397" y="2592"/>
                      <a:pt x="1723" y="2592"/>
                    </a:cubicBezTo>
                    <a:cubicBezTo>
                      <a:pt x="2394" y="2592"/>
                      <a:pt x="3031" y="2073"/>
                      <a:pt x="3031" y="1275"/>
                    </a:cubicBezTo>
                    <a:cubicBezTo>
                      <a:pt x="3031" y="572"/>
                      <a:pt x="2416" y="1"/>
                      <a:pt x="1713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07" name="Google Shape;707;p22"/>
              <p:cNvSpPr/>
              <p:nvPr/>
            </p:nvSpPr>
            <p:spPr>
              <a:xfrm>
                <a:off x="506734" y="4004097"/>
                <a:ext cx="65916" cy="55720"/>
              </a:xfrm>
              <a:custGeom>
                <a:avLst/>
                <a:gdLst/>
                <a:ahLst/>
                <a:cxnLst/>
                <a:rect l="l" t="t" r="r" b="b"/>
                <a:pathLst>
                  <a:path w="3032" h="2563" extrusionOk="0">
                    <a:moveTo>
                      <a:pt x="1714" y="0"/>
                    </a:moveTo>
                    <a:cubicBezTo>
                      <a:pt x="572" y="0"/>
                      <a:pt x="1" y="1362"/>
                      <a:pt x="791" y="2196"/>
                    </a:cubicBezTo>
                    <a:cubicBezTo>
                      <a:pt x="1058" y="2449"/>
                      <a:pt x="1384" y="2563"/>
                      <a:pt x="1703" y="2563"/>
                    </a:cubicBezTo>
                    <a:cubicBezTo>
                      <a:pt x="2381" y="2563"/>
                      <a:pt x="3031" y="2050"/>
                      <a:pt x="3031" y="1274"/>
                    </a:cubicBezTo>
                    <a:cubicBezTo>
                      <a:pt x="3031" y="571"/>
                      <a:pt x="2416" y="0"/>
                      <a:pt x="1714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708" name="Google Shape;708;p22"/>
            <p:cNvSpPr/>
            <p:nvPr/>
          </p:nvSpPr>
          <p:spPr>
            <a:xfrm rot="696737" flipH="1">
              <a:off x="7081079" y="1037198"/>
              <a:ext cx="107172" cy="84001"/>
            </a:xfrm>
            <a:custGeom>
              <a:avLst/>
              <a:gdLst/>
              <a:ahLst/>
              <a:cxnLst/>
              <a:rect l="l" t="t" r="r" b="b"/>
              <a:pathLst>
                <a:path w="3721" h="2916" extrusionOk="0">
                  <a:moveTo>
                    <a:pt x="2114" y="1"/>
                  </a:moveTo>
                  <a:cubicBezTo>
                    <a:pt x="1759" y="1"/>
                    <a:pt x="1367" y="136"/>
                    <a:pt x="978" y="464"/>
                  </a:cubicBezTo>
                  <a:cubicBezTo>
                    <a:pt x="0" y="1306"/>
                    <a:pt x="1026" y="2916"/>
                    <a:pt x="2104" y="2916"/>
                  </a:cubicBezTo>
                  <a:cubicBezTo>
                    <a:pt x="2574" y="2916"/>
                    <a:pt x="3053" y="2610"/>
                    <a:pt x="3381" y="1803"/>
                  </a:cubicBezTo>
                  <a:cubicBezTo>
                    <a:pt x="3721" y="948"/>
                    <a:pt x="3050" y="1"/>
                    <a:pt x="2114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709" name="Google Shape;709;p22"/>
            <p:cNvGrpSpPr/>
            <p:nvPr/>
          </p:nvGrpSpPr>
          <p:grpSpPr>
            <a:xfrm rot="-6325160" flipH="1">
              <a:off x="5959859" y="531524"/>
              <a:ext cx="468395" cy="831443"/>
              <a:chOff x="4338386" y="1304543"/>
              <a:chExt cx="695741" cy="1235178"/>
            </a:xfrm>
          </p:grpSpPr>
          <p:sp>
            <p:nvSpPr>
              <p:cNvPr id="710" name="Google Shape;710;p22"/>
              <p:cNvSpPr/>
              <p:nvPr/>
            </p:nvSpPr>
            <p:spPr>
              <a:xfrm rot="6106171">
                <a:off x="4780562" y="1365900"/>
                <a:ext cx="273281" cy="181931"/>
              </a:xfrm>
              <a:custGeom>
                <a:avLst/>
                <a:gdLst/>
                <a:ahLst/>
                <a:cxnLst/>
                <a:rect l="l" t="t" r="r" b="b"/>
                <a:pathLst>
                  <a:path w="6387" h="4252" extrusionOk="0">
                    <a:moveTo>
                      <a:pt x="3438" y="0"/>
                    </a:moveTo>
                    <a:cubicBezTo>
                      <a:pt x="2777" y="0"/>
                      <a:pt x="2075" y="219"/>
                      <a:pt x="1450" y="750"/>
                    </a:cubicBezTo>
                    <a:cubicBezTo>
                      <a:pt x="1" y="1989"/>
                      <a:pt x="1866" y="4251"/>
                      <a:pt x="3702" y="4251"/>
                    </a:cubicBezTo>
                    <a:cubicBezTo>
                      <a:pt x="4543" y="4251"/>
                      <a:pt x="5378" y="3776"/>
                      <a:pt x="5885" y="2508"/>
                    </a:cubicBezTo>
                    <a:cubicBezTo>
                      <a:pt x="6387" y="1266"/>
                      <a:pt x="5029" y="0"/>
                      <a:pt x="3438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11" name="Google Shape;711;p22"/>
              <p:cNvSpPr/>
              <p:nvPr/>
            </p:nvSpPr>
            <p:spPr>
              <a:xfrm rot="6754040">
                <a:off x="4262936" y="2018135"/>
                <a:ext cx="687274" cy="295225"/>
              </a:xfrm>
              <a:custGeom>
                <a:avLst/>
                <a:gdLst/>
                <a:ahLst/>
                <a:cxnLst/>
                <a:rect l="l" t="t" r="r" b="b"/>
                <a:pathLst>
                  <a:path w="16063" h="6900" extrusionOk="0">
                    <a:moveTo>
                      <a:pt x="12488" y="1"/>
                    </a:moveTo>
                    <a:cubicBezTo>
                      <a:pt x="10423" y="1"/>
                      <a:pt x="8132" y="1710"/>
                      <a:pt x="5729" y="1710"/>
                    </a:cubicBezTo>
                    <a:cubicBezTo>
                      <a:pt x="5711" y="1710"/>
                      <a:pt x="5693" y="1709"/>
                      <a:pt x="5676" y="1709"/>
                    </a:cubicBezTo>
                    <a:cubicBezTo>
                      <a:pt x="5643" y="1709"/>
                      <a:pt x="5610" y="1709"/>
                      <a:pt x="5578" y="1709"/>
                    </a:cubicBezTo>
                    <a:cubicBezTo>
                      <a:pt x="1205" y="1709"/>
                      <a:pt x="0" y="4929"/>
                      <a:pt x="2530" y="6258"/>
                    </a:cubicBezTo>
                    <a:cubicBezTo>
                      <a:pt x="3396" y="6707"/>
                      <a:pt x="4338" y="6900"/>
                      <a:pt x="5302" y="6900"/>
                    </a:cubicBezTo>
                    <a:cubicBezTo>
                      <a:pt x="10391" y="6900"/>
                      <a:pt x="16063" y="1539"/>
                      <a:pt x="14015" y="387"/>
                    </a:cubicBezTo>
                    <a:cubicBezTo>
                      <a:pt x="13522" y="111"/>
                      <a:pt x="13012" y="1"/>
                      <a:pt x="12488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712" name="Google Shape;712;p22"/>
            <p:cNvSpPr/>
            <p:nvPr/>
          </p:nvSpPr>
          <p:spPr>
            <a:xfrm rot="-3368997" flipH="1">
              <a:off x="7738514" y="1356196"/>
              <a:ext cx="289951" cy="215936"/>
            </a:xfrm>
            <a:custGeom>
              <a:avLst/>
              <a:gdLst/>
              <a:ahLst/>
              <a:cxnLst/>
              <a:rect l="l" t="t" r="r" b="b"/>
              <a:pathLst>
                <a:path w="10066" h="7497" extrusionOk="0">
                  <a:moveTo>
                    <a:pt x="7437" y="1"/>
                  </a:moveTo>
                  <a:cubicBezTo>
                    <a:pt x="6123" y="1"/>
                    <a:pt x="4417" y="454"/>
                    <a:pt x="3371" y="1163"/>
                  </a:cubicBezTo>
                  <a:cubicBezTo>
                    <a:pt x="1210" y="2615"/>
                    <a:pt x="0" y="5180"/>
                    <a:pt x="516" y="6583"/>
                  </a:cubicBezTo>
                  <a:cubicBezTo>
                    <a:pt x="761" y="7247"/>
                    <a:pt x="1175" y="7497"/>
                    <a:pt x="1661" y="7497"/>
                  </a:cubicBezTo>
                  <a:cubicBezTo>
                    <a:pt x="2745" y="7497"/>
                    <a:pt x="4186" y="6252"/>
                    <a:pt x="4888" y="5583"/>
                  </a:cubicBezTo>
                  <a:cubicBezTo>
                    <a:pt x="7985" y="2647"/>
                    <a:pt x="10065" y="2728"/>
                    <a:pt x="9243" y="696"/>
                  </a:cubicBezTo>
                  <a:cubicBezTo>
                    <a:pt x="9047" y="212"/>
                    <a:pt x="8333" y="1"/>
                    <a:pt x="7437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713" name="Google Shape;713;p22"/>
            <p:cNvGrpSpPr/>
            <p:nvPr/>
          </p:nvGrpSpPr>
          <p:grpSpPr>
            <a:xfrm rot="8263270" flipH="1">
              <a:off x="7597313" y="2406587"/>
              <a:ext cx="499317" cy="286749"/>
              <a:chOff x="6837980" y="878569"/>
              <a:chExt cx="741687" cy="425990"/>
            </a:xfrm>
          </p:grpSpPr>
          <p:sp>
            <p:nvSpPr>
              <p:cNvPr id="714" name="Google Shape;714;p22"/>
              <p:cNvSpPr/>
              <p:nvPr/>
            </p:nvSpPr>
            <p:spPr>
              <a:xfrm rot="-895173">
                <a:off x="6852506" y="903424"/>
                <a:ext cx="211481" cy="140531"/>
              </a:xfrm>
              <a:custGeom>
                <a:avLst/>
                <a:gdLst/>
                <a:ahLst/>
                <a:cxnLst/>
                <a:rect l="l" t="t" r="r" b="b"/>
                <a:pathLst>
                  <a:path w="4942" h="3284" extrusionOk="0">
                    <a:moveTo>
                      <a:pt x="2663" y="0"/>
                    </a:moveTo>
                    <a:cubicBezTo>
                      <a:pt x="2153" y="0"/>
                      <a:pt x="1612" y="169"/>
                      <a:pt x="1130" y="575"/>
                    </a:cubicBezTo>
                    <a:cubicBezTo>
                      <a:pt x="1" y="1538"/>
                      <a:pt x="1446" y="3284"/>
                      <a:pt x="2871" y="3284"/>
                    </a:cubicBezTo>
                    <a:cubicBezTo>
                      <a:pt x="3523" y="3284"/>
                      <a:pt x="4171" y="2918"/>
                      <a:pt x="4566" y="1947"/>
                    </a:cubicBezTo>
                    <a:cubicBezTo>
                      <a:pt x="4942" y="978"/>
                      <a:pt x="3892" y="0"/>
                      <a:pt x="2663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15" name="Google Shape;715;p22"/>
              <p:cNvSpPr/>
              <p:nvPr/>
            </p:nvSpPr>
            <p:spPr>
              <a:xfrm rot="-895173">
                <a:off x="7124643" y="932166"/>
                <a:ext cx="420437" cy="323726"/>
              </a:xfrm>
              <a:custGeom>
                <a:avLst/>
                <a:gdLst/>
                <a:ahLst/>
                <a:cxnLst/>
                <a:rect l="l" t="t" r="r" b="b"/>
                <a:pathLst>
                  <a:path w="9825" h="7565" extrusionOk="0">
                    <a:moveTo>
                      <a:pt x="3080" y="0"/>
                    </a:moveTo>
                    <a:cubicBezTo>
                      <a:pt x="2592" y="0"/>
                      <a:pt x="2164" y="98"/>
                      <a:pt x="1840" y="297"/>
                    </a:cubicBezTo>
                    <a:cubicBezTo>
                      <a:pt x="1" y="1410"/>
                      <a:pt x="2469" y="3362"/>
                      <a:pt x="3533" y="4120"/>
                    </a:cubicBezTo>
                    <a:cubicBezTo>
                      <a:pt x="6146" y="5960"/>
                      <a:pt x="6869" y="7565"/>
                      <a:pt x="7923" y="7565"/>
                    </a:cubicBezTo>
                    <a:cubicBezTo>
                      <a:pt x="8190" y="7565"/>
                      <a:pt x="8478" y="7462"/>
                      <a:pt x="8824" y="7233"/>
                    </a:cubicBezTo>
                    <a:cubicBezTo>
                      <a:pt x="9824" y="6556"/>
                      <a:pt x="8743" y="3314"/>
                      <a:pt x="7324" y="1926"/>
                    </a:cubicBezTo>
                    <a:cubicBezTo>
                      <a:pt x="6061" y="675"/>
                      <a:pt x="4366" y="0"/>
                      <a:pt x="3080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716" name="Google Shape;716;p22"/>
            <p:cNvGrpSpPr/>
            <p:nvPr/>
          </p:nvGrpSpPr>
          <p:grpSpPr>
            <a:xfrm rot="3679541" flipH="1">
              <a:off x="5939403" y="2864127"/>
              <a:ext cx="117003" cy="126647"/>
              <a:chOff x="506734" y="3911461"/>
              <a:chExt cx="173813" cy="188140"/>
            </a:xfrm>
          </p:grpSpPr>
          <p:sp>
            <p:nvSpPr>
              <p:cNvPr id="717" name="Google Shape;717;p22"/>
              <p:cNvSpPr/>
              <p:nvPr/>
            </p:nvSpPr>
            <p:spPr>
              <a:xfrm>
                <a:off x="624197" y="4043251"/>
                <a:ext cx="56350" cy="56350"/>
              </a:xfrm>
              <a:custGeom>
                <a:avLst/>
                <a:gdLst/>
                <a:ahLst/>
                <a:cxnLst/>
                <a:rect l="l" t="t" r="r" b="b"/>
                <a:pathLst>
                  <a:path w="2592" h="2592" extrusionOk="0">
                    <a:moveTo>
                      <a:pt x="1274" y="0"/>
                    </a:moveTo>
                    <a:cubicBezTo>
                      <a:pt x="571" y="0"/>
                      <a:pt x="0" y="615"/>
                      <a:pt x="0" y="1318"/>
                    </a:cubicBezTo>
                    <a:cubicBezTo>
                      <a:pt x="0" y="2020"/>
                      <a:pt x="571" y="2591"/>
                      <a:pt x="1274" y="2591"/>
                    </a:cubicBezTo>
                    <a:cubicBezTo>
                      <a:pt x="2020" y="2591"/>
                      <a:pt x="2591" y="2020"/>
                      <a:pt x="2591" y="1318"/>
                    </a:cubicBezTo>
                    <a:cubicBezTo>
                      <a:pt x="2591" y="615"/>
                      <a:pt x="2020" y="0"/>
                      <a:pt x="1274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18" name="Google Shape;718;p22"/>
              <p:cNvSpPr/>
              <p:nvPr/>
            </p:nvSpPr>
            <p:spPr>
              <a:xfrm>
                <a:off x="586956" y="3911461"/>
                <a:ext cx="65894" cy="56372"/>
              </a:xfrm>
              <a:custGeom>
                <a:avLst/>
                <a:gdLst/>
                <a:ahLst/>
                <a:cxnLst/>
                <a:rect l="l" t="t" r="r" b="b"/>
                <a:pathLst>
                  <a:path w="3031" h="2593" extrusionOk="0">
                    <a:moveTo>
                      <a:pt x="1713" y="1"/>
                    </a:moveTo>
                    <a:cubicBezTo>
                      <a:pt x="571" y="1"/>
                      <a:pt x="0" y="1406"/>
                      <a:pt x="791" y="2197"/>
                    </a:cubicBezTo>
                    <a:cubicBezTo>
                      <a:pt x="1063" y="2470"/>
                      <a:pt x="1397" y="2592"/>
                      <a:pt x="1723" y="2592"/>
                    </a:cubicBezTo>
                    <a:cubicBezTo>
                      <a:pt x="2394" y="2592"/>
                      <a:pt x="3031" y="2073"/>
                      <a:pt x="3031" y="1275"/>
                    </a:cubicBezTo>
                    <a:cubicBezTo>
                      <a:pt x="3031" y="572"/>
                      <a:pt x="2416" y="1"/>
                      <a:pt x="1713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19" name="Google Shape;719;p22"/>
              <p:cNvSpPr/>
              <p:nvPr/>
            </p:nvSpPr>
            <p:spPr>
              <a:xfrm>
                <a:off x="506734" y="4004097"/>
                <a:ext cx="65916" cy="55720"/>
              </a:xfrm>
              <a:custGeom>
                <a:avLst/>
                <a:gdLst/>
                <a:ahLst/>
                <a:cxnLst/>
                <a:rect l="l" t="t" r="r" b="b"/>
                <a:pathLst>
                  <a:path w="3032" h="2563" extrusionOk="0">
                    <a:moveTo>
                      <a:pt x="1714" y="0"/>
                    </a:moveTo>
                    <a:cubicBezTo>
                      <a:pt x="572" y="0"/>
                      <a:pt x="1" y="1362"/>
                      <a:pt x="791" y="2196"/>
                    </a:cubicBezTo>
                    <a:cubicBezTo>
                      <a:pt x="1058" y="2449"/>
                      <a:pt x="1384" y="2563"/>
                      <a:pt x="1703" y="2563"/>
                    </a:cubicBezTo>
                    <a:cubicBezTo>
                      <a:pt x="2381" y="2563"/>
                      <a:pt x="3031" y="2050"/>
                      <a:pt x="3031" y="1274"/>
                    </a:cubicBezTo>
                    <a:cubicBezTo>
                      <a:pt x="3031" y="571"/>
                      <a:pt x="2416" y="0"/>
                      <a:pt x="1714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720" name="Google Shape;720;p22"/>
            <p:cNvSpPr/>
            <p:nvPr/>
          </p:nvSpPr>
          <p:spPr>
            <a:xfrm rot="696737" flipH="1">
              <a:off x="7829904" y="1648825"/>
              <a:ext cx="107172" cy="84001"/>
            </a:xfrm>
            <a:custGeom>
              <a:avLst/>
              <a:gdLst/>
              <a:ahLst/>
              <a:cxnLst/>
              <a:rect l="l" t="t" r="r" b="b"/>
              <a:pathLst>
                <a:path w="3721" h="2916" extrusionOk="0">
                  <a:moveTo>
                    <a:pt x="2114" y="1"/>
                  </a:moveTo>
                  <a:cubicBezTo>
                    <a:pt x="1759" y="1"/>
                    <a:pt x="1367" y="136"/>
                    <a:pt x="978" y="464"/>
                  </a:cubicBezTo>
                  <a:cubicBezTo>
                    <a:pt x="0" y="1306"/>
                    <a:pt x="1026" y="2916"/>
                    <a:pt x="2104" y="2916"/>
                  </a:cubicBezTo>
                  <a:cubicBezTo>
                    <a:pt x="2574" y="2916"/>
                    <a:pt x="3053" y="2610"/>
                    <a:pt x="3381" y="1803"/>
                  </a:cubicBezTo>
                  <a:cubicBezTo>
                    <a:pt x="3721" y="948"/>
                    <a:pt x="3050" y="1"/>
                    <a:pt x="2114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721" name="Google Shape;721;p22"/>
            <p:cNvGrpSpPr/>
            <p:nvPr/>
          </p:nvGrpSpPr>
          <p:grpSpPr>
            <a:xfrm rot="-9313242" flipH="1">
              <a:off x="5736014" y="2508411"/>
              <a:ext cx="116988" cy="126631"/>
              <a:chOff x="506734" y="3911461"/>
              <a:chExt cx="173813" cy="188140"/>
            </a:xfrm>
          </p:grpSpPr>
          <p:sp>
            <p:nvSpPr>
              <p:cNvPr id="722" name="Google Shape;722;p22"/>
              <p:cNvSpPr/>
              <p:nvPr/>
            </p:nvSpPr>
            <p:spPr>
              <a:xfrm>
                <a:off x="624197" y="4043251"/>
                <a:ext cx="56350" cy="56350"/>
              </a:xfrm>
              <a:custGeom>
                <a:avLst/>
                <a:gdLst/>
                <a:ahLst/>
                <a:cxnLst/>
                <a:rect l="l" t="t" r="r" b="b"/>
                <a:pathLst>
                  <a:path w="2592" h="2592" extrusionOk="0">
                    <a:moveTo>
                      <a:pt x="1274" y="0"/>
                    </a:moveTo>
                    <a:cubicBezTo>
                      <a:pt x="571" y="0"/>
                      <a:pt x="0" y="615"/>
                      <a:pt x="0" y="1318"/>
                    </a:cubicBezTo>
                    <a:cubicBezTo>
                      <a:pt x="0" y="2020"/>
                      <a:pt x="571" y="2591"/>
                      <a:pt x="1274" y="2591"/>
                    </a:cubicBezTo>
                    <a:cubicBezTo>
                      <a:pt x="2020" y="2591"/>
                      <a:pt x="2591" y="2020"/>
                      <a:pt x="2591" y="1318"/>
                    </a:cubicBezTo>
                    <a:cubicBezTo>
                      <a:pt x="2591" y="615"/>
                      <a:pt x="2020" y="0"/>
                      <a:pt x="1274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23" name="Google Shape;723;p22"/>
              <p:cNvSpPr/>
              <p:nvPr/>
            </p:nvSpPr>
            <p:spPr>
              <a:xfrm>
                <a:off x="586956" y="3911461"/>
                <a:ext cx="65894" cy="56372"/>
              </a:xfrm>
              <a:custGeom>
                <a:avLst/>
                <a:gdLst/>
                <a:ahLst/>
                <a:cxnLst/>
                <a:rect l="l" t="t" r="r" b="b"/>
                <a:pathLst>
                  <a:path w="3031" h="2593" extrusionOk="0">
                    <a:moveTo>
                      <a:pt x="1713" y="1"/>
                    </a:moveTo>
                    <a:cubicBezTo>
                      <a:pt x="571" y="1"/>
                      <a:pt x="0" y="1406"/>
                      <a:pt x="791" y="2197"/>
                    </a:cubicBezTo>
                    <a:cubicBezTo>
                      <a:pt x="1063" y="2470"/>
                      <a:pt x="1397" y="2592"/>
                      <a:pt x="1723" y="2592"/>
                    </a:cubicBezTo>
                    <a:cubicBezTo>
                      <a:pt x="2394" y="2592"/>
                      <a:pt x="3031" y="2073"/>
                      <a:pt x="3031" y="1275"/>
                    </a:cubicBezTo>
                    <a:cubicBezTo>
                      <a:pt x="3031" y="572"/>
                      <a:pt x="2416" y="1"/>
                      <a:pt x="1713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24" name="Google Shape;724;p22"/>
              <p:cNvSpPr/>
              <p:nvPr/>
            </p:nvSpPr>
            <p:spPr>
              <a:xfrm>
                <a:off x="506734" y="4004097"/>
                <a:ext cx="65916" cy="55720"/>
              </a:xfrm>
              <a:custGeom>
                <a:avLst/>
                <a:gdLst/>
                <a:ahLst/>
                <a:cxnLst/>
                <a:rect l="l" t="t" r="r" b="b"/>
                <a:pathLst>
                  <a:path w="3032" h="2563" extrusionOk="0">
                    <a:moveTo>
                      <a:pt x="1714" y="0"/>
                    </a:moveTo>
                    <a:cubicBezTo>
                      <a:pt x="572" y="0"/>
                      <a:pt x="1" y="1362"/>
                      <a:pt x="791" y="2196"/>
                    </a:cubicBezTo>
                    <a:cubicBezTo>
                      <a:pt x="1058" y="2449"/>
                      <a:pt x="1384" y="2563"/>
                      <a:pt x="1703" y="2563"/>
                    </a:cubicBezTo>
                    <a:cubicBezTo>
                      <a:pt x="2381" y="2563"/>
                      <a:pt x="3031" y="2050"/>
                      <a:pt x="3031" y="1274"/>
                    </a:cubicBezTo>
                    <a:cubicBezTo>
                      <a:pt x="3031" y="571"/>
                      <a:pt x="2416" y="0"/>
                      <a:pt x="1714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725" name="Google Shape;725;p22"/>
            <p:cNvSpPr/>
            <p:nvPr/>
          </p:nvSpPr>
          <p:spPr>
            <a:xfrm rot="696737" flipH="1">
              <a:off x="5740919" y="1901866"/>
              <a:ext cx="107172" cy="84001"/>
            </a:xfrm>
            <a:custGeom>
              <a:avLst/>
              <a:gdLst/>
              <a:ahLst/>
              <a:cxnLst/>
              <a:rect l="l" t="t" r="r" b="b"/>
              <a:pathLst>
                <a:path w="3721" h="2916" extrusionOk="0">
                  <a:moveTo>
                    <a:pt x="2114" y="1"/>
                  </a:moveTo>
                  <a:cubicBezTo>
                    <a:pt x="1759" y="1"/>
                    <a:pt x="1367" y="136"/>
                    <a:pt x="978" y="464"/>
                  </a:cubicBezTo>
                  <a:cubicBezTo>
                    <a:pt x="0" y="1306"/>
                    <a:pt x="1026" y="2916"/>
                    <a:pt x="2104" y="2916"/>
                  </a:cubicBezTo>
                  <a:cubicBezTo>
                    <a:pt x="2574" y="2916"/>
                    <a:pt x="3053" y="2610"/>
                    <a:pt x="3381" y="1803"/>
                  </a:cubicBezTo>
                  <a:cubicBezTo>
                    <a:pt x="3721" y="948"/>
                    <a:pt x="3050" y="1"/>
                    <a:pt x="2114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726" name="Google Shape;726;p22"/>
            <p:cNvGrpSpPr/>
            <p:nvPr/>
          </p:nvGrpSpPr>
          <p:grpSpPr>
            <a:xfrm rot="6128966" flipH="1">
              <a:off x="6806660" y="964450"/>
              <a:ext cx="117025" cy="126653"/>
              <a:chOff x="506734" y="3911461"/>
              <a:chExt cx="173813" cy="188140"/>
            </a:xfrm>
          </p:grpSpPr>
          <p:sp>
            <p:nvSpPr>
              <p:cNvPr id="727" name="Google Shape;727;p22"/>
              <p:cNvSpPr/>
              <p:nvPr/>
            </p:nvSpPr>
            <p:spPr>
              <a:xfrm>
                <a:off x="624197" y="4043251"/>
                <a:ext cx="56350" cy="56350"/>
              </a:xfrm>
              <a:custGeom>
                <a:avLst/>
                <a:gdLst/>
                <a:ahLst/>
                <a:cxnLst/>
                <a:rect l="l" t="t" r="r" b="b"/>
                <a:pathLst>
                  <a:path w="2592" h="2592" extrusionOk="0">
                    <a:moveTo>
                      <a:pt x="1274" y="0"/>
                    </a:moveTo>
                    <a:cubicBezTo>
                      <a:pt x="571" y="0"/>
                      <a:pt x="0" y="615"/>
                      <a:pt x="0" y="1318"/>
                    </a:cubicBezTo>
                    <a:cubicBezTo>
                      <a:pt x="0" y="2020"/>
                      <a:pt x="571" y="2591"/>
                      <a:pt x="1274" y="2591"/>
                    </a:cubicBezTo>
                    <a:cubicBezTo>
                      <a:pt x="2020" y="2591"/>
                      <a:pt x="2591" y="2020"/>
                      <a:pt x="2591" y="1318"/>
                    </a:cubicBezTo>
                    <a:cubicBezTo>
                      <a:pt x="2591" y="615"/>
                      <a:pt x="2020" y="0"/>
                      <a:pt x="1274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28" name="Google Shape;728;p22"/>
              <p:cNvSpPr/>
              <p:nvPr/>
            </p:nvSpPr>
            <p:spPr>
              <a:xfrm>
                <a:off x="586956" y="3911461"/>
                <a:ext cx="65894" cy="56372"/>
              </a:xfrm>
              <a:custGeom>
                <a:avLst/>
                <a:gdLst/>
                <a:ahLst/>
                <a:cxnLst/>
                <a:rect l="l" t="t" r="r" b="b"/>
                <a:pathLst>
                  <a:path w="3031" h="2593" extrusionOk="0">
                    <a:moveTo>
                      <a:pt x="1713" y="1"/>
                    </a:moveTo>
                    <a:cubicBezTo>
                      <a:pt x="571" y="1"/>
                      <a:pt x="0" y="1406"/>
                      <a:pt x="791" y="2197"/>
                    </a:cubicBezTo>
                    <a:cubicBezTo>
                      <a:pt x="1063" y="2470"/>
                      <a:pt x="1397" y="2592"/>
                      <a:pt x="1723" y="2592"/>
                    </a:cubicBezTo>
                    <a:cubicBezTo>
                      <a:pt x="2394" y="2592"/>
                      <a:pt x="3031" y="2073"/>
                      <a:pt x="3031" y="1275"/>
                    </a:cubicBezTo>
                    <a:cubicBezTo>
                      <a:pt x="3031" y="572"/>
                      <a:pt x="2416" y="1"/>
                      <a:pt x="1713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29" name="Google Shape;729;p22"/>
              <p:cNvSpPr/>
              <p:nvPr/>
            </p:nvSpPr>
            <p:spPr>
              <a:xfrm>
                <a:off x="506734" y="4004097"/>
                <a:ext cx="65916" cy="55720"/>
              </a:xfrm>
              <a:custGeom>
                <a:avLst/>
                <a:gdLst/>
                <a:ahLst/>
                <a:cxnLst/>
                <a:rect l="l" t="t" r="r" b="b"/>
                <a:pathLst>
                  <a:path w="3032" h="2563" extrusionOk="0">
                    <a:moveTo>
                      <a:pt x="1714" y="0"/>
                    </a:moveTo>
                    <a:cubicBezTo>
                      <a:pt x="572" y="0"/>
                      <a:pt x="1" y="1362"/>
                      <a:pt x="791" y="2196"/>
                    </a:cubicBezTo>
                    <a:cubicBezTo>
                      <a:pt x="1058" y="2449"/>
                      <a:pt x="1384" y="2563"/>
                      <a:pt x="1703" y="2563"/>
                    </a:cubicBezTo>
                    <a:cubicBezTo>
                      <a:pt x="2381" y="2563"/>
                      <a:pt x="3031" y="2050"/>
                      <a:pt x="3031" y="1274"/>
                    </a:cubicBezTo>
                    <a:cubicBezTo>
                      <a:pt x="3031" y="571"/>
                      <a:pt x="2416" y="0"/>
                      <a:pt x="1714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grpSp>
        <p:nvGrpSpPr>
          <p:cNvPr id="730" name="Google Shape;730;p22"/>
          <p:cNvGrpSpPr/>
          <p:nvPr/>
        </p:nvGrpSpPr>
        <p:grpSpPr>
          <a:xfrm>
            <a:off x="939215" y="362167"/>
            <a:ext cx="2672718" cy="2620682"/>
            <a:chOff x="786815" y="362167"/>
            <a:chExt cx="2672718" cy="2620682"/>
          </a:xfrm>
        </p:grpSpPr>
        <p:sp>
          <p:nvSpPr>
            <p:cNvPr id="731" name="Google Shape;731;p22"/>
            <p:cNvSpPr/>
            <p:nvPr/>
          </p:nvSpPr>
          <p:spPr>
            <a:xfrm rot="-2637846" flipH="1">
              <a:off x="996847" y="908731"/>
              <a:ext cx="2172822" cy="1482401"/>
            </a:xfrm>
            <a:custGeom>
              <a:avLst/>
              <a:gdLst/>
              <a:ahLst/>
              <a:cxnLst/>
              <a:rect l="l" t="t" r="r" b="b"/>
              <a:pathLst>
                <a:path w="66332" h="26434" extrusionOk="0">
                  <a:moveTo>
                    <a:pt x="31202" y="0"/>
                  </a:moveTo>
                  <a:cubicBezTo>
                    <a:pt x="18165" y="0"/>
                    <a:pt x="1939" y="3774"/>
                    <a:pt x="761" y="14938"/>
                  </a:cubicBezTo>
                  <a:cubicBezTo>
                    <a:pt x="0" y="22171"/>
                    <a:pt x="6720" y="26434"/>
                    <a:pt x="14370" y="26434"/>
                  </a:cubicBezTo>
                  <a:cubicBezTo>
                    <a:pt x="15472" y="26434"/>
                    <a:pt x="16593" y="26345"/>
                    <a:pt x="17714" y="26165"/>
                  </a:cubicBezTo>
                  <a:cubicBezTo>
                    <a:pt x="25885" y="24833"/>
                    <a:pt x="29627" y="20771"/>
                    <a:pt x="37043" y="20771"/>
                  </a:cubicBezTo>
                  <a:cubicBezTo>
                    <a:pt x="37709" y="20771"/>
                    <a:pt x="38404" y="20804"/>
                    <a:pt x="39136" y="20874"/>
                  </a:cubicBezTo>
                  <a:cubicBezTo>
                    <a:pt x="43775" y="21313"/>
                    <a:pt x="49323" y="22660"/>
                    <a:pt x="53948" y="22660"/>
                  </a:cubicBezTo>
                  <a:cubicBezTo>
                    <a:pt x="58168" y="22660"/>
                    <a:pt x="61619" y="21539"/>
                    <a:pt x="62912" y="17583"/>
                  </a:cubicBezTo>
                  <a:cubicBezTo>
                    <a:pt x="66331" y="7099"/>
                    <a:pt x="51491" y="1534"/>
                    <a:pt x="36797" y="243"/>
                  </a:cubicBezTo>
                  <a:cubicBezTo>
                    <a:pt x="35045" y="85"/>
                    <a:pt x="33159" y="0"/>
                    <a:pt x="31202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732" name="Google Shape;732;p22"/>
            <p:cNvGrpSpPr/>
            <p:nvPr/>
          </p:nvGrpSpPr>
          <p:grpSpPr>
            <a:xfrm rot="5206142">
              <a:off x="859227" y="1661272"/>
              <a:ext cx="342221" cy="288610"/>
              <a:chOff x="9" y="4555236"/>
              <a:chExt cx="329709" cy="278055"/>
            </a:xfrm>
          </p:grpSpPr>
          <p:sp>
            <p:nvSpPr>
              <p:cNvPr id="733" name="Google Shape;733;p22"/>
              <p:cNvSpPr/>
              <p:nvPr/>
            </p:nvSpPr>
            <p:spPr>
              <a:xfrm>
                <a:off x="6945" y="4555236"/>
                <a:ext cx="322774" cy="278055"/>
              </a:xfrm>
              <a:custGeom>
                <a:avLst/>
                <a:gdLst/>
                <a:ahLst/>
                <a:cxnLst/>
                <a:rect l="l" t="t" r="r" b="b"/>
                <a:pathLst>
                  <a:path w="14847" h="12790" extrusionOk="0">
                    <a:moveTo>
                      <a:pt x="14846" y="0"/>
                    </a:moveTo>
                    <a:lnTo>
                      <a:pt x="14803" y="44"/>
                    </a:lnTo>
                    <a:cubicBezTo>
                      <a:pt x="11992" y="6984"/>
                      <a:pt x="1" y="7643"/>
                      <a:pt x="5052" y="12035"/>
                    </a:cubicBezTo>
                    <a:cubicBezTo>
                      <a:pt x="5653" y="12558"/>
                      <a:pt x="6249" y="12789"/>
                      <a:pt x="6833" y="12789"/>
                    </a:cubicBezTo>
                    <a:cubicBezTo>
                      <a:pt x="10902" y="12789"/>
                      <a:pt x="14386" y="1575"/>
                      <a:pt x="14846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34" name="Google Shape;734;p22"/>
              <p:cNvSpPr/>
              <p:nvPr/>
            </p:nvSpPr>
            <p:spPr>
              <a:xfrm>
                <a:off x="9" y="4604891"/>
                <a:ext cx="224683" cy="87025"/>
              </a:xfrm>
              <a:custGeom>
                <a:avLst/>
                <a:gdLst/>
                <a:ahLst/>
                <a:cxnLst/>
                <a:rect l="l" t="t" r="r" b="b"/>
                <a:pathLst>
                  <a:path w="10335" h="4003" extrusionOk="0">
                    <a:moveTo>
                      <a:pt x="10290" y="0"/>
                    </a:moveTo>
                    <a:cubicBezTo>
                      <a:pt x="9155" y="691"/>
                      <a:pt x="7851" y="888"/>
                      <a:pt x="6567" y="888"/>
                    </a:cubicBezTo>
                    <a:cubicBezTo>
                      <a:pt x="4847" y="888"/>
                      <a:pt x="3163" y="533"/>
                      <a:pt x="1970" y="533"/>
                    </a:cubicBezTo>
                    <a:cubicBezTo>
                      <a:pt x="713" y="533"/>
                      <a:pt x="0" y="928"/>
                      <a:pt x="364" y="2548"/>
                    </a:cubicBezTo>
                    <a:cubicBezTo>
                      <a:pt x="599" y="3602"/>
                      <a:pt x="1299" y="4003"/>
                      <a:pt x="2226" y="4003"/>
                    </a:cubicBezTo>
                    <a:cubicBezTo>
                      <a:pt x="4932" y="4003"/>
                      <a:pt x="9582" y="589"/>
                      <a:pt x="10334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735" name="Google Shape;735;p22"/>
            <p:cNvGrpSpPr/>
            <p:nvPr/>
          </p:nvGrpSpPr>
          <p:grpSpPr>
            <a:xfrm rot="-5538416">
              <a:off x="3335397" y="1570124"/>
              <a:ext cx="117019" cy="126646"/>
              <a:chOff x="506734" y="3911461"/>
              <a:chExt cx="173813" cy="188140"/>
            </a:xfrm>
          </p:grpSpPr>
          <p:sp>
            <p:nvSpPr>
              <p:cNvPr id="736" name="Google Shape;736;p22"/>
              <p:cNvSpPr/>
              <p:nvPr/>
            </p:nvSpPr>
            <p:spPr>
              <a:xfrm>
                <a:off x="624197" y="4043251"/>
                <a:ext cx="56350" cy="56350"/>
              </a:xfrm>
              <a:custGeom>
                <a:avLst/>
                <a:gdLst/>
                <a:ahLst/>
                <a:cxnLst/>
                <a:rect l="l" t="t" r="r" b="b"/>
                <a:pathLst>
                  <a:path w="2592" h="2592" extrusionOk="0">
                    <a:moveTo>
                      <a:pt x="1274" y="0"/>
                    </a:moveTo>
                    <a:cubicBezTo>
                      <a:pt x="571" y="0"/>
                      <a:pt x="0" y="615"/>
                      <a:pt x="0" y="1318"/>
                    </a:cubicBezTo>
                    <a:cubicBezTo>
                      <a:pt x="0" y="2020"/>
                      <a:pt x="571" y="2591"/>
                      <a:pt x="1274" y="2591"/>
                    </a:cubicBezTo>
                    <a:cubicBezTo>
                      <a:pt x="2020" y="2591"/>
                      <a:pt x="2591" y="2020"/>
                      <a:pt x="2591" y="1318"/>
                    </a:cubicBezTo>
                    <a:cubicBezTo>
                      <a:pt x="2591" y="615"/>
                      <a:pt x="2020" y="0"/>
                      <a:pt x="1274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37" name="Google Shape;737;p22"/>
              <p:cNvSpPr/>
              <p:nvPr/>
            </p:nvSpPr>
            <p:spPr>
              <a:xfrm>
                <a:off x="586956" y="3911461"/>
                <a:ext cx="65894" cy="56372"/>
              </a:xfrm>
              <a:custGeom>
                <a:avLst/>
                <a:gdLst/>
                <a:ahLst/>
                <a:cxnLst/>
                <a:rect l="l" t="t" r="r" b="b"/>
                <a:pathLst>
                  <a:path w="3031" h="2593" extrusionOk="0">
                    <a:moveTo>
                      <a:pt x="1713" y="1"/>
                    </a:moveTo>
                    <a:cubicBezTo>
                      <a:pt x="571" y="1"/>
                      <a:pt x="0" y="1406"/>
                      <a:pt x="791" y="2197"/>
                    </a:cubicBezTo>
                    <a:cubicBezTo>
                      <a:pt x="1063" y="2470"/>
                      <a:pt x="1397" y="2592"/>
                      <a:pt x="1723" y="2592"/>
                    </a:cubicBezTo>
                    <a:cubicBezTo>
                      <a:pt x="2394" y="2592"/>
                      <a:pt x="3031" y="2073"/>
                      <a:pt x="3031" y="1275"/>
                    </a:cubicBezTo>
                    <a:cubicBezTo>
                      <a:pt x="3031" y="572"/>
                      <a:pt x="2416" y="1"/>
                      <a:pt x="1713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38" name="Google Shape;738;p22"/>
              <p:cNvSpPr/>
              <p:nvPr/>
            </p:nvSpPr>
            <p:spPr>
              <a:xfrm>
                <a:off x="506734" y="4004097"/>
                <a:ext cx="65916" cy="55720"/>
              </a:xfrm>
              <a:custGeom>
                <a:avLst/>
                <a:gdLst/>
                <a:ahLst/>
                <a:cxnLst/>
                <a:rect l="l" t="t" r="r" b="b"/>
                <a:pathLst>
                  <a:path w="3032" h="2563" extrusionOk="0">
                    <a:moveTo>
                      <a:pt x="1714" y="0"/>
                    </a:moveTo>
                    <a:cubicBezTo>
                      <a:pt x="572" y="0"/>
                      <a:pt x="1" y="1362"/>
                      <a:pt x="791" y="2196"/>
                    </a:cubicBezTo>
                    <a:cubicBezTo>
                      <a:pt x="1058" y="2449"/>
                      <a:pt x="1384" y="2563"/>
                      <a:pt x="1703" y="2563"/>
                    </a:cubicBezTo>
                    <a:cubicBezTo>
                      <a:pt x="2381" y="2563"/>
                      <a:pt x="3031" y="2050"/>
                      <a:pt x="3031" y="1274"/>
                    </a:cubicBezTo>
                    <a:cubicBezTo>
                      <a:pt x="3031" y="571"/>
                      <a:pt x="2416" y="0"/>
                      <a:pt x="1714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739" name="Google Shape;739;p22"/>
            <p:cNvSpPr/>
            <p:nvPr/>
          </p:nvSpPr>
          <p:spPr>
            <a:xfrm rot="10103263">
              <a:off x="2886066" y="2700530"/>
              <a:ext cx="107172" cy="84001"/>
            </a:xfrm>
            <a:custGeom>
              <a:avLst/>
              <a:gdLst/>
              <a:ahLst/>
              <a:cxnLst/>
              <a:rect l="l" t="t" r="r" b="b"/>
              <a:pathLst>
                <a:path w="3721" h="2916" extrusionOk="0">
                  <a:moveTo>
                    <a:pt x="2114" y="1"/>
                  </a:moveTo>
                  <a:cubicBezTo>
                    <a:pt x="1759" y="1"/>
                    <a:pt x="1367" y="136"/>
                    <a:pt x="978" y="464"/>
                  </a:cubicBezTo>
                  <a:cubicBezTo>
                    <a:pt x="0" y="1306"/>
                    <a:pt x="1026" y="2916"/>
                    <a:pt x="2104" y="2916"/>
                  </a:cubicBezTo>
                  <a:cubicBezTo>
                    <a:pt x="2574" y="2916"/>
                    <a:pt x="3053" y="2610"/>
                    <a:pt x="3381" y="1803"/>
                  </a:cubicBezTo>
                  <a:cubicBezTo>
                    <a:pt x="3721" y="948"/>
                    <a:pt x="3050" y="1"/>
                    <a:pt x="2114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740" name="Google Shape;740;p22"/>
            <p:cNvGrpSpPr/>
            <p:nvPr/>
          </p:nvGrpSpPr>
          <p:grpSpPr>
            <a:xfrm rot="-4474840">
              <a:off x="1272796" y="2230812"/>
              <a:ext cx="468395" cy="831443"/>
              <a:chOff x="4338386" y="1304543"/>
              <a:chExt cx="695741" cy="1235178"/>
            </a:xfrm>
          </p:grpSpPr>
          <p:sp>
            <p:nvSpPr>
              <p:cNvPr id="741" name="Google Shape;741;p22"/>
              <p:cNvSpPr/>
              <p:nvPr/>
            </p:nvSpPr>
            <p:spPr>
              <a:xfrm rot="6106171">
                <a:off x="4780562" y="1365900"/>
                <a:ext cx="273281" cy="181931"/>
              </a:xfrm>
              <a:custGeom>
                <a:avLst/>
                <a:gdLst/>
                <a:ahLst/>
                <a:cxnLst/>
                <a:rect l="l" t="t" r="r" b="b"/>
                <a:pathLst>
                  <a:path w="6387" h="4252" extrusionOk="0">
                    <a:moveTo>
                      <a:pt x="3438" y="0"/>
                    </a:moveTo>
                    <a:cubicBezTo>
                      <a:pt x="2777" y="0"/>
                      <a:pt x="2075" y="219"/>
                      <a:pt x="1450" y="750"/>
                    </a:cubicBezTo>
                    <a:cubicBezTo>
                      <a:pt x="1" y="1989"/>
                      <a:pt x="1866" y="4251"/>
                      <a:pt x="3702" y="4251"/>
                    </a:cubicBezTo>
                    <a:cubicBezTo>
                      <a:pt x="4543" y="4251"/>
                      <a:pt x="5378" y="3776"/>
                      <a:pt x="5885" y="2508"/>
                    </a:cubicBezTo>
                    <a:cubicBezTo>
                      <a:pt x="6387" y="1266"/>
                      <a:pt x="5029" y="0"/>
                      <a:pt x="3438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42" name="Google Shape;742;p22"/>
              <p:cNvSpPr/>
              <p:nvPr/>
            </p:nvSpPr>
            <p:spPr>
              <a:xfrm rot="6754040">
                <a:off x="4262936" y="2018135"/>
                <a:ext cx="687274" cy="295225"/>
              </a:xfrm>
              <a:custGeom>
                <a:avLst/>
                <a:gdLst/>
                <a:ahLst/>
                <a:cxnLst/>
                <a:rect l="l" t="t" r="r" b="b"/>
                <a:pathLst>
                  <a:path w="16063" h="6900" extrusionOk="0">
                    <a:moveTo>
                      <a:pt x="12488" y="1"/>
                    </a:moveTo>
                    <a:cubicBezTo>
                      <a:pt x="10423" y="1"/>
                      <a:pt x="8132" y="1710"/>
                      <a:pt x="5729" y="1710"/>
                    </a:cubicBezTo>
                    <a:cubicBezTo>
                      <a:pt x="5711" y="1710"/>
                      <a:pt x="5693" y="1709"/>
                      <a:pt x="5676" y="1709"/>
                    </a:cubicBezTo>
                    <a:cubicBezTo>
                      <a:pt x="5643" y="1709"/>
                      <a:pt x="5610" y="1709"/>
                      <a:pt x="5578" y="1709"/>
                    </a:cubicBezTo>
                    <a:cubicBezTo>
                      <a:pt x="1205" y="1709"/>
                      <a:pt x="0" y="4929"/>
                      <a:pt x="2530" y="6258"/>
                    </a:cubicBezTo>
                    <a:cubicBezTo>
                      <a:pt x="3396" y="6707"/>
                      <a:pt x="4338" y="6900"/>
                      <a:pt x="5302" y="6900"/>
                    </a:cubicBezTo>
                    <a:cubicBezTo>
                      <a:pt x="10391" y="6900"/>
                      <a:pt x="16063" y="1539"/>
                      <a:pt x="14015" y="387"/>
                    </a:cubicBezTo>
                    <a:cubicBezTo>
                      <a:pt x="13522" y="111"/>
                      <a:pt x="13012" y="1"/>
                      <a:pt x="12488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743" name="Google Shape;743;p22"/>
            <p:cNvSpPr/>
            <p:nvPr/>
          </p:nvSpPr>
          <p:spPr>
            <a:xfrm rot="-7431003">
              <a:off x="1362026" y="772497"/>
              <a:ext cx="289951" cy="215936"/>
            </a:xfrm>
            <a:custGeom>
              <a:avLst/>
              <a:gdLst/>
              <a:ahLst/>
              <a:cxnLst/>
              <a:rect l="l" t="t" r="r" b="b"/>
              <a:pathLst>
                <a:path w="10066" h="7497" extrusionOk="0">
                  <a:moveTo>
                    <a:pt x="7437" y="1"/>
                  </a:moveTo>
                  <a:cubicBezTo>
                    <a:pt x="6123" y="1"/>
                    <a:pt x="4417" y="454"/>
                    <a:pt x="3371" y="1163"/>
                  </a:cubicBezTo>
                  <a:cubicBezTo>
                    <a:pt x="1210" y="2615"/>
                    <a:pt x="0" y="5180"/>
                    <a:pt x="516" y="6583"/>
                  </a:cubicBezTo>
                  <a:cubicBezTo>
                    <a:pt x="761" y="7247"/>
                    <a:pt x="1175" y="7497"/>
                    <a:pt x="1661" y="7497"/>
                  </a:cubicBezTo>
                  <a:cubicBezTo>
                    <a:pt x="2745" y="7497"/>
                    <a:pt x="4186" y="6252"/>
                    <a:pt x="4888" y="5583"/>
                  </a:cubicBezTo>
                  <a:cubicBezTo>
                    <a:pt x="7985" y="2647"/>
                    <a:pt x="10065" y="2728"/>
                    <a:pt x="9243" y="696"/>
                  </a:cubicBezTo>
                  <a:cubicBezTo>
                    <a:pt x="9047" y="212"/>
                    <a:pt x="8333" y="1"/>
                    <a:pt x="7437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744" name="Google Shape;744;p22"/>
            <p:cNvGrpSpPr/>
            <p:nvPr/>
          </p:nvGrpSpPr>
          <p:grpSpPr>
            <a:xfrm rot="2536730">
              <a:off x="2910250" y="900443"/>
              <a:ext cx="499317" cy="286749"/>
              <a:chOff x="6837980" y="878569"/>
              <a:chExt cx="741687" cy="425990"/>
            </a:xfrm>
          </p:grpSpPr>
          <p:sp>
            <p:nvSpPr>
              <p:cNvPr id="745" name="Google Shape;745;p22"/>
              <p:cNvSpPr/>
              <p:nvPr/>
            </p:nvSpPr>
            <p:spPr>
              <a:xfrm rot="-895173">
                <a:off x="6852506" y="903424"/>
                <a:ext cx="211481" cy="140531"/>
              </a:xfrm>
              <a:custGeom>
                <a:avLst/>
                <a:gdLst/>
                <a:ahLst/>
                <a:cxnLst/>
                <a:rect l="l" t="t" r="r" b="b"/>
                <a:pathLst>
                  <a:path w="4942" h="3284" extrusionOk="0">
                    <a:moveTo>
                      <a:pt x="2663" y="0"/>
                    </a:moveTo>
                    <a:cubicBezTo>
                      <a:pt x="2153" y="0"/>
                      <a:pt x="1612" y="169"/>
                      <a:pt x="1130" y="575"/>
                    </a:cubicBezTo>
                    <a:cubicBezTo>
                      <a:pt x="1" y="1538"/>
                      <a:pt x="1446" y="3284"/>
                      <a:pt x="2871" y="3284"/>
                    </a:cubicBezTo>
                    <a:cubicBezTo>
                      <a:pt x="3523" y="3284"/>
                      <a:pt x="4171" y="2918"/>
                      <a:pt x="4566" y="1947"/>
                    </a:cubicBezTo>
                    <a:cubicBezTo>
                      <a:pt x="4942" y="978"/>
                      <a:pt x="3892" y="0"/>
                      <a:pt x="2663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46" name="Google Shape;746;p22"/>
              <p:cNvSpPr/>
              <p:nvPr/>
            </p:nvSpPr>
            <p:spPr>
              <a:xfrm rot="-895173">
                <a:off x="7124643" y="932166"/>
                <a:ext cx="420437" cy="323726"/>
              </a:xfrm>
              <a:custGeom>
                <a:avLst/>
                <a:gdLst/>
                <a:ahLst/>
                <a:cxnLst/>
                <a:rect l="l" t="t" r="r" b="b"/>
                <a:pathLst>
                  <a:path w="9825" h="7565" extrusionOk="0">
                    <a:moveTo>
                      <a:pt x="3080" y="0"/>
                    </a:moveTo>
                    <a:cubicBezTo>
                      <a:pt x="2592" y="0"/>
                      <a:pt x="2164" y="98"/>
                      <a:pt x="1840" y="297"/>
                    </a:cubicBezTo>
                    <a:cubicBezTo>
                      <a:pt x="1" y="1410"/>
                      <a:pt x="2469" y="3362"/>
                      <a:pt x="3533" y="4120"/>
                    </a:cubicBezTo>
                    <a:cubicBezTo>
                      <a:pt x="6146" y="5960"/>
                      <a:pt x="6869" y="7565"/>
                      <a:pt x="7923" y="7565"/>
                    </a:cubicBezTo>
                    <a:cubicBezTo>
                      <a:pt x="8190" y="7565"/>
                      <a:pt x="8478" y="7462"/>
                      <a:pt x="8824" y="7233"/>
                    </a:cubicBezTo>
                    <a:cubicBezTo>
                      <a:pt x="9824" y="6556"/>
                      <a:pt x="8743" y="3314"/>
                      <a:pt x="7324" y="1926"/>
                    </a:cubicBezTo>
                    <a:cubicBezTo>
                      <a:pt x="6061" y="675"/>
                      <a:pt x="4366" y="0"/>
                      <a:pt x="3080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747" name="Google Shape;747;p22"/>
            <p:cNvGrpSpPr/>
            <p:nvPr/>
          </p:nvGrpSpPr>
          <p:grpSpPr>
            <a:xfrm rot="7120459">
              <a:off x="1209165" y="980479"/>
              <a:ext cx="117003" cy="126647"/>
              <a:chOff x="506734" y="3911461"/>
              <a:chExt cx="173813" cy="188140"/>
            </a:xfrm>
          </p:grpSpPr>
          <p:sp>
            <p:nvSpPr>
              <p:cNvPr id="748" name="Google Shape;748;p22"/>
              <p:cNvSpPr/>
              <p:nvPr/>
            </p:nvSpPr>
            <p:spPr>
              <a:xfrm>
                <a:off x="624197" y="4043251"/>
                <a:ext cx="56350" cy="56350"/>
              </a:xfrm>
              <a:custGeom>
                <a:avLst/>
                <a:gdLst/>
                <a:ahLst/>
                <a:cxnLst/>
                <a:rect l="l" t="t" r="r" b="b"/>
                <a:pathLst>
                  <a:path w="2592" h="2592" extrusionOk="0">
                    <a:moveTo>
                      <a:pt x="1274" y="0"/>
                    </a:moveTo>
                    <a:cubicBezTo>
                      <a:pt x="571" y="0"/>
                      <a:pt x="0" y="615"/>
                      <a:pt x="0" y="1318"/>
                    </a:cubicBezTo>
                    <a:cubicBezTo>
                      <a:pt x="0" y="2020"/>
                      <a:pt x="571" y="2591"/>
                      <a:pt x="1274" y="2591"/>
                    </a:cubicBezTo>
                    <a:cubicBezTo>
                      <a:pt x="2020" y="2591"/>
                      <a:pt x="2591" y="2020"/>
                      <a:pt x="2591" y="1318"/>
                    </a:cubicBezTo>
                    <a:cubicBezTo>
                      <a:pt x="2591" y="615"/>
                      <a:pt x="2020" y="0"/>
                      <a:pt x="1274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49" name="Google Shape;749;p22"/>
              <p:cNvSpPr/>
              <p:nvPr/>
            </p:nvSpPr>
            <p:spPr>
              <a:xfrm>
                <a:off x="586956" y="3911461"/>
                <a:ext cx="65894" cy="56372"/>
              </a:xfrm>
              <a:custGeom>
                <a:avLst/>
                <a:gdLst/>
                <a:ahLst/>
                <a:cxnLst/>
                <a:rect l="l" t="t" r="r" b="b"/>
                <a:pathLst>
                  <a:path w="3031" h="2593" extrusionOk="0">
                    <a:moveTo>
                      <a:pt x="1713" y="1"/>
                    </a:moveTo>
                    <a:cubicBezTo>
                      <a:pt x="571" y="1"/>
                      <a:pt x="0" y="1406"/>
                      <a:pt x="791" y="2197"/>
                    </a:cubicBezTo>
                    <a:cubicBezTo>
                      <a:pt x="1063" y="2470"/>
                      <a:pt x="1397" y="2592"/>
                      <a:pt x="1723" y="2592"/>
                    </a:cubicBezTo>
                    <a:cubicBezTo>
                      <a:pt x="2394" y="2592"/>
                      <a:pt x="3031" y="2073"/>
                      <a:pt x="3031" y="1275"/>
                    </a:cubicBezTo>
                    <a:cubicBezTo>
                      <a:pt x="3031" y="572"/>
                      <a:pt x="2416" y="1"/>
                      <a:pt x="1713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50" name="Google Shape;750;p22"/>
              <p:cNvSpPr/>
              <p:nvPr/>
            </p:nvSpPr>
            <p:spPr>
              <a:xfrm>
                <a:off x="506734" y="4004097"/>
                <a:ext cx="65916" cy="55720"/>
              </a:xfrm>
              <a:custGeom>
                <a:avLst/>
                <a:gdLst/>
                <a:ahLst/>
                <a:cxnLst/>
                <a:rect l="l" t="t" r="r" b="b"/>
                <a:pathLst>
                  <a:path w="3032" h="2563" extrusionOk="0">
                    <a:moveTo>
                      <a:pt x="1714" y="0"/>
                    </a:moveTo>
                    <a:cubicBezTo>
                      <a:pt x="572" y="0"/>
                      <a:pt x="1" y="1362"/>
                      <a:pt x="791" y="2196"/>
                    </a:cubicBezTo>
                    <a:cubicBezTo>
                      <a:pt x="1058" y="2449"/>
                      <a:pt x="1384" y="2563"/>
                      <a:pt x="1703" y="2563"/>
                    </a:cubicBezTo>
                    <a:cubicBezTo>
                      <a:pt x="2381" y="2563"/>
                      <a:pt x="3031" y="2050"/>
                      <a:pt x="3031" y="1274"/>
                    </a:cubicBezTo>
                    <a:cubicBezTo>
                      <a:pt x="3031" y="571"/>
                      <a:pt x="2416" y="0"/>
                      <a:pt x="1714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751" name="Google Shape;751;p22"/>
            <p:cNvSpPr/>
            <p:nvPr/>
          </p:nvSpPr>
          <p:spPr>
            <a:xfrm rot="10103263">
              <a:off x="1051341" y="1207003"/>
              <a:ext cx="107172" cy="84001"/>
            </a:xfrm>
            <a:custGeom>
              <a:avLst/>
              <a:gdLst/>
              <a:ahLst/>
              <a:cxnLst/>
              <a:rect l="l" t="t" r="r" b="b"/>
              <a:pathLst>
                <a:path w="3721" h="2916" extrusionOk="0">
                  <a:moveTo>
                    <a:pt x="2114" y="1"/>
                  </a:moveTo>
                  <a:cubicBezTo>
                    <a:pt x="1759" y="1"/>
                    <a:pt x="1367" y="136"/>
                    <a:pt x="978" y="464"/>
                  </a:cubicBezTo>
                  <a:cubicBezTo>
                    <a:pt x="0" y="1306"/>
                    <a:pt x="1026" y="2916"/>
                    <a:pt x="2104" y="2916"/>
                  </a:cubicBezTo>
                  <a:cubicBezTo>
                    <a:pt x="2574" y="2916"/>
                    <a:pt x="3053" y="2610"/>
                    <a:pt x="3381" y="1803"/>
                  </a:cubicBezTo>
                  <a:cubicBezTo>
                    <a:pt x="3721" y="948"/>
                    <a:pt x="3050" y="1"/>
                    <a:pt x="2114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752" name="Google Shape;752;p22"/>
            <p:cNvGrpSpPr/>
            <p:nvPr/>
          </p:nvGrpSpPr>
          <p:grpSpPr>
            <a:xfrm rot="-1486758">
              <a:off x="2793202" y="554612"/>
              <a:ext cx="116988" cy="126631"/>
              <a:chOff x="506734" y="3911461"/>
              <a:chExt cx="173813" cy="188140"/>
            </a:xfrm>
          </p:grpSpPr>
          <p:sp>
            <p:nvSpPr>
              <p:cNvPr id="753" name="Google Shape;753;p22"/>
              <p:cNvSpPr/>
              <p:nvPr/>
            </p:nvSpPr>
            <p:spPr>
              <a:xfrm>
                <a:off x="624197" y="4043251"/>
                <a:ext cx="56350" cy="56350"/>
              </a:xfrm>
              <a:custGeom>
                <a:avLst/>
                <a:gdLst/>
                <a:ahLst/>
                <a:cxnLst/>
                <a:rect l="l" t="t" r="r" b="b"/>
                <a:pathLst>
                  <a:path w="2592" h="2592" extrusionOk="0">
                    <a:moveTo>
                      <a:pt x="1274" y="0"/>
                    </a:moveTo>
                    <a:cubicBezTo>
                      <a:pt x="571" y="0"/>
                      <a:pt x="0" y="615"/>
                      <a:pt x="0" y="1318"/>
                    </a:cubicBezTo>
                    <a:cubicBezTo>
                      <a:pt x="0" y="2020"/>
                      <a:pt x="571" y="2591"/>
                      <a:pt x="1274" y="2591"/>
                    </a:cubicBezTo>
                    <a:cubicBezTo>
                      <a:pt x="2020" y="2591"/>
                      <a:pt x="2591" y="2020"/>
                      <a:pt x="2591" y="1318"/>
                    </a:cubicBezTo>
                    <a:cubicBezTo>
                      <a:pt x="2591" y="615"/>
                      <a:pt x="2020" y="0"/>
                      <a:pt x="1274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54" name="Google Shape;754;p22"/>
              <p:cNvSpPr/>
              <p:nvPr/>
            </p:nvSpPr>
            <p:spPr>
              <a:xfrm>
                <a:off x="586956" y="3911461"/>
                <a:ext cx="65894" cy="56372"/>
              </a:xfrm>
              <a:custGeom>
                <a:avLst/>
                <a:gdLst/>
                <a:ahLst/>
                <a:cxnLst/>
                <a:rect l="l" t="t" r="r" b="b"/>
                <a:pathLst>
                  <a:path w="3031" h="2593" extrusionOk="0">
                    <a:moveTo>
                      <a:pt x="1713" y="1"/>
                    </a:moveTo>
                    <a:cubicBezTo>
                      <a:pt x="571" y="1"/>
                      <a:pt x="0" y="1406"/>
                      <a:pt x="791" y="2197"/>
                    </a:cubicBezTo>
                    <a:cubicBezTo>
                      <a:pt x="1063" y="2470"/>
                      <a:pt x="1397" y="2592"/>
                      <a:pt x="1723" y="2592"/>
                    </a:cubicBezTo>
                    <a:cubicBezTo>
                      <a:pt x="2394" y="2592"/>
                      <a:pt x="3031" y="2073"/>
                      <a:pt x="3031" y="1275"/>
                    </a:cubicBezTo>
                    <a:cubicBezTo>
                      <a:pt x="3031" y="572"/>
                      <a:pt x="2416" y="1"/>
                      <a:pt x="1713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55" name="Google Shape;755;p22"/>
              <p:cNvSpPr/>
              <p:nvPr/>
            </p:nvSpPr>
            <p:spPr>
              <a:xfrm>
                <a:off x="506734" y="4004097"/>
                <a:ext cx="65916" cy="55720"/>
              </a:xfrm>
              <a:custGeom>
                <a:avLst/>
                <a:gdLst/>
                <a:ahLst/>
                <a:cxnLst/>
                <a:rect l="l" t="t" r="r" b="b"/>
                <a:pathLst>
                  <a:path w="3032" h="2563" extrusionOk="0">
                    <a:moveTo>
                      <a:pt x="1714" y="0"/>
                    </a:moveTo>
                    <a:cubicBezTo>
                      <a:pt x="572" y="0"/>
                      <a:pt x="1" y="1362"/>
                      <a:pt x="791" y="2196"/>
                    </a:cubicBezTo>
                    <a:cubicBezTo>
                      <a:pt x="1058" y="2449"/>
                      <a:pt x="1384" y="2563"/>
                      <a:pt x="1703" y="2563"/>
                    </a:cubicBezTo>
                    <a:cubicBezTo>
                      <a:pt x="2381" y="2563"/>
                      <a:pt x="3031" y="2050"/>
                      <a:pt x="3031" y="1274"/>
                    </a:cubicBezTo>
                    <a:cubicBezTo>
                      <a:pt x="3031" y="571"/>
                      <a:pt x="2416" y="0"/>
                      <a:pt x="1714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756" name="Google Shape;756;p22"/>
            <p:cNvSpPr/>
            <p:nvPr/>
          </p:nvSpPr>
          <p:spPr>
            <a:xfrm rot="10103263">
              <a:off x="2029681" y="594562"/>
              <a:ext cx="107172" cy="84001"/>
            </a:xfrm>
            <a:custGeom>
              <a:avLst/>
              <a:gdLst/>
              <a:ahLst/>
              <a:cxnLst/>
              <a:rect l="l" t="t" r="r" b="b"/>
              <a:pathLst>
                <a:path w="3721" h="2916" extrusionOk="0">
                  <a:moveTo>
                    <a:pt x="2114" y="1"/>
                  </a:moveTo>
                  <a:cubicBezTo>
                    <a:pt x="1759" y="1"/>
                    <a:pt x="1367" y="136"/>
                    <a:pt x="978" y="464"/>
                  </a:cubicBezTo>
                  <a:cubicBezTo>
                    <a:pt x="0" y="1306"/>
                    <a:pt x="1026" y="2916"/>
                    <a:pt x="2104" y="2916"/>
                  </a:cubicBezTo>
                  <a:cubicBezTo>
                    <a:pt x="2574" y="2916"/>
                    <a:pt x="3053" y="2610"/>
                    <a:pt x="3381" y="1803"/>
                  </a:cubicBezTo>
                  <a:cubicBezTo>
                    <a:pt x="3721" y="948"/>
                    <a:pt x="3050" y="1"/>
                    <a:pt x="2114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757" name="Google Shape;757;p22"/>
            <p:cNvGrpSpPr/>
            <p:nvPr/>
          </p:nvGrpSpPr>
          <p:grpSpPr>
            <a:xfrm rot="4671034">
              <a:off x="2321997" y="2066289"/>
              <a:ext cx="117025" cy="126653"/>
              <a:chOff x="506734" y="3911461"/>
              <a:chExt cx="173813" cy="188140"/>
            </a:xfrm>
          </p:grpSpPr>
          <p:sp>
            <p:nvSpPr>
              <p:cNvPr id="758" name="Google Shape;758;p22"/>
              <p:cNvSpPr/>
              <p:nvPr/>
            </p:nvSpPr>
            <p:spPr>
              <a:xfrm>
                <a:off x="624197" y="4043251"/>
                <a:ext cx="56350" cy="56350"/>
              </a:xfrm>
              <a:custGeom>
                <a:avLst/>
                <a:gdLst/>
                <a:ahLst/>
                <a:cxnLst/>
                <a:rect l="l" t="t" r="r" b="b"/>
                <a:pathLst>
                  <a:path w="2592" h="2592" extrusionOk="0">
                    <a:moveTo>
                      <a:pt x="1274" y="0"/>
                    </a:moveTo>
                    <a:cubicBezTo>
                      <a:pt x="571" y="0"/>
                      <a:pt x="0" y="615"/>
                      <a:pt x="0" y="1318"/>
                    </a:cubicBezTo>
                    <a:cubicBezTo>
                      <a:pt x="0" y="2020"/>
                      <a:pt x="571" y="2591"/>
                      <a:pt x="1274" y="2591"/>
                    </a:cubicBezTo>
                    <a:cubicBezTo>
                      <a:pt x="2020" y="2591"/>
                      <a:pt x="2591" y="2020"/>
                      <a:pt x="2591" y="1318"/>
                    </a:cubicBezTo>
                    <a:cubicBezTo>
                      <a:pt x="2591" y="615"/>
                      <a:pt x="2020" y="0"/>
                      <a:pt x="1274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59" name="Google Shape;759;p22"/>
              <p:cNvSpPr/>
              <p:nvPr/>
            </p:nvSpPr>
            <p:spPr>
              <a:xfrm>
                <a:off x="586956" y="3911461"/>
                <a:ext cx="65894" cy="56372"/>
              </a:xfrm>
              <a:custGeom>
                <a:avLst/>
                <a:gdLst/>
                <a:ahLst/>
                <a:cxnLst/>
                <a:rect l="l" t="t" r="r" b="b"/>
                <a:pathLst>
                  <a:path w="3031" h="2593" extrusionOk="0">
                    <a:moveTo>
                      <a:pt x="1713" y="1"/>
                    </a:moveTo>
                    <a:cubicBezTo>
                      <a:pt x="571" y="1"/>
                      <a:pt x="0" y="1406"/>
                      <a:pt x="791" y="2197"/>
                    </a:cubicBezTo>
                    <a:cubicBezTo>
                      <a:pt x="1063" y="2470"/>
                      <a:pt x="1397" y="2592"/>
                      <a:pt x="1723" y="2592"/>
                    </a:cubicBezTo>
                    <a:cubicBezTo>
                      <a:pt x="2394" y="2592"/>
                      <a:pt x="3031" y="2073"/>
                      <a:pt x="3031" y="1275"/>
                    </a:cubicBezTo>
                    <a:cubicBezTo>
                      <a:pt x="3031" y="572"/>
                      <a:pt x="2416" y="1"/>
                      <a:pt x="1713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60" name="Google Shape;760;p22"/>
              <p:cNvSpPr/>
              <p:nvPr/>
            </p:nvSpPr>
            <p:spPr>
              <a:xfrm>
                <a:off x="506734" y="4004097"/>
                <a:ext cx="65916" cy="55720"/>
              </a:xfrm>
              <a:custGeom>
                <a:avLst/>
                <a:gdLst/>
                <a:ahLst/>
                <a:cxnLst/>
                <a:rect l="l" t="t" r="r" b="b"/>
                <a:pathLst>
                  <a:path w="3032" h="2563" extrusionOk="0">
                    <a:moveTo>
                      <a:pt x="1714" y="0"/>
                    </a:moveTo>
                    <a:cubicBezTo>
                      <a:pt x="572" y="0"/>
                      <a:pt x="1" y="1362"/>
                      <a:pt x="791" y="2196"/>
                    </a:cubicBezTo>
                    <a:cubicBezTo>
                      <a:pt x="1058" y="2449"/>
                      <a:pt x="1384" y="2563"/>
                      <a:pt x="1703" y="2563"/>
                    </a:cubicBezTo>
                    <a:cubicBezTo>
                      <a:pt x="2381" y="2563"/>
                      <a:pt x="3031" y="2050"/>
                      <a:pt x="3031" y="1274"/>
                    </a:cubicBezTo>
                    <a:cubicBezTo>
                      <a:pt x="3031" y="571"/>
                      <a:pt x="2416" y="0"/>
                      <a:pt x="1714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accent2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713225" y="539500"/>
            <a:ext cx="7717500" cy="61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Finger Paint"/>
              <a:buNone/>
              <a:defRPr sz="3600" b="1">
                <a:solidFill>
                  <a:schemeClr val="lt1"/>
                </a:solidFill>
                <a:latin typeface="Finger Paint"/>
                <a:ea typeface="Finger Paint"/>
                <a:cs typeface="Finger Paint"/>
                <a:sym typeface="Finger Paint"/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Finger Paint"/>
              <a:buNone/>
              <a:defRPr sz="3600" b="1">
                <a:solidFill>
                  <a:schemeClr val="lt1"/>
                </a:solidFill>
                <a:latin typeface="Finger Paint"/>
                <a:ea typeface="Finger Paint"/>
                <a:cs typeface="Finger Paint"/>
                <a:sym typeface="Finger Paint"/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Finger Paint"/>
              <a:buNone/>
              <a:defRPr sz="3600" b="1">
                <a:solidFill>
                  <a:schemeClr val="lt1"/>
                </a:solidFill>
                <a:latin typeface="Finger Paint"/>
                <a:ea typeface="Finger Paint"/>
                <a:cs typeface="Finger Paint"/>
                <a:sym typeface="Finger Paint"/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Finger Paint"/>
              <a:buNone/>
              <a:defRPr sz="3600" b="1">
                <a:solidFill>
                  <a:schemeClr val="lt1"/>
                </a:solidFill>
                <a:latin typeface="Finger Paint"/>
                <a:ea typeface="Finger Paint"/>
                <a:cs typeface="Finger Paint"/>
                <a:sym typeface="Finger Paint"/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Finger Paint"/>
              <a:buNone/>
              <a:defRPr sz="3600" b="1">
                <a:solidFill>
                  <a:schemeClr val="lt1"/>
                </a:solidFill>
                <a:latin typeface="Finger Paint"/>
                <a:ea typeface="Finger Paint"/>
                <a:cs typeface="Finger Paint"/>
                <a:sym typeface="Finger Paint"/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Finger Paint"/>
              <a:buNone/>
              <a:defRPr sz="3600" b="1">
                <a:solidFill>
                  <a:schemeClr val="lt1"/>
                </a:solidFill>
                <a:latin typeface="Finger Paint"/>
                <a:ea typeface="Finger Paint"/>
                <a:cs typeface="Finger Paint"/>
                <a:sym typeface="Finger Paint"/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Finger Paint"/>
              <a:buNone/>
              <a:defRPr sz="3600" b="1">
                <a:solidFill>
                  <a:schemeClr val="lt1"/>
                </a:solidFill>
                <a:latin typeface="Finger Paint"/>
                <a:ea typeface="Finger Paint"/>
                <a:cs typeface="Finger Paint"/>
                <a:sym typeface="Finger Paint"/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Finger Paint"/>
              <a:buNone/>
              <a:defRPr sz="3600" b="1">
                <a:solidFill>
                  <a:schemeClr val="lt1"/>
                </a:solidFill>
                <a:latin typeface="Finger Paint"/>
                <a:ea typeface="Finger Paint"/>
                <a:cs typeface="Finger Paint"/>
                <a:sym typeface="Finger Paint"/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Finger Paint"/>
              <a:buNone/>
              <a:defRPr sz="3600" b="1">
                <a:solidFill>
                  <a:schemeClr val="lt1"/>
                </a:solidFill>
                <a:latin typeface="Finger Paint"/>
                <a:ea typeface="Finger Paint"/>
                <a:cs typeface="Finger Paint"/>
                <a:sym typeface="Finger Paint"/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713225" y="1152475"/>
            <a:ext cx="7717500" cy="345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30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Livvic"/>
              <a:buChar char="●"/>
              <a:defRPr sz="1600">
                <a:solidFill>
                  <a:schemeClr val="lt1"/>
                </a:solidFill>
                <a:latin typeface="Livvic"/>
                <a:ea typeface="Livvic"/>
                <a:cs typeface="Livvic"/>
                <a:sym typeface="Livvic"/>
              </a:defRPr>
            </a:lvl1pPr>
            <a:lvl2pPr marL="914400" lvl="1" indent="-33020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Livvic"/>
              <a:buChar char="○"/>
              <a:defRPr sz="1600">
                <a:solidFill>
                  <a:schemeClr val="lt1"/>
                </a:solidFill>
                <a:latin typeface="Livvic"/>
                <a:ea typeface="Livvic"/>
                <a:cs typeface="Livvic"/>
                <a:sym typeface="Livvic"/>
              </a:defRPr>
            </a:lvl2pPr>
            <a:lvl3pPr marL="1371600" lvl="2" indent="-33020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Livvic"/>
              <a:buChar char="■"/>
              <a:defRPr sz="1600">
                <a:solidFill>
                  <a:schemeClr val="lt1"/>
                </a:solidFill>
                <a:latin typeface="Livvic"/>
                <a:ea typeface="Livvic"/>
                <a:cs typeface="Livvic"/>
                <a:sym typeface="Livvic"/>
              </a:defRPr>
            </a:lvl3pPr>
            <a:lvl4pPr marL="1828800" lvl="3" indent="-33020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Livvic"/>
              <a:buChar char="●"/>
              <a:defRPr sz="1600">
                <a:solidFill>
                  <a:schemeClr val="lt1"/>
                </a:solidFill>
                <a:latin typeface="Livvic"/>
                <a:ea typeface="Livvic"/>
                <a:cs typeface="Livvic"/>
                <a:sym typeface="Livvic"/>
              </a:defRPr>
            </a:lvl4pPr>
            <a:lvl5pPr marL="2286000" lvl="4" indent="-33020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Livvic"/>
              <a:buChar char="○"/>
              <a:defRPr sz="1600">
                <a:solidFill>
                  <a:schemeClr val="lt1"/>
                </a:solidFill>
                <a:latin typeface="Livvic"/>
                <a:ea typeface="Livvic"/>
                <a:cs typeface="Livvic"/>
                <a:sym typeface="Livvic"/>
              </a:defRPr>
            </a:lvl5pPr>
            <a:lvl6pPr marL="2743200" lvl="5" indent="-33020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Livvic"/>
              <a:buChar char="■"/>
              <a:defRPr sz="1600">
                <a:solidFill>
                  <a:schemeClr val="lt1"/>
                </a:solidFill>
                <a:latin typeface="Livvic"/>
                <a:ea typeface="Livvic"/>
                <a:cs typeface="Livvic"/>
                <a:sym typeface="Livvic"/>
              </a:defRPr>
            </a:lvl6pPr>
            <a:lvl7pPr marL="3200400" lvl="6" indent="-33020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Livvic"/>
              <a:buChar char="●"/>
              <a:defRPr sz="1600">
                <a:solidFill>
                  <a:schemeClr val="lt1"/>
                </a:solidFill>
                <a:latin typeface="Livvic"/>
                <a:ea typeface="Livvic"/>
                <a:cs typeface="Livvic"/>
                <a:sym typeface="Livvic"/>
              </a:defRPr>
            </a:lvl7pPr>
            <a:lvl8pPr marL="3657600" lvl="7" indent="-33020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Livvic"/>
              <a:buChar char="○"/>
              <a:defRPr sz="1600">
                <a:solidFill>
                  <a:schemeClr val="lt1"/>
                </a:solidFill>
                <a:latin typeface="Livvic"/>
                <a:ea typeface="Livvic"/>
                <a:cs typeface="Livvic"/>
                <a:sym typeface="Livvic"/>
              </a:defRPr>
            </a:lvl8pPr>
            <a:lvl9pPr marL="4114800" lvl="8" indent="-33020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Clr>
                <a:schemeClr val="lt1"/>
              </a:buClr>
              <a:buSzPts val="1600"/>
              <a:buFont typeface="Livvic"/>
              <a:buChar char="■"/>
              <a:defRPr sz="1600">
                <a:solidFill>
                  <a:schemeClr val="lt1"/>
                </a:solidFill>
                <a:latin typeface="Livvic"/>
                <a:ea typeface="Livvic"/>
                <a:cs typeface="Livvic"/>
                <a:sym typeface="Livvic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50" r:id="rId2"/>
    <p:sldLayoutId id="2147483651" r:id="rId3"/>
    <p:sldLayoutId id="2147483653" r:id="rId4"/>
    <p:sldLayoutId id="2147483654" r:id="rId5"/>
    <p:sldLayoutId id="2147483655" r:id="rId6"/>
    <p:sldLayoutId id="2147483656" r:id="rId7"/>
    <p:sldLayoutId id="2147483658" r:id="rId8"/>
    <p:sldLayoutId id="2147483659" r:id="rId9"/>
    <p:sldLayoutId id="2147483660" r:id="rId10"/>
    <p:sldLayoutId id="2147483662" r:id="rId11"/>
    <p:sldLayoutId id="2147483665" r:id="rId12"/>
    <p:sldLayoutId id="2147483666" r:id="rId13"/>
    <p:sldLayoutId id="2147483668" r:id="rId14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jp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gif"/><Relationship Id="rId7" Type="http://schemas.openxmlformats.org/officeDocument/2006/relationships/image" Target="../media/image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6.gif"/><Relationship Id="rId5" Type="http://schemas.openxmlformats.org/officeDocument/2006/relationships/image" Target="../media/image5.gif"/><Relationship Id="rId4" Type="http://schemas.openxmlformats.org/officeDocument/2006/relationships/image" Target="../media/image4.gif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8.jp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gif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1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0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0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0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3.gif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0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0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0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0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4.gif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0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0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1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1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6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6.gif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0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0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10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10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10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10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14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14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14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14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14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14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image" Target="../media/image15.jpeg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4.png"/><Relationship Id="rId5" Type="http://schemas.openxmlformats.org/officeDocument/2006/relationships/image" Target="../media/image13.jpeg"/><Relationship Id="rId4" Type="http://schemas.openxmlformats.org/officeDocument/2006/relationships/image" Target="../media/image12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/>
        </a:solidFill>
        <a:effectLst/>
      </p:bgPr>
    </p:bg>
    <p:spTree>
      <p:nvGrpSpPr>
        <p:cNvPr id="1" name="Shape 10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" name="Google Shape;1049;p32"/>
          <p:cNvSpPr txBox="1">
            <a:spLocks noGrp="1"/>
          </p:cNvSpPr>
          <p:nvPr>
            <p:ph type="subTitle" idx="1"/>
          </p:nvPr>
        </p:nvSpPr>
        <p:spPr>
          <a:xfrm>
            <a:off x="541626" y="2989124"/>
            <a:ext cx="4266384" cy="874012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r>
              <a:rPr lang="en-US" b="1" dirty="0"/>
              <a:t>(2023-1-LV01-KA220-SCH-000160221)</a:t>
            </a:r>
            <a:endParaRPr lang="en-US" dirty="0"/>
          </a:p>
        </p:txBody>
      </p:sp>
      <p:grpSp>
        <p:nvGrpSpPr>
          <p:cNvPr id="1050" name="Google Shape;1050;p32"/>
          <p:cNvGrpSpPr/>
          <p:nvPr/>
        </p:nvGrpSpPr>
        <p:grpSpPr>
          <a:xfrm>
            <a:off x="6124174" y="3739592"/>
            <a:ext cx="1721223" cy="1109034"/>
            <a:chOff x="4872654" y="1017419"/>
            <a:chExt cx="3875287" cy="3513424"/>
          </a:xfrm>
        </p:grpSpPr>
        <p:sp>
          <p:nvSpPr>
            <p:cNvPr id="1051" name="Google Shape;1051;p32"/>
            <p:cNvSpPr/>
            <p:nvPr/>
          </p:nvSpPr>
          <p:spPr>
            <a:xfrm>
              <a:off x="5032866" y="1148570"/>
              <a:ext cx="3486168" cy="3337172"/>
            </a:xfrm>
            <a:custGeom>
              <a:avLst/>
              <a:gdLst/>
              <a:ahLst/>
              <a:cxnLst/>
              <a:rect l="l" t="t" r="r" b="b"/>
              <a:pathLst>
                <a:path w="206696" h="197862" extrusionOk="0">
                  <a:moveTo>
                    <a:pt x="75488" y="1"/>
                  </a:moveTo>
                  <a:cubicBezTo>
                    <a:pt x="74077" y="1"/>
                    <a:pt x="72702" y="185"/>
                    <a:pt x="71373" y="614"/>
                  </a:cubicBezTo>
                  <a:cubicBezTo>
                    <a:pt x="61535" y="3820"/>
                    <a:pt x="57582" y="18534"/>
                    <a:pt x="49325" y="24551"/>
                  </a:cubicBezTo>
                  <a:cubicBezTo>
                    <a:pt x="41023" y="30569"/>
                    <a:pt x="25739" y="29866"/>
                    <a:pt x="19721" y="38167"/>
                  </a:cubicBezTo>
                  <a:cubicBezTo>
                    <a:pt x="13748" y="46336"/>
                    <a:pt x="19106" y="60655"/>
                    <a:pt x="15900" y="70493"/>
                  </a:cubicBezTo>
                  <a:cubicBezTo>
                    <a:pt x="12826" y="80024"/>
                    <a:pt x="1" y="88369"/>
                    <a:pt x="1" y="98911"/>
                  </a:cubicBezTo>
                  <a:cubicBezTo>
                    <a:pt x="1" y="109452"/>
                    <a:pt x="12826" y="117841"/>
                    <a:pt x="15900" y="127328"/>
                  </a:cubicBezTo>
                  <a:cubicBezTo>
                    <a:pt x="19106" y="137166"/>
                    <a:pt x="13704" y="151397"/>
                    <a:pt x="19721" y="159698"/>
                  </a:cubicBezTo>
                  <a:cubicBezTo>
                    <a:pt x="25739" y="167955"/>
                    <a:pt x="41111" y="167297"/>
                    <a:pt x="49325" y="173270"/>
                  </a:cubicBezTo>
                  <a:cubicBezTo>
                    <a:pt x="57538" y="179243"/>
                    <a:pt x="61535" y="194045"/>
                    <a:pt x="71373" y="197251"/>
                  </a:cubicBezTo>
                  <a:cubicBezTo>
                    <a:pt x="72697" y="197678"/>
                    <a:pt x="74066" y="197862"/>
                    <a:pt x="75472" y="197862"/>
                  </a:cubicBezTo>
                  <a:cubicBezTo>
                    <a:pt x="84184" y="197862"/>
                    <a:pt x="94271" y="190795"/>
                    <a:pt x="103348" y="190795"/>
                  </a:cubicBezTo>
                  <a:cubicBezTo>
                    <a:pt x="112387" y="190795"/>
                    <a:pt x="122501" y="197862"/>
                    <a:pt x="131194" y="197862"/>
                  </a:cubicBezTo>
                  <a:cubicBezTo>
                    <a:pt x="132596" y="197862"/>
                    <a:pt x="133961" y="197678"/>
                    <a:pt x="135279" y="197251"/>
                  </a:cubicBezTo>
                  <a:cubicBezTo>
                    <a:pt x="145118" y="194045"/>
                    <a:pt x="149158" y="179243"/>
                    <a:pt x="157328" y="173270"/>
                  </a:cubicBezTo>
                  <a:cubicBezTo>
                    <a:pt x="165629" y="167253"/>
                    <a:pt x="181001" y="167868"/>
                    <a:pt x="186931" y="159654"/>
                  </a:cubicBezTo>
                  <a:cubicBezTo>
                    <a:pt x="192904" y="151485"/>
                    <a:pt x="187546" y="137166"/>
                    <a:pt x="190752" y="127328"/>
                  </a:cubicBezTo>
                  <a:cubicBezTo>
                    <a:pt x="193827" y="117841"/>
                    <a:pt x="206696" y="109452"/>
                    <a:pt x="206696" y="98911"/>
                  </a:cubicBezTo>
                  <a:cubicBezTo>
                    <a:pt x="206696" y="88369"/>
                    <a:pt x="193827" y="80024"/>
                    <a:pt x="190752" y="70493"/>
                  </a:cubicBezTo>
                  <a:cubicBezTo>
                    <a:pt x="187546" y="60699"/>
                    <a:pt x="192904" y="46380"/>
                    <a:pt x="186931" y="38167"/>
                  </a:cubicBezTo>
                  <a:cubicBezTo>
                    <a:pt x="180914" y="29866"/>
                    <a:pt x="165629" y="30612"/>
                    <a:pt x="157328" y="24551"/>
                  </a:cubicBezTo>
                  <a:cubicBezTo>
                    <a:pt x="149158" y="18578"/>
                    <a:pt x="145118" y="3820"/>
                    <a:pt x="135279" y="614"/>
                  </a:cubicBezTo>
                  <a:cubicBezTo>
                    <a:pt x="133956" y="185"/>
                    <a:pt x="132585" y="1"/>
                    <a:pt x="131178" y="1"/>
                  </a:cubicBezTo>
                  <a:cubicBezTo>
                    <a:pt x="122488" y="1"/>
                    <a:pt x="112382" y="7027"/>
                    <a:pt x="103348" y="7027"/>
                  </a:cubicBezTo>
                  <a:cubicBezTo>
                    <a:pt x="94277" y="7027"/>
                    <a:pt x="84197" y="1"/>
                    <a:pt x="75488" y="1"/>
                  </a:cubicBezTo>
                  <a:close/>
                </a:path>
              </a:pathLst>
            </a:custGeom>
            <a:solidFill>
              <a:srgbClr val="22292E">
                <a:alpha val="3315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1052" name="Google Shape;1052;p32"/>
            <p:cNvGrpSpPr/>
            <p:nvPr/>
          </p:nvGrpSpPr>
          <p:grpSpPr>
            <a:xfrm>
              <a:off x="4970647" y="1057425"/>
              <a:ext cx="1717161" cy="2435001"/>
              <a:chOff x="2530828" y="1079780"/>
              <a:chExt cx="1675300" cy="2375641"/>
            </a:xfrm>
          </p:grpSpPr>
          <p:grpSp>
            <p:nvGrpSpPr>
              <p:cNvPr id="1053" name="Google Shape;1053;p32"/>
              <p:cNvGrpSpPr/>
              <p:nvPr/>
            </p:nvGrpSpPr>
            <p:grpSpPr>
              <a:xfrm>
                <a:off x="2711504" y="1079780"/>
                <a:ext cx="1225042" cy="2124851"/>
                <a:chOff x="2711504" y="1079780"/>
                <a:chExt cx="1225042" cy="2124851"/>
              </a:xfrm>
            </p:grpSpPr>
            <p:sp>
              <p:nvSpPr>
                <p:cNvPr id="1054" name="Google Shape;1054;p32"/>
                <p:cNvSpPr/>
                <p:nvPr/>
              </p:nvSpPr>
              <p:spPr>
                <a:xfrm>
                  <a:off x="2711504" y="1079780"/>
                  <a:ext cx="198052" cy="24863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2036" h="15110" extrusionOk="0">
                      <a:moveTo>
                        <a:pt x="1" y="1"/>
                      </a:moveTo>
                      <a:lnTo>
                        <a:pt x="2284" y="15110"/>
                      </a:lnTo>
                      <a:lnTo>
                        <a:pt x="12035" y="9795"/>
                      </a:lnTo>
                      <a:lnTo>
                        <a:pt x="1" y="1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055" name="Google Shape;1055;p32"/>
                <p:cNvSpPr/>
                <p:nvPr/>
              </p:nvSpPr>
              <p:spPr>
                <a:xfrm>
                  <a:off x="2742588" y="1228665"/>
                  <a:ext cx="1193958" cy="197596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72559" h="120083" extrusionOk="0">
                      <a:moveTo>
                        <a:pt x="9751" y="1"/>
                      </a:moveTo>
                      <a:lnTo>
                        <a:pt x="0" y="5359"/>
                      </a:lnTo>
                      <a:lnTo>
                        <a:pt x="62808" y="120082"/>
                      </a:lnTo>
                      <a:lnTo>
                        <a:pt x="72559" y="114768"/>
                      </a:lnTo>
                      <a:lnTo>
                        <a:pt x="9751" y="1"/>
                      </a:lnTo>
                      <a:close/>
                    </a:path>
                  </a:pathLst>
                </a:custGeom>
                <a:solidFill>
                  <a:srgbClr val="009A9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056" name="Google Shape;1056;p32"/>
                <p:cNvSpPr/>
                <p:nvPr/>
              </p:nvSpPr>
              <p:spPr>
                <a:xfrm>
                  <a:off x="2711504" y="1079780"/>
                  <a:ext cx="62167" cy="7807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778" h="4745" extrusionOk="0">
                      <a:moveTo>
                        <a:pt x="1" y="1"/>
                      </a:moveTo>
                      <a:lnTo>
                        <a:pt x="703" y="4744"/>
                      </a:lnTo>
                      <a:lnTo>
                        <a:pt x="3778" y="3075"/>
                      </a:lnTo>
                      <a:lnTo>
                        <a:pt x="1" y="1"/>
                      </a:lnTo>
                      <a:close/>
                    </a:path>
                  </a:pathLst>
                </a:custGeom>
                <a:solidFill>
                  <a:srgbClr val="22292E"/>
                </a:solidFill>
                <a:ln w="9525" cap="flat" cmpd="sng">
                  <a:solidFill>
                    <a:schemeClr val="dk1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</p:grpSp>
          <p:grpSp>
            <p:nvGrpSpPr>
              <p:cNvPr id="1057" name="Google Shape;1057;p32"/>
              <p:cNvGrpSpPr/>
              <p:nvPr/>
            </p:nvGrpSpPr>
            <p:grpSpPr>
              <a:xfrm>
                <a:off x="2530828" y="1372498"/>
                <a:ext cx="1301640" cy="2082923"/>
                <a:chOff x="2530828" y="1372498"/>
                <a:chExt cx="1301640" cy="2082923"/>
              </a:xfrm>
            </p:grpSpPr>
            <p:sp>
              <p:nvSpPr>
                <p:cNvPr id="1058" name="Google Shape;1058;p32"/>
                <p:cNvSpPr/>
                <p:nvPr/>
              </p:nvSpPr>
              <p:spPr>
                <a:xfrm>
                  <a:off x="2530828" y="1372498"/>
                  <a:ext cx="204536" cy="24718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2430" h="15022" extrusionOk="0">
                      <a:moveTo>
                        <a:pt x="0" y="0"/>
                      </a:moveTo>
                      <a:lnTo>
                        <a:pt x="2899" y="15021"/>
                      </a:lnTo>
                      <a:lnTo>
                        <a:pt x="12430" y="9311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059" name="Google Shape;1059;p32"/>
                <p:cNvSpPr/>
                <p:nvPr/>
              </p:nvSpPr>
              <p:spPr>
                <a:xfrm>
                  <a:off x="2571291" y="1514143"/>
                  <a:ext cx="1261177" cy="194127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76644" h="117975" extrusionOk="0">
                      <a:moveTo>
                        <a:pt x="9532" y="1"/>
                      </a:moveTo>
                      <a:lnTo>
                        <a:pt x="1" y="5710"/>
                      </a:lnTo>
                      <a:lnTo>
                        <a:pt x="67113" y="117974"/>
                      </a:lnTo>
                      <a:lnTo>
                        <a:pt x="76644" y="112308"/>
                      </a:lnTo>
                      <a:lnTo>
                        <a:pt x="9532" y="1"/>
                      </a:lnTo>
                      <a:close/>
                    </a:path>
                  </a:pathLst>
                </a:custGeom>
                <a:solidFill>
                  <a:srgbClr val="F8B45B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060" name="Google Shape;1060;p32"/>
                <p:cNvSpPr/>
                <p:nvPr/>
              </p:nvSpPr>
              <p:spPr>
                <a:xfrm>
                  <a:off x="2697781" y="1577396"/>
                  <a:ext cx="1056641" cy="174900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4214" h="106290" extrusionOk="0">
                      <a:moveTo>
                        <a:pt x="729" y="1"/>
                      </a:moveTo>
                      <a:cubicBezTo>
                        <a:pt x="616" y="1"/>
                        <a:pt x="500" y="35"/>
                        <a:pt x="395" y="110"/>
                      </a:cubicBezTo>
                      <a:cubicBezTo>
                        <a:pt x="88" y="285"/>
                        <a:pt x="0" y="681"/>
                        <a:pt x="176" y="988"/>
                      </a:cubicBezTo>
                      <a:lnTo>
                        <a:pt x="62896" y="105961"/>
                      </a:lnTo>
                      <a:cubicBezTo>
                        <a:pt x="63011" y="106163"/>
                        <a:pt x="63222" y="106289"/>
                        <a:pt x="63453" y="106289"/>
                      </a:cubicBezTo>
                      <a:cubicBezTo>
                        <a:pt x="63573" y="106289"/>
                        <a:pt x="63698" y="106255"/>
                        <a:pt x="63818" y="106180"/>
                      </a:cubicBezTo>
                      <a:cubicBezTo>
                        <a:pt x="64126" y="106005"/>
                        <a:pt x="64213" y="105609"/>
                        <a:pt x="64038" y="105302"/>
                      </a:cubicBezTo>
                      <a:lnTo>
                        <a:pt x="1274" y="329"/>
                      </a:lnTo>
                      <a:cubicBezTo>
                        <a:pt x="1158" y="127"/>
                        <a:pt x="947" y="1"/>
                        <a:pt x="729" y="1"/>
                      </a:cubicBezTo>
                      <a:close/>
                    </a:path>
                  </a:pathLst>
                </a:custGeom>
                <a:solidFill>
                  <a:srgbClr val="22292E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061" name="Google Shape;1061;p32"/>
                <p:cNvSpPr/>
                <p:nvPr/>
              </p:nvSpPr>
              <p:spPr>
                <a:xfrm>
                  <a:off x="2642130" y="1610240"/>
                  <a:ext cx="1056641" cy="1749084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4214" h="106295" extrusionOk="0">
                      <a:moveTo>
                        <a:pt x="732" y="1"/>
                      </a:moveTo>
                      <a:cubicBezTo>
                        <a:pt x="617" y="1"/>
                        <a:pt x="501" y="30"/>
                        <a:pt x="395" y="90"/>
                      </a:cubicBezTo>
                      <a:cubicBezTo>
                        <a:pt x="88" y="310"/>
                        <a:pt x="0" y="705"/>
                        <a:pt x="176" y="1012"/>
                      </a:cubicBezTo>
                      <a:lnTo>
                        <a:pt x="62896" y="105985"/>
                      </a:lnTo>
                      <a:cubicBezTo>
                        <a:pt x="63011" y="106187"/>
                        <a:pt x="63221" y="106294"/>
                        <a:pt x="63439" y="106294"/>
                      </a:cubicBezTo>
                      <a:cubicBezTo>
                        <a:pt x="63553" y="106294"/>
                        <a:pt x="63669" y="106265"/>
                        <a:pt x="63774" y="106205"/>
                      </a:cubicBezTo>
                      <a:cubicBezTo>
                        <a:pt x="64082" y="106029"/>
                        <a:pt x="64213" y="105634"/>
                        <a:pt x="64038" y="105326"/>
                      </a:cubicBezTo>
                      <a:lnTo>
                        <a:pt x="1318" y="310"/>
                      </a:lnTo>
                      <a:cubicBezTo>
                        <a:pt x="1173" y="108"/>
                        <a:pt x="953" y="1"/>
                        <a:pt x="732" y="1"/>
                      </a:cubicBezTo>
                      <a:close/>
                    </a:path>
                  </a:pathLst>
                </a:custGeom>
                <a:solidFill>
                  <a:srgbClr val="22292E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062" name="Google Shape;1062;p32"/>
                <p:cNvSpPr/>
                <p:nvPr/>
              </p:nvSpPr>
              <p:spPr>
                <a:xfrm>
                  <a:off x="2530828" y="1372498"/>
                  <a:ext cx="64339" cy="7733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910" h="4700" extrusionOk="0">
                      <a:moveTo>
                        <a:pt x="0" y="0"/>
                      </a:moveTo>
                      <a:lnTo>
                        <a:pt x="922" y="4700"/>
                      </a:lnTo>
                      <a:lnTo>
                        <a:pt x="3909" y="2943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22292E"/>
                </a:solidFill>
                <a:ln w="9525" cap="flat" cmpd="sng">
                  <a:solidFill>
                    <a:schemeClr val="dk1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</p:grpSp>
          <p:grpSp>
            <p:nvGrpSpPr>
              <p:cNvPr id="1063" name="Google Shape;1063;p32"/>
              <p:cNvGrpSpPr/>
              <p:nvPr/>
            </p:nvGrpSpPr>
            <p:grpSpPr>
              <a:xfrm>
                <a:off x="2812686" y="1082676"/>
                <a:ext cx="1393442" cy="2147246"/>
                <a:chOff x="2812686" y="1082676"/>
                <a:chExt cx="1393442" cy="2147246"/>
              </a:xfrm>
            </p:grpSpPr>
            <p:sp>
              <p:nvSpPr>
                <p:cNvPr id="1064" name="Google Shape;1064;p32"/>
                <p:cNvSpPr/>
                <p:nvPr/>
              </p:nvSpPr>
              <p:spPr>
                <a:xfrm>
                  <a:off x="2869785" y="1290980"/>
                  <a:ext cx="990147" cy="1787013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0173" h="108600" extrusionOk="0">
                      <a:moveTo>
                        <a:pt x="737" y="0"/>
                      </a:moveTo>
                      <a:cubicBezTo>
                        <a:pt x="636" y="0"/>
                        <a:pt x="534" y="25"/>
                        <a:pt x="440" y="79"/>
                      </a:cubicBezTo>
                      <a:cubicBezTo>
                        <a:pt x="88" y="254"/>
                        <a:pt x="0" y="650"/>
                        <a:pt x="176" y="1001"/>
                      </a:cubicBezTo>
                      <a:lnTo>
                        <a:pt x="58855" y="108258"/>
                      </a:lnTo>
                      <a:cubicBezTo>
                        <a:pt x="58977" y="108471"/>
                        <a:pt x="59205" y="108600"/>
                        <a:pt x="59451" y="108600"/>
                      </a:cubicBezTo>
                      <a:cubicBezTo>
                        <a:pt x="59559" y="108600"/>
                        <a:pt x="59670" y="108575"/>
                        <a:pt x="59778" y="108521"/>
                      </a:cubicBezTo>
                      <a:cubicBezTo>
                        <a:pt x="60085" y="108345"/>
                        <a:pt x="60173" y="107950"/>
                        <a:pt x="59997" y="107643"/>
                      </a:cubicBezTo>
                      <a:lnTo>
                        <a:pt x="1318" y="342"/>
                      </a:lnTo>
                      <a:cubicBezTo>
                        <a:pt x="1196" y="129"/>
                        <a:pt x="968" y="0"/>
                        <a:pt x="737" y="0"/>
                      </a:cubicBezTo>
                      <a:close/>
                    </a:path>
                  </a:pathLst>
                </a:custGeom>
                <a:solidFill>
                  <a:srgbClr val="22292E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065" name="Google Shape;1065;p32"/>
                <p:cNvSpPr/>
                <p:nvPr/>
              </p:nvSpPr>
              <p:spPr>
                <a:xfrm>
                  <a:off x="2812686" y="1322047"/>
                  <a:ext cx="990887" cy="178702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0218" h="108601" extrusionOk="0">
                      <a:moveTo>
                        <a:pt x="739" y="1"/>
                      </a:moveTo>
                      <a:cubicBezTo>
                        <a:pt x="636" y="1"/>
                        <a:pt x="534" y="26"/>
                        <a:pt x="440" y="79"/>
                      </a:cubicBezTo>
                      <a:cubicBezTo>
                        <a:pt x="132" y="255"/>
                        <a:pt x="1" y="650"/>
                        <a:pt x="176" y="958"/>
                      </a:cubicBezTo>
                      <a:lnTo>
                        <a:pt x="58899" y="108258"/>
                      </a:lnTo>
                      <a:cubicBezTo>
                        <a:pt x="59021" y="108472"/>
                        <a:pt x="59249" y="108601"/>
                        <a:pt x="59480" y="108601"/>
                      </a:cubicBezTo>
                      <a:cubicBezTo>
                        <a:pt x="59582" y="108601"/>
                        <a:pt x="59684" y="108576"/>
                        <a:pt x="59778" y="108522"/>
                      </a:cubicBezTo>
                      <a:cubicBezTo>
                        <a:pt x="60085" y="108346"/>
                        <a:pt x="60217" y="107951"/>
                        <a:pt x="60041" y="107643"/>
                      </a:cubicBezTo>
                      <a:lnTo>
                        <a:pt x="1362" y="343"/>
                      </a:lnTo>
                      <a:cubicBezTo>
                        <a:pt x="1210" y="129"/>
                        <a:pt x="973" y="1"/>
                        <a:pt x="739" y="1"/>
                      </a:cubicBezTo>
                      <a:close/>
                    </a:path>
                  </a:pathLst>
                </a:custGeom>
                <a:solidFill>
                  <a:srgbClr val="22292E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066" name="Google Shape;1066;p32"/>
                <p:cNvSpPr/>
                <p:nvPr/>
              </p:nvSpPr>
              <p:spPr>
                <a:xfrm>
                  <a:off x="3022997" y="1082676"/>
                  <a:ext cx="195880" cy="250083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904" h="15198" extrusionOk="0">
                      <a:moveTo>
                        <a:pt x="1" y="0"/>
                      </a:moveTo>
                      <a:lnTo>
                        <a:pt x="2021" y="15197"/>
                      </a:lnTo>
                      <a:lnTo>
                        <a:pt x="11903" y="10059"/>
                      </a:lnTo>
                      <a:lnTo>
                        <a:pt x="1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067" name="Google Shape;1067;p32"/>
                <p:cNvSpPr/>
                <p:nvPr/>
              </p:nvSpPr>
              <p:spPr>
                <a:xfrm>
                  <a:off x="3049737" y="1235889"/>
                  <a:ext cx="1156392" cy="1994033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70276" h="121181" extrusionOk="0">
                      <a:moveTo>
                        <a:pt x="9883" y="1"/>
                      </a:moveTo>
                      <a:lnTo>
                        <a:pt x="1" y="5140"/>
                      </a:lnTo>
                      <a:lnTo>
                        <a:pt x="60437" y="121181"/>
                      </a:lnTo>
                      <a:lnTo>
                        <a:pt x="70275" y="116042"/>
                      </a:lnTo>
                      <a:lnTo>
                        <a:pt x="9883" y="1"/>
                      </a:lnTo>
                      <a:close/>
                    </a:path>
                  </a:pathLst>
                </a:custGeom>
                <a:solidFill>
                  <a:srgbClr val="D55D79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068" name="Google Shape;1068;p32"/>
                <p:cNvSpPr/>
                <p:nvPr/>
              </p:nvSpPr>
              <p:spPr>
                <a:xfrm>
                  <a:off x="3176950" y="1298204"/>
                  <a:ext cx="954012" cy="180651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7977" h="109785" extrusionOk="0">
                      <a:moveTo>
                        <a:pt x="765" y="0"/>
                      </a:moveTo>
                      <a:cubicBezTo>
                        <a:pt x="658" y="0"/>
                        <a:pt x="547" y="25"/>
                        <a:pt x="439" y="79"/>
                      </a:cubicBezTo>
                      <a:cubicBezTo>
                        <a:pt x="132" y="211"/>
                        <a:pt x="0" y="606"/>
                        <a:pt x="176" y="957"/>
                      </a:cubicBezTo>
                      <a:lnTo>
                        <a:pt x="56659" y="109400"/>
                      </a:lnTo>
                      <a:cubicBezTo>
                        <a:pt x="56782" y="109646"/>
                        <a:pt x="57014" y="109785"/>
                        <a:pt x="57247" y="109785"/>
                      </a:cubicBezTo>
                      <a:cubicBezTo>
                        <a:pt x="57346" y="109785"/>
                        <a:pt x="57446" y="109760"/>
                        <a:pt x="57537" y="109707"/>
                      </a:cubicBezTo>
                      <a:cubicBezTo>
                        <a:pt x="57889" y="109532"/>
                        <a:pt x="57977" y="109136"/>
                        <a:pt x="57845" y="108829"/>
                      </a:cubicBezTo>
                      <a:lnTo>
                        <a:pt x="1318" y="342"/>
                      </a:lnTo>
                      <a:cubicBezTo>
                        <a:pt x="1226" y="129"/>
                        <a:pt x="1008" y="0"/>
                        <a:pt x="765" y="0"/>
                      </a:cubicBezTo>
                      <a:close/>
                    </a:path>
                  </a:pathLst>
                </a:custGeom>
                <a:solidFill>
                  <a:srgbClr val="22292E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069" name="Google Shape;1069;p32"/>
                <p:cNvSpPr/>
                <p:nvPr/>
              </p:nvSpPr>
              <p:spPr>
                <a:xfrm>
                  <a:off x="3119851" y="1327839"/>
                  <a:ext cx="954012" cy="180652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7977" h="109786" extrusionOk="0">
                      <a:moveTo>
                        <a:pt x="737" y="0"/>
                      </a:moveTo>
                      <a:cubicBezTo>
                        <a:pt x="636" y="0"/>
                        <a:pt x="533" y="25"/>
                        <a:pt x="439" y="79"/>
                      </a:cubicBezTo>
                      <a:cubicBezTo>
                        <a:pt x="132" y="254"/>
                        <a:pt x="0" y="650"/>
                        <a:pt x="176" y="957"/>
                      </a:cubicBezTo>
                      <a:lnTo>
                        <a:pt x="56659" y="109444"/>
                      </a:lnTo>
                      <a:cubicBezTo>
                        <a:pt x="56781" y="109657"/>
                        <a:pt x="57009" y="109786"/>
                        <a:pt x="57240" y="109786"/>
                      </a:cubicBezTo>
                      <a:cubicBezTo>
                        <a:pt x="57341" y="109786"/>
                        <a:pt x="57444" y="109761"/>
                        <a:pt x="57538" y="109707"/>
                      </a:cubicBezTo>
                      <a:cubicBezTo>
                        <a:pt x="57845" y="109531"/>
                        <a:pt x="57977" y="109136"/>
                        <a:pt x="57801" y="108829"/>
                      </a:cubicBezTo>
                      <a:lnTo>
                        <a:pt x="1318" y="342"/>
                      </a:lnTo>
                      <a:cubicBezTo>
                        <a:pt x="1196" y="129"/>
                        <a:pt x="968" y="0"/>
                        <a:pt x="737" y="0"/>
                      </a:cubicBezTo>
                      <a:close/>
                    </a:path>
                  </a:pathLst>
                </a:custGeom>
                <a:solidFill>
                  <a:srgbClr val="22292E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070" name="Google Shape;1070;p32"/>
                <p:cNvSpPr/>
                <p:nvPr/>
              </p:nvSpPr>
              <p:spPr>
                <a:xfrm>
                  <a:off x="3022997" y="1082676"/>
                  <a:ext cx="61459" cy="7878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735" h="4788" extrusionOk="0">
                      <a:moveTo>
                        <a:pt x="1" y="0"/>
                      </a:moveTo>
                      <a:lnTo>
                        <a:pt x="660" y="4788"/>
                      </a:lnTo>
                      <a:lnTo>
                        <a:pt x="3734" y="3163"/>
                      </a:lnTo>
                      <a:lnTo>
                        <a:pt x="1" y="0"/>
                      </a:lnTo>
                      <a:close/>
                    </a:path>
                  </a:pathLst>
                </a:custGeom>
                <a:solidFill>
                  <a:srgbClr val="22292E"/>
                </a:solidFill>
                <a:ln w="9525" cap="flat" cmpd="sng">
                  <a:solidFill>
                    <a:schemeClr val="dk1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</p:grpSp>
        </p:grpSp>
        <p:grpSp>
          <p:nvGrpSpPr>
            <p:cNvPr id="1071" name="Google Shape;1071;p32"/>
            <p:cNvGrpSpPr/>
            <p:nvPr/>
          </p:nvGrpSpPr>
          <p:grpSpPr>
            <a:xfrm>
              <a:off x="5370661" y="1549242"/>
              <a:ext cx="2828354" cy="2275785"/>
              <a:chOff x="2716320" y="992879"/>
              <a:chExt cx="3645726" cy="2933468"/>
            </a:xfrm>
          </p:grpSpPr>
          <p:sp>
            <p:nvSpPr>
              <p:cNvPr id="1072" name="Google Shape;1072;p32"/>
              <p:cNvSpPr/>
              <p:nvPr/>
            </p:nvSpPr>
            <p:spPr>
              <a:xfrm>
                <a:off x="3824926" y="3032798"/>
                <a:ext cx="253079" cy="151400"/>
              </a:xfrm>
              <a:custGeom>
                <a:avLst/>
                <a:gdLst/>
                <a:ahLst/>
                <a:cxnLst/>
                <a:rect l="l" t="t" r="r" b="b"/>
                <a:pathLst>
                  <a:path w="11641" h="6964" extrusionOk="0">
                    <a:moveTo>
                      <a:pt x="10749" y="1"/>
                    </a:moveTo>
                    <a:cubicBezTo>
                      <a:pt x="10632" y="1"/>
                      <a:pt x="10515" y="26"/>
                      <a:pt x="10410" y="78"/>
                    </a:cubicBezTo>
                    <a:lnTo>
                      <a:pt x="528" y="5524"/>
                    </a:lnTo>
                    <a:cubicBezTo>
                      <a:pt x="133" y="5700"/>
                      <a:pt x="1" y="6183"/>
                      <a:pt x="220" y="6579"/>
                    </a:cubicBezTo>
                    <a:cubicBezTo>
                      <a:pt x="344" y="6825"/>
                      <a:pt x="618" y="6963"/>
                      <a:pt x="908" y="6963"/>
                    </a:cubicBezTo>
                    <a:cubicBezTo>
                      <a:pt x="1031" y="6963"/>
                      <a:pt x="1157" y="6938"/>
                      <a:pt x="1275" y="6886"/>
                    </a:cubicBezTo>
                    <a:lnTo>
                      <a:pt x="11157" y="1440"/>
                    </a:lnTo>
                    <a:cubicBezTo>
                      <a:pt x="11508" y="1264"/>
                      <a:pt x="11640" y="781"/>
                      <a:pt x="11464" y="386"/>
                    </a:cubicBezTo>
                    <a:cubicBezTo>
                      <a:pt x="11310" y="139"/>
                      <a:pt x="11026" y="1"/>
                      <a:pt x="10749" y="1"/>
                    </a:cubicBezTo>
                    <a:close/>
                  </a:path>
                </a:pathLst>
              </a:custGeom>
              <a:solidFill>
                <a:srgbClr val="22292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73" name="Google Shape;1073;p32"/>
              <p:cNvSpPr/>
              <p:nvPr/>
            </p:nvSpPr>
            <p:spPr>
              <a:xfrm>
                <a:off x="3692201" y="3356576"/>
                <a:ext cx="249253" cy="159618"/>
              </a:xfrm>
              <a:custGeom>
                <a:avLst/>
                <a:gdLst/>
                <a:ahLst/>
                <a:cxnLst/>
                <a:rect l="l" t="t" r="r" b="b"/>
                <a:pathLst>
                  <a:path w="11465" h="7342" extrusionOk="0">
                    <a:moveTo>
                      <a:pt x="10588" y="1"/>
                    </a:moveTo>
                    <a:cubicBezTo>
                      <a:pt x="10440" y="1"/>
                      <a:pt x="10288" y="40"/>
                      <a:pt x="10147" y="118"/>
                    </a:cubicBezTo>
                    <a:lnTo>
                      <a:pt x="484" y="5872"/>
                    </a:lnTo>
                    <a:cubicBezTo>
                      <a:pt x="132" y="6092"/>
                      <a:pt x="1" y="6575"/>
                      <a:pt x="220" y="6970"/>
                    </a:cubicBezTo>
                    <a:cubicBezTo>
                      <a:pt x="367" y="7204"/>
                      <a:pt x="630" y="7341"/>
                      <a:pt x="894" y="7341"/>
                    </a:cubicBezTo>
                    <a:cubicBezTo>
                      <a:pt x="1026" y="7341"/>
                      <a:pt x="1157" y="7307"/>
                      <a:pt x="1274" y="7234"/>
                    </a:cubicBezTo>
                    <a:lnTo>
                      <a:pt x="10981" y="1436"/>
                    </a:lnTo>
                    <a:cubicBezTo>
                      <a:pt x="11332" y="1217"/>
                      <a:pt x="11464" y="733"/>
                      <a:pt x="11245" y="382"/>
                    </a:cubicBezTo>
                    <a:cubicBezTo>
                      <a:pt x="11103" y="128"/>
                      <a:pt x="10853" y="1"/>
                      <a:pt x="10588" y="1"/>
                    </a:cubicBezTo>
                    <a:close/>
                  </a:path>
                </a:pathLst>
              </a:custGeom>
              <a:solidFill>
                <a:srgbClr val="22292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74" name="Google Shape;1074;p32"/>
              <p:cNvSpPr/>
              <p:nvPr/>
            </p:nvSpPr>
            <p:spPr>
              <a:xfrm>
                <a:off x="4179185" y="3070060"/>
                <a:ext cx="255927" cy="147030"/>
              </a:xfrm>
              <a:custGeom>
                <a:avLst/>
                <a:gdLst/>
                <a:ahLst/>
                <a:cxnLst/>
                <a:rect l="l" t="t" r="r" b="b"/>
                <a:pathLst>
                  <a:path w="11772" h="6763" extrusionOk="0">
                    <a:moveTo>
                      <a:pt x="10872" y="1"/>
                    </a:moveTo>
                    <a:cubicBezTo>
                      <a:pt x="10758" y="1"/>
                      <a:pt x="10644" y="26"/>
                      <a:pt x="10542" y="77"/>
                    </a:cubicBezTo>
                    <a:lnTo>
                      <a:pt x="528" y="5304"/>
                    </a:lnTo>
                    <a:cubicBezTo>
                      <a:pt x="132" y="5479"/>
                      <a:pt x="1" y="5963"/>
                      <a:pt x="176" y="6358"/>
                    </a:cubicBezTo>
                    <a:cubicBezTo>
                      <a:pt x="329" y="6603"/>
                      <a:pt x="589" y="6762"/>
                      <a:pt x="866" y="6762"/>
                    </a:cubicBezTo>
                    <a:cubicBezTo>
                      <a:pt x="987" y="6762"/>
                      <a:pt x="1111" y="6732"/>
                      <a:pt x="1231" y="6665"/>
                    </a:cubicBezTo>
                    <a:lnTo>
                      <a:pt x="11245" y="1483"/>
                    </a:lnTo>
                    <a:cubicBezTo>
                      <a:pt x="11640" y="1263"/>
                      <a:pt x="11772" y="780"/>
                      <a:pt x="11552" y="428"/>
                    </a:cubicBezTo>
                    <a:cubicBezTo>
                      <a:pt x="11428" y="148"/>
                      <a:pt x="11149" y="1"/>
                      <a:pt x="10872" y="1"/>
                    </a:cubicBezTo>
                    <a:close/>
                  </a:path>
                </a:pathLst>
              </a:custGeom>
              <a:solidFill>
                <a:srgbClr val="22292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75" name="Google Shape;1075;p32"/>
              <p:cNvSpPr/>
              <p:nvPr/>
            </p:nvSpPr>
            <p:spPr>
              <a:xfrm>
                <a:off x="2716320" y="1029251"/>
                <a:ext cx="3645726" cy="2897097"/>
              </a:xfrm>
              <a:custGeom>
                <a:avLst/>
                <a:gdLst/>
                <a:ahLst/>
                <a:cxnLst/>
                <a:rect l="l" t="t" r="r" b="b"/>
                <a:pathLst>
                  <a:path w="167694" h="133259" extrusionOk="0">
                    <a:moveTo>
                      <a:pt x="9268" y="1"/>
                    </a:moveTo>
                    <a:lnTo>
                      <a:pt x="1" y="121180"/>
                    </a:lnTo>
                    <a:lnTo>
                      <a:pt x="158426" y="133259"/>
                    </a:lnTo>
                    <a:lnTo>
                      <a:pt x="167694" y="12079"/>
                    </a:lnTo>
                    <a:lnTo>
                      <a:pt x="9268" y="1"/>
                    </a:lnTo>
                    <a:close/>
                  </a:path>
                </a:pathLst>
              </a:custGeom>
              <a:solidFill>
                <a:srgbClr val="D55D7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76" name="Google Shape;1076;p32"/>
              <p:cNvSpPr/>
              <p:nvPr/>
            </p:nvSpPr>
            <p:spPr>
              <a:xfrm>
                <a:off x="2759301" y="1055035"/>
                <a:ext cx="3562634" cy="2819766"/>
              </a:xfrm>
              <a:custGeom>
                <a:avLst/>
                <a:gdLst/>
                <a:ahLst/>
                <a:cxnLst/>
                <a:rect l="l" t="t" r="r" b="b"/>
                <a:pathLst>
                  <a:path w="163872" h="129702" extrusionOk="0">
                    <a:moveTo>
                      <a:pt x="8960" y="1"/>
                    </a:moveTo>
                    <a:lnTo>
                      <a:pt x="0" y="117886"/>
                    </a:lnTo>
                    <a:lnTo>
                      <a:pt x="154868" y="129701"/>
                    </a:lnTo>
                    <a:lnTo>
                      <a:pt x="163872" y="11816"/>
                    </a:lnTo>
                    <a:lnTo>
                      <a:pt x="8960" y="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77" name="Google Shape;1077;p32"/>
              <p:cNvSpPr/>
              <p:nvPr/>
            </p:nvSpPr>
            <p:spPr>
              <a:xfrm>
                <a:off x="2960769" y="1275612"/>
                <a:ext cx="3331578" cy="262602"/>
              </a:xfrm>
              <a:custGeom>
                <a:avLst/>
                <a:gdLst/>
                <a:ahLst/>
                <a:cxnLst/>
                <a:rect l="l" t="t" r="r" b="b"/>
                <a:pathLst>
                  <a:path w="153244" h="12079" extrusionOk="0">
                    <a:moveTo>
                      <a:pt x="45" y="1"/>
                    </a:moveTo>
                    <a:lnTo>
                      <a:pt x="1" y="440"/>
                    </a:lnTo>
                    <a:lnTo>
                      <a:pt x="153199" y="12079"/>
                    </a:lnTo>
                    <a:lnTo>
                      <a:pt x="153243" y="11640"/>
                    </a:lnTo>
                    <a:lnTo>
                      <a:pt x="45" y="1"/>
                    </a:lnTo>
                    <a:close/>
                  </a:path>
                </a:pathLst>
              </a:custGeom>
              <a:solidFill>
                <a:srgbClr val="D55D7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78" name="Google Shape;1078;p32"/>
              <p:cNvSpPr/>
              <p:nvPr/>
            </p:nvSpPr>
            <p:spPr>
              <a:xfrm>
                <a:off x="5430081" y="1323876"/>
                <a:ext cx="105158" cy="88440"/>
              </a:xfrm>
              <a:custGeom>
                <a:avLst/>
                <a:gdLst/>
                <a:ahLst/>
                <a:cxnLst/>
                <a:rect l="l" t="t" r="r" b="b"/>
                <a:pathLst>
                  <a:path w="4837" h="4068" extrusionOk="0">
                    <a:moveTo>
                      <a:pt x="2687" y="1"/>
                    </a:moveTo>
                    <a:cubicBezTo>
                      <a:pt x="2229" y="1"/>
                      <a:pt x="1761" y="156"/>
                      <a:pt x="1362" y="504"/>
                    </a:cubicBezTo>
                    <a:cubicBezTo>
                      <a:pt x="0" y="1690"/>
                      <a:pt x="791" y="3973"/>
                      <a:pt x="2591" y="4061"/>
                    </a:cubicBezTo>
                    <a:cubicBezTo>
                      <a:pt x="2645" y="4066"/>
                      <a:pt x="2697" y="4068"/>
                      <a:pt x="2750" y="4068"/>
                    </a:cubicBezTo>
                    <a:cubicBezTo>
                      <a:pt x="3781" y="4068"/>
                      <a:pt x="4660" y="3259"/>
                      <a:pt x="4744" y="2173"/>
                    </a:cubicBezTo>
                    <a:cubicBezTo>
                      <a:pt x="4837" y="900"/>
                      <a:pt x="3789" y="1"/>
                      <a:pt x="2687" y="1"/>
                    </a:cubicBezTo>
                    <a:close/>
                  </a:path>
                </a:pathLst>
              </a:custGeom>
              <a:solidFill>
                <a:srgbClr val="22292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79" name="Google Shape;1079;p32"/>
              <p:cNvSpPr/>
              <p:nvPr/>
            </p:nvSpPr>
            <p:spPr>
              <a:xfrm>
                <a:off x="5179893" y="1304810"/>
                <a:ext cx="105180" cy="89266"/>
              </a:xfrm>
              <a:custGeom>
                <a:avLst/>
                <a:gdLst/>
                <a:ahLst/>
                <a:cxnLst/>
                <a:rect l="l" t="t" r="r" b="b"/>
                <a:pathLst>
                  <a:path w="4838" h="4106" extrusionOk="0">
                    <a:moveTo>
                      <a:pt x="2682" y="0"/>
                    </a:moveTo>
                    <a:cubicBezTo>
                      <a:pt x="2226" y="0"/>
                      <a:pt x="1760" y="156"/>
                      <a:pt x="1362" y="502"/>
                    </a:cubicBezTo>
                    <a:cubicBezTo>
                      <a:pt x="1" y="1732"/>
                      <a:pt x="791" y="3972"/>
                      <a:pt x="2592" y="4104"/>
                    </a:cubicBezTo>
                    <a:cubicBezTo>
                      <a:pt x="2621" y="4105"/>
                      <a:pt x="2649" y="4105"/>
                      <a:pt x="2678" y="4105"/>
                    </a:cubicBezTo>
                    <a:cubicBezTo>
                      <a:pt x="3780" y="4105"/>
                      <a:pt x="4658" y="3286"/>
                      <a:pt x="4744" y="2215"/>
                    </a:cubicBezTo>
                    <a:cubicBezTo>
                      <a:pt x="4837" y="910"/>
                      <a:pt x="3787" y="0"/>
                      <a:pt x="2682" y="0"/>
                    </a:cubicBezTo>
                    <a:close/>
                  </a:path>
                </a:pathLst>
              </a:custGeom>
              <a:solidFill>
                <a:srgbClr val="22292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80" name="Google Shape;1080;p32"/>
              <p:cNvSpPr/>
              <p:nvPr/>
            </p:nvSpPr>
            <p:spPr>
              <a:xfrm>
                <a:off x="4939271" y="1286635"/>
                <a:ext cx="105158" cy="88440"/>
              </a:xfrm>
              <a:custGeom>
                <a:avLst/>
                <a:gdLst/>
                <a:ahLst/>
                <a:cxnLst/>
                <a:rect l="l" t="t" r="r" b="b"/>
                <a:pathLst>
                  <a:path w="4837" h="4068" extrusionOk="0">
                    <a:moveTo>
                      <a:pt x="2706" y="1"/>
                    </a:moveTo>
                    <a:cubicBezTo>
                      <a:pt x="2247" y="1"/>
                      <a:pt x="1774" y="156"/>
                      <a:pt x="1362" y="504"/>
                    </a:cubicBezTo>
                    <a:cubicBezTo>
                      <a:pt x="0" y="1690"/>
                      <a:pt x="791" y="3930"/>
                      <a:pt x="2592" y="4061"/>
                    </a:cubicBezTo>
                    <a:cubicBezTo>
                      <a:pt x="2645" y="4065"/>
                      <a:pt x="2697" y="4067"/>
                      <a:pt x="2749" y="4067"/>
                    </a:cubicBezTo>
                    <a:cubicBezTo>
                      <a:pt x="3821" y="4067"/>
                      <a:pt x="4702" y="3220"/>
                      <a:pt x="4744" y="2173"/>
                    </a:cubicBezTo>
                    <a:cubicBezTo>
                      <a:pt x="4837" y="900"/>
                      <a:pt x="3812" y="1"/>
                      <a:pt x="2706" y="1"/>
                    </a:cubicBezTo>
                    <a:close/>
                  </a:path>
                </a:pathLst>
              </a:custGeom>
              <a:solidFill>
                <a:srgbClr val="22292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81" name="Google Shape;1081;p32"/>
              <p:cNvSpPr/>
              <p:nvPr/>
            </p:nvSpPr>
            <p:spPr>
              <a:xfrm>
                <a:off x="4689083" y="1267112"/>
                <a:ext cx="105180" cy="88875"/>
              </a:xfrm>
              <a:custGeom>
                <a:avLst/>
                <a:gdLst/>
                <a:ahLst/>
                <a:cxnLst/>
                <a:rect l="l" t="t" r="r" b="b"/>
                <a:pathLst>
                  <a:path w="4838" h="4088" extrusionOk="0">
                    <a:moveTo>
                      <a:pt x="2711" y="1"/>
                    </a:moveTo>
                    <a:cubicBezTo>
                      <a:pt x="2251" y="1"/>
                      <a:pt x="1776" y="161"/>
                      <a:pt x="1362" y="523"/>
                    </a:cubicBezTo>
                    <a:cubicBezTo>
                      <a:pt x="1" y="1709"/>
                      <a:pt x="791" y="3993"/>
                      <a:pt x="2592" y="4081"/>
                    </a:cubicBezTo>
                    <a:cubicBezTo>
                      <a:pt x="2647" y="4085"/>
                      <a:pt x="2702" y="4087"/>
                      <a:pt x="2757" y="4087"/>
                    </a:cubicBezTo>
                    <a:cubicBezTo>
                      <a:pt x="3826" y="4087"/>
                      <a:pt x="4703" y="3279"/>
                      <a:pt x="4744" y="2192"/>
                    </a:cubicBezTo>
                    <a:cubicBezTo>
                      <a:pt x="4837" y="922"/>
                      <a:pt x="3815" y="1"/>
                      <a:pt x="2711" y="1"/>
                    </a:cubicBezTo>
                    <a:close/>
                  </a:path>
                </a:pathLst>
              </a:custGeom>
              <a:solidFill>
                <a:srgbClr val="22292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82" name="Google Shape;1082;p32"/>
              <p:cNvSpPr/>
              <p:nvPr/>
            </p:nvSpPr>
            <p:spPr>
              <a:xfrm>
                <a:off x="4449417" y="1249393"/>
                <a:ext cx="104897" cy="88353"/>
              </a:xfrm>
              <a:custGeom>
                <a:avLst/>
                <a:gdLst/>
                <a:ahLst/>
                <a:cxnLst/>
                <a:rect l="l" t="t" r="r" b="b"/>
                <a:pathLst>
                  <a:path w="4825" h="4064" extrusionOk="0">
                    <a:moveTo>
                      <a:pt x="2686" y="1"/>
                    </a:moveTo>
                    <a:cubicBezTo>
                      <a:pt x="2229" y="1"/>
                      <a:pt x="1762" y="156"/>
                      <a:pt x="1362" y="504"/>
                    </a:cubicBezTo>
                    <a:cubicBezTo>
                      <a:pt x="1" y="1690"/>
                      <a:pt x="747" y="3930"/>
                      <a:pt x="2592" y="4061"/>
                    </a:cubicBezTo>
                    <a:cubicBezTo>
                      <a:pt x="2620" y="4063"/>
                      <a:pt x="2647" y="4063"/>
                      <a:pt x="2675" y="4063"/>
                    </a:cubicBezTo>
                    <a:cubicBezTo>
                      <a:pt x="3738" y="4063"/>
                      <a:pt x="4657" y="3243"/>
                      <a:pt x="4700" y="2173"/>
                    </a:cubicBezTo>
                    <a:cubicBezTo>
                      <a:pt x="4824" y="900"/>
                      <a:pt x="3786" y="1"/>
                      <a:pt x="2686" y="1"/>
                    </a:cubicBezTo>
                    <a:close/>
                  </a:path>
                </a:pathLst>
              </a:custGeom>
              <a:solidFill>
                <a:srgbClr val="22292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83" name="Google Shape;1083;p32"/>
              <p:cNvSpPr/>
              <p:nvPr/>
            </p:nvSpPr>
            <p:spPr>
              <a:xfrm>
                <a:off x="4169641" y="1227784"/>
                <a:ext cx="105158" cy="88940"/>
              </a:xfrm>
              <a:custGeom>
                <a:avLst/>
                <a:gdLst/>
                <a:ahLst/>
                <a:cxnLst/>
                <a:rect l="l" t="t" r="r" b="b"/>
                <a:pathLst>
                  <a:path w="4837" h="4091" extrusionOk="0">
                    <a:moveTo>
                      <a:pt x="2745" y="1"/>
                    </a:moveTo>
                    <a:cubicBezTo>
                      <a:pt x="2285" y="1"/>
                      <a:pt x="1812" y="165"/>
                      <a:pt x="1406" y="531"/>
                    </a:cubicBezTo>
                    <a:cubicBezTo>
                      <a:pt x="0" y="1717"/>
                      <a:pt x="791" y="3957"/>
                      <a:pt x="2592" y="4089"/>
                    </a:cubicBezTo>
                    <a:cubicBezTo>
                      <a:pt x="2621" y="4090"/>
                      <a:pt x="2649" y="4091"/>
                      <a:pt x="2678" y="4091"/>
                    </a:cubicBezTo>
                    <a:cubicBezTo>
                      <a:pt x="3782" y="4091"/>
                      <a:pt x="4701" y="3271"/>
                      <a:pt x="4744" y="2201"/>
                    </a:cubicBezTo>
                    <a:cubicBezTo>
                      <a:pt x="4836" y="906"/>
                      <a:pt x="3826" y="1"/>
                      <a:pt x="2745" y="1"/>
                    </a:cubicBezTo>
                    <a:close/>
                  </a:path>
                </a:pathLst>
              </a:custGeom>
              <a:solidFill>
                <a:srgbClr val="22292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84" name="Google Shape;1084;p32"/>
              <p:cNvSpPr/>
              <p:nvPr/>
            </p:nvSpPr>
            <p:spPr>
              <a:xfrm>
                <a:off x="3948106" y="1210783"/>
                <a:ext cx="105854" cy="88853"/>
              </a:xfrm>
              <a:custGeom>
                <a:avLst/>
                <a:gdLst/>
                <a:ahLst/>
                <a:cxnLst/>
                <a:rect l="l" t="t" r="r" b="b"/>
                <a:pathLst>
                  <a:path w="4869" h="4087" extrusionOk="0">
                    <a:moveTo>
                      <a:pt x="2735" y="1"/>
                    </a:moveTo>
                    <a:cubicBezTo>
                      <a:pt x="2276" y="1"/>
                      <a:pt x="1807" y="161"/>
                      <a:pt x="1406" y="523"/>
                    </a:cubicBezTo>
                    <a:cubicBezTo>
                      <a:pt x="1" y="1709"/>
                      <a:pt x="791" y="3993"/>
                      <a:pt x="2636" y="4081"/>
                    </a:cubicBezTo>
                    <a:cubicBezTo>
                      <a:pt x="2687" y="4085"/>
                      <a:pt x="2737" y="4087"/>
                      <a:pt x="2788" y="4087"/>
                    </a:cubicBezTo>
                    <a:cubicBezTo>
                      <a:pt x="3821" y="4087"/>
                      <a:pt x="4702" y="3239"/>
                      <a:pt x="4744" y="2192"/>
                    </a:cubicBezTo>
                    <a:cubicBezTo>
                      <a:pt x="4868" y="921"/>
                      <a:pt x="3833" y="1"/>
                      <a:pt x="2735" y="1"/>
                    </a:cubicBezTo>
                    <a:close/>
                  </a:path>
                </a:pathLst>
              </a:custGeom>
              <a:solidFill>
                <a:srgbClr val="22292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85" name="Google Shape;1085;p32"/>
              <p:cNvSpPr/>
              <p:nvPr/>
            </p:nvSpPr>
            <p:spPr>
              <a:xfrm>
                <a:off x="3689331" y="1191151"/>
                <a:ext cx="104223" cy="88440"/>
              </a:xfrm>
              <a:custGeom>
                <a:avLst/>
                <a:gdLst/>
                <a:ahLst/>
                <a:cxnLst/>
                <a:rect l="l" t="t" r="r" b="b"/>
                <a:pathLst>
                  <a:path w="4794" h="4068" extrusionOk="0">
                    <a:moveTo>
                      <a:pt x="2678" y="1"/>
                    </a:moveTo>
                    <a:cubicBezTo>
                      <a:pt x="2226" y="1"/>
                      <a:pt x="1762" y="156"/>
                      <a:pt x="1362" y="504"/>
                    </a:cubicBezTo>
                    <a:cubicBezTo>
                      <a:pt x="1" y="1733"/>
                      <a:pt x="748" y="3973"/>
                      <a:pt x="2548" y="4061"/>
                    </a:cubicBezTo>
                    <a:cubicBezTo>
                      <a:pt x="2601" y="4065"/>
                      <a:pt x="2654" y="4067"/>
                      <a:pt x="2706" y="4067"/>
                    </a:cubicBezTo>
                    <a:cubicBezTo>
                      <a:pt x="3778" y="4067"/>
                      <a:pt x="4659" y="3220"/>
                      <a:pt x="4701" y="2173"/>
                    </a:cubicBezTo>
                    <a:cubicBezTo>
                      <a:pt x="4794" y="900"/>
                      <a:pt x="3768" y="1"/>
                      <a:pt x="2678" y="1"/>
                    </a:cubicBezTo>
                    <a:close/>
                  </a:path>
                </a:pathLst>
              </a:custGeom>
              <a:solidFill>
                <a:srgbClr val="22292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86" name="Google Shape;1086;p32"/>
              <p:cNvSpPr/>
              <p:nvPr/>
            </p:nvSpPr>
            <p:spPr>
              <a:xfrm>
                <a:off x="3429621" y="1171128"/>
                <a:ext cx="104897" cy="88418"/>
              </a:xfrm>
              <a:custGeom>
                <a:avLst/>
                <a:gdLst/>
                <a:ahLst/>
                <a:cxnLst/>
                <a:rect l="l" t="t" r="r" b="b"/>
                <a:pathLst>
                  <a:path w="4825" h="4067" extrusionOk="0">
                    <a:moveTo>
                      <a:pt x="2681" y="0"/>
                    </a:moveTo>
                    <a:cubicBezTo>
                      <a:pt x="2226" y="0"/>
                      <a:pt x="1760" y="155"/>
                      <a:pt x="1362" y="502"/>
                    </a:cubicBezTo>
                    <a:cubicBezTo>
                      <a:pt x="0" y="1732"/>
                      <a:pt x="747" y="3972"/>
                      <a:pt x="2592" y="4060"/>
                    </a:cubicBezTo>
                    <a:cubicBezTo>
                      <a:pt x="2645" y="4064"/>
                      <a:pt x="2698" y="4066"/>
                      <a:pt x="2750" y="4066"/>
                    </a:cubicBezTo>
                    <a:cubicBezTo>
                      <a:pt x="3781" y="4066"/>
                      <a:pt x="4658" y="3260"/>
                      <a:pt x="4700" y="2215"/>
                    </a:cubicBezTo>
                    <a:cubicBezTo>
                      <a:pt x="4824" y="910"/>
                      <a:pt x="3783" y="0"/>
                      <a:pt x="2681" y="0"/>
                    </a:cubicBezTo>
                    <a:close/>
                  </a:path>
                </a:pathLst>
              </a:custGeom>
              <a:solidFill>
                <a:srgbClr val="22292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87" name="Google Shape;1087;p32"/>
              <p:cNvSpPr/>
              <p:nvPr/>
            </p:nvSpPr>
            <p:spPr>
              <a:xfrm>
                <a:off x="3169889" y="1151584"/>
                <a:ext cx="105180" cy="88766"/>
              </a:xfrm>
              <a:custGeom>
                <a:avLst/>
                <a:gdLst/>
                <a:ahLst/>
                <a:cxnLst/>
                <a:rect l="l" t="t" r="r" b="b"/>
                <a:pathLst>
                  <a:path w="4838" h="4083" extrusionOk="0">
                    <a:moveTo>
                      <a:pt x="2711" y="0"/>
                    </a:moveTo>
                    <a:cubicBezTo>
                      <a:pt x="2251" y="0"/>
                      <a:pt x="1776" y="161"/>
                      <a:pt x="1362" y="523"/>
                    </a:cubicBezTo>
                    <a:cubicBezTo>
                      <a:pt x="1" y="1709"/>
                      <a:pt x="791" y="3949"/>
                      <a:pt x="2592" y="4080"/>
                    </a:cubicBezTo>
                    <a:cubicBezTo>
                      <a:pt x="2620" y="4082"/>
                      <a:pt x="2647" y="4082"/>
                      <a:pt x="2675" y="4082"/>
                    </a:cubicBezTo>
                    <a:cubicBezTo>
                      <a:pt x="3738" y="4082"/>
                      <a:pt x="4658" y="3262"/>
                      <a:pt x="4744" y="2192"/>
                    </a:cubicBezTo>
                    <a:cubicBezTo>
                      <a:pt x="4837" y="921"/>
                      <a:pt x="3815" y="0"/>
                      <a:pt x="2711" y="0"/>
                    </a:cubicBezTo>
                    <a:close/>
                  </a:path>
                </a:pathLst>
              </a:custGeom>
              <a:solidFill>
                <a:srgbClr val="22292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88" name="Google Shape;1088;p32"/>
              <p:cNvSpPr/>
              <p:nvPr/>
            </p:nvSpPr>
            <p:spPr>
              <a:xfrm>
                <a:off x="5933283" y="1274656"/>
                <a:ext cx="202468" cy="2529468"/>
              </a:xfrm>
              <a:custGeom>
                <a:avLst/>
                <a:gdLst/>
                <a:ahLst/>
                <a:cxnLst/>
                <a:rect l="l" t="t" r="r" b="b"/>
                <a:pathLst>
                  <a:path w="9313" h="116349" extrusionOk="0">
                    <a:moveTo>
                      <a:pt x="8873" y="1"/>
                    </a:moveTo>
                    <a:lnTo>
                      <a:pt x="1" y="116305"/>
                    </a:lnTo>
                    <a:lnTo>
                      <a:pt x="440" y="116349"/>
                    </a:lnTo>
                    <a:lnTo>
                      <a:pt x="9312" y="45"/>
                    </a:lnTo>
                    <a:lnTo>
                      <a:pt x="8873" y="1"/>
                    </a:lnTo>
                    <a:close/>
                  </a:path>
                </a:pathLst>
              </a:custGeom>
              <a:solidFill>
                <a:srgbClr val="094A5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89" name="Google Shape;1089;p32"/>
              <p:cNvSpPr/>
              <p:nvPr/>
            </p:nvSpPr>
            <p:spPr>
              <a:xfrm>
                <a:off x="5699335" y="1249828"/>
                <a:ext cx="212968" cy="2537120"/>
              </a:xfrm>
              <a:custGeom>
                <a:avLst/>
                <a:gdLst/>
                <a:ahLst/>
                <a:cxnLst/>
                <a:rect l="l" t="t" r="r" b="b"/>
                <a:pathLst>
                  <a:path w="9796" h="116701" extrusionOk="0">
                    <a:moveTo>
                      <a:pt x="9356" y="1"/>
                    </a:moveTo>
                    <a:lnTo>
                      <a:pt x="1" y="116656"/>
                    </a:lnTo>
                    <a:lnTo>
                      <a:pt x="440" y="116700"/>
                    </a:lnTo>
                    <a:lnTo>
                      <a:pt x="9795" y="45"/>
                    </a:lnTo>
                    <a:lnTo>
                      <a:pt x="9356" y="1"/>
                    </a:lnTo>
                    <a:close/>
                  </a:path>
                </a:pathLst>
              </a:custGeom>
              <a:solidFill>
                <a:srgbClr val="094A5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90" name="Google Shape;1090;p32"/>
              <p:cNvSpPr/>
              <p:nvPr/>
            </p:nvSpPr>
            <p:spPr>
              <a:xfrm>
                <a:off x="5432929" y="1236458"/>
                <a:ext cx="202468" cy="2529489"/>
              </a:xfrm>
              <a:custGeom>
                <a:avLst/>
                <a:gdLst/>
                <a:ahLst/>
                <a:cxnLst/>
                <a:rect l="l" t="t" r="r" b="b"/>
                <a:pathLst>
                  <a:path w="9313" h="116350" extrusionOk="0">
                    <a:moveTo>
                      <a:pt x="8873" y="1"/>
                    </a:moveTo>
                    <a:lnTo>
                      <a:pt x="1" y="116305"/>
                    </a:lnTo>
                    <a:lnTo>
                      <a:pt x="440" y="116349"/>
                    </a:lnTo>
                    <a:lnTo>
                      <a:pt x="9312" y="45"/>
                    </a:lnTo>
                    <a:lnTo>
                      <a:pt x="8873" y="1"/>
                    </a:lnTo>
                    <a:close/>
                  </a:path>
                </a:pathLst>
              </a:custGeom>
              <a:solidFill>
                <a:srgbClr val="094A5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91" name="Google Shape;1091;p32"/>
              <p:cNvSpPr/>
              <p:nvPr/>
            </p:nvSpPr>
            <p:spPr>
              <a:xfrm>
                <a:off x="5182762" y="1217370"/>
                <a:ext cx="202446" cy="2529468"/>
              </a:xfrm>
              <a:custGeom>
                <a:avLst/>
                <a:gdLst/>
                <a:ahLst/>
                <a:cxnLst/>
                <a:rect l="l" t="t" r="r" b="b"/>
                <a:pathLst>
                  <a:path w="9312" h="116349" extrusionOk="0">
                    <a:moveTo>
                      <a:pt x="8872" y="0"/>
                    </a:moveTo>
                    <a:lnTo>
                      <a:pt x="0" y="116305"/>
                    </a:lnTo>
                    <a:lnTo>
                      <a:pt x="440" y="116349"/>
                    </a:lnTo>
                    <a:lnTo>
                      <a:pt x="9312" y="44"/>
                    </a:lnTo>
                    <a:lnTo>
                      <a:pt x="8872" y="0"/>
                    </a:lnTo>
                    <a:close/>
                  </a:path>
                </a:pathLst>
              </a:custGeom>
              <a:solidFill>
                <a:srgbClr val="094A5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92" name="Google Shape;1092;p32"/>
              <p:cNvSpPr/>
              <p:nvPr/>
            </p:nvSpPr>
            <p:spPr>
              <a:xfrm>
                <a:off x="4932575" y="1198260"/>
                <a:ext cx="202468" cy="2529489"/>
              </a:xfrm>
              <a:custGeom>
                <a:avLst/>
                <a:gdLst/>
                <a:ahLst/>
                <a:cxnLst/>
                <a:rect l="l" t="t" r="r" b="b"/>
                <a:pathLst>
                  <a:path w="9313" h="116350" extrusionOk="0">
                    <a:moveTo>
                      <a:pt x="8873" y="1"/>
                    </a:moveTo>
                    <a:lnTo>
                      <a:pt x="1" y="116305"/>
                    </a:lnTo>
                    <a:lnTo>
                      <a:pt x="440" y="116349"/>
                    </a:lnTo>
                    <a:lnTo>
                      <a:pt x="9312" y="45"/>
                    </a:lnTo>
                    <a:lnTo>
                      <a:pt x="8873" y="1"/>
                    </a:lnTo>
                    <a:close/>
                  </a:path>
                </a:pathLst>
              </a:custGeom>
              <a:solidFill>
                <a:srgbClr val="094A5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93" name="Google Shape;1093;p32"/>
              <p:cNvSpPr/>
              <p:nvPr/>
            </p:nvSpPr>
            <p:spPr>
              <a:xfrm>
                <a:off x="4694822" y="1176302"/>
                <a:ext cx="211990" cy="2537120"/>
              </a:xfrm>
              <a:custGeom>
                <a:avLst/>
                <a:gdLst/>
                <a:ahLst/>
                <a:cxnLst/>
                <a:rect l="l" t="t" r="r" b="b"/>
                <a:pathLst>
                  <a:path w="9751" h="116701" extrusionOk="0">
                    <a:moveTo>
                      <a:pt x="9312" y="1"/>
                    </a:moveTo>
                    <a:lnTo>
                      <a:pt x="0" y="116656"/>
                    </a:lnTo>
                    <a:lnTo>
                      <a:pt x="440" y="116700"/>
                    </a:lnTo>
                    <a:lnTo>
                      <a:pt x="9751" y="45"/>
                    </a:lnTo>
                    <a:lnTo>
                      <a:pt x="9312" y="1"/>
                    </a:lnTo>
                    <a:close/>
                  </a:path>
                </a:pathLst>
              </a:custGeom>
              <a:solidFill>
                <a:srgbClr val="094A5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94" name="Google Shape;1094;p32"/>
              <p:cNvSpPr/>
              <p:nvPr/>
            </p:nvSpPr>
            <p:spPr>
              <a:xfrm>
                <a:off x="4432220" y="1160062"/>
                <a:ext cx="202468" cy="2529489"/>
              </a:xfrm>
              <a:custGeom>
                <a:avLst/>
                <a:gdLst/>
                <a:ahLst/>
                <a:cxnLst/>
                <a:rect l="l" t="t" r="r" b="b"/>
                <a:pathLst>
                  <a:path w="9313" h="116350" extrusionOk="0">
                    <a:moveTo>
                      <a:pt x="8873" y="1"/>
                    </a:moveTo>
                    <a:lnTo>
                      <a:pt x="1" y="116305"/>
                    </a:lnTo>
                    <a:lnTo>
                      <a:pt x="440" y="116349"/>
                    </a:lnTo>
                    <a:lnTo>
                      <a:pt x="9312" y="45"/>
                    </a:lnTo>
                    <a:lnTo>
                      <a:pt x="8873" y="1"/>
                    </a:lnTo>
                    <a:close/>
                  </a:path>
                </a:pathLst>
              </a:custGeom>
              <a:solidFill>
                <a:srgbClr val="094A5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95" name="Google Shape;1095;p32"/>
              <p:cNvSpPr/>
              <p:nvPr/>
            </p:nvSpPr>
            <p:spPr>
              <a:xfrm>
                <a:off x="4192555" y="1139061"/>
                <a:ext cx="212012" cy="2537120"/>
              </a:xfrm>
              <a:custGeom>
                <a:avLst/>
                <a:gdLst/>
                <a:ahLst/>
                <a:cxnLst/>
                <a:rect l="l" t="t" r="r" b="b"/>
                <a:pathLst>
                  <a:path w="9752" h="116701" extrusionOk="0">
                    <a:moveTo>
                      <a:pt x="9312" y="1"/>
                    </a:moveTo>
                    <a:lnTo>
                      <a:pt x="1" y="116657"/>
                    </a:lnTo>
                    <a:lnTo>
                      <a:pt x="440" y="116700"/>
                    </a:lnTo>
                    <a:lnTo>
                      <a:pt x="9751" y="45"/>
                    </a:lnTo>
                    <a:lnTo>
                      <a:pt x="9312" y="1"/>
                    </a:lnTo>
                    <a:close/>
                  </a:path>
                </a:pathLst>
              </a:custGeom>
              <a:solidFill>
                <a:srgbClr val="094A5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96" name="Google Shape;1096;p32"/>
              <p:cNvSpPr/>
              <p:nvPr/>
            </p:nvSpPr>
            <p:spPr>
              <a:xfrm>
                <a:off x="3931888" y="1121886"/>
                <a:ext cx="202446" cy="2529468"/>
              </a:xfrm>
              <a:custGeom>
                <a:avLst/>
                <a:gdLst/>
                <a:ahLst/>
                <a:cxnLst/>
                <a:rect l="l" t="t" r="r" b="b"/>
                <a:pathLst>
                  <a:path w="9312" h="116349" extrusionOk="0">
                    <a:moveTo>
                      <a:pt x="8872" y="0"/>
                    </a:moveTo>
                    <a:lnTo>
                      <a:pt x="0" y="116348"/>
                    </a:lnTo>
                    <a:lnTo>
                      <a:pt x="439" y="116348"/>
                    </a:lnTo>
                    <a:lnTo>
                      <a:pt x="9311" y="44"/>
                    </a:lnTo>
                    <a:lnTo>
                      <a:pt x="8872" y="0"/>
                    </a:lnTo>
                    <a:close/>
                  </a:path>
                </a:pathLst>
              </a:custGeom>
              <a:solidFill>
                <a:srgbClr val="094A5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97" name="Google Shape;1097;p32"/>
              <p:cNvSpPr/>
              <p:nvPr/>
            </p:nvSpPr>
            <p:spPr>
              <a:xfrm>
                <a:off x="3682657" y="1102777"/>
                <a:ext cx="202446" cy="2529489"/>
              </a:xfrm>
              <a:custGeom>
                <a:avLst/>
                <a:gdLst/>
                <a:ahLst/>
                <a:cxnLst/>
                <a:rect l="l" t="t" r="r" b="b"/>
                <a:pathLst>
                  <a:path w="9312" h="116350" extrusionOk="0">
                    <a:moveTo>
                      <a:pt x="8829" y="1"/>
                    </a:moveTo>
                    <a:lnTo>
                      <a:pt x="0" y="116349"/>
                    </a:lnTo>
                    <a:lnTo>
                      <a:pt x="440" y="116349"/>
                    </a:lnTo>
                    <a:lnTo>
                      <a:pt x="9312" y="45"/>
                    </a:lnTo>
                    <a:lnTo>
                      <a:pt x="8829" y="1"/>
                    </a:lnTo>
                    <a:close/>
                  </a:path>
                </a:pathLst>
              </a:custGeom>
              <a:solidFill>
                <a:srgbClr val="094A5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98" name="Google Shape;1098;p32"/>
              <p:cNvSpPr/>
              <p:nvPr/>
            </p:nvSpPr>
            <p:spPr>
              <a:xfrm>
                <a:off x="3431534" y="1083689"/>
                <a:ext cx="202446" cy="2529468"/>
              </a:xfrm>
              <a:custGeom>
                <a:avLst/>
                <a:gdLst/>
                <a:ahLst/>
                <a:cxnLst/>
                <a:rect l="l" t="t" r="r" b="b"/>
                <a:pathLst>
                  <a:path w="9312" h="116349" extrusionOk="0">
                    <a:moveTo>
                      <a:pt x="8872" y="0"/>
                    </a:moveTo>
                    <a:lnTo>
                      <a:pt x="0" y="116349"/>
                    </a:lnTo>
                    <a:lnTo>
                      <a:pt x="439" y="116349"/>
                    </a:lnTo>
                    <a:lnTo>
                      <a:pt x="9311" y="44"/>
                    </a:lnTo>
                    <a:lnTo>
                      <a:pt x="8872" y="0"/>
                    </a:lnTo>
                    <a:close/>
                  </a:path>
                </a:pathLst>
              </a:custGeom>
              <a:solidFill>
                <a:srgbClr val="094A5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99" name="Google Shape;1099;p32"/>
              <p:cNvSpPr/>
              <p:nvPr/>
            </p:nvSpPr>
            <p:spPr>
              <a:xfrm>
                <a:off x="3181346" y="1064579"/>
                <a:ext cx="202446" cy="2529489"/>
              </a:xfrm>
              <a:custGeom>
                <a:avLst/>
                <a:gdLst/>
                <a:ahLst/>
                <a:cxnLst/>
                <a:rect l="l" t="t" r="r" b="b"/>
                <a:pathLst>
                  <a:path w="9312" h="116350" extrusionOk="0">
                    <a:moveTo>
                      <a:pt x="8873" y="1"/>
                    </a:moveTo>
                    <a:lnTo>
                      <a:pt x="1" y="116349"/>
                    </a:lnTo>
                    <a:lnTo>
                      <a:pt x="484" y="116349"/>
                    </a:lnTo>
                    <a:lnTo>
                      <a:pt x="9312" y="45"/>
                    </a:lnTo>
                    <a:lnTo>
                      <a:pt x="8873" y="1"/>
                    </a:lnTo>
                    <a:close/>
                  </a:path>
                </a:pathLst>
              </a:custGeom>
              <a:solidFill>
                <a:srgbClr val="094A5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00" name="Google Shape;1100;p32"/>
              <p:cNvSpPr/>
              <p:nvPr/>
            </p:nvSpPr>
            <p:spPr>
              <a:xfrm>
                <a:off x="2932137" y="1045491"/>
                <a:ext cx="202446" cy="2530424"/>
              </a:xfrm>
              <a:custGeom>
                <a:avLst/>
                <a:gdLst/>
                <a:ahLst/>
                <a:cxnLst/>
                <a:rect l="l" t="t" r="r" b="b"/>
                <a:pathLst>
                  <a:path w="9312" h="116393" extrusionOk="0">
                    <a:moveTo>
                      <a:pt x="8828" y="0"/>
                    </a:moveTo>
                    <a:lnTo>
                      <a:pt x="0" y="116349"/>
                    </a:lnTo>
                    <a:lnTo>
                      <a:pt x="439" y="116393"/>
                    </a:lnTo>
                    <a:lnTo>
                      <a:pt x="9311" y="44"/>
                    </a:lnTo>
                    <a:lnTo>
                      <a:pt x="8828" y="0"/>
                    </a:lnTo>
                    <a:close/>
                  </a:path>
                </a:pathLst>
              </a:custGeom>
              <a:solidFill>
                <a:srgbClr val="094A5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01" name="Google Shape;1101;p32"/>
              <p:cNvSpPr/>
              <p:nvPr/>
            </p:nvSpPr>
            <p:spPr>
              <a:xfrm>
                <a:off x="2765019" y="3553935"/>
                <a:ext cx="3354492" cy="265471"/>
              </a:xfrm>
              <a:custGeom>
                <a:avLst/>
                <a:gdLst/>
                <a:ahLst/>
                <a:cxnLst/>
                <a:rect l="l" t="t" r="r" b="b"/>
                <a:pathLst>
                  <a:path w="154298" h="12211" extrusionOk="0">
                    <a:moveTo>
                      <a:pt x="1" y="0"/>
                    </a:moveTo>
                    <a:lnTo>
                      <a:pt x="1" y="440"/>
                    </a:lnTo>
                    <a:lnTo>
                      <a:pt x="154253" y="12211"/>
                    </a:lnTo>
                    <a:lnTo>
                      <a:pt x="154297" y="11771"/>
                    </a:lnTo>
                    <a:lnTo>
                      <a:pt x="1" y="0"/>
                    </a:lnTo>
                    <a:close/>
                  </a:path>
                </a:pathLst>
              </a:custGeom>
              <a:solidFill>
                <a:srgbClr val="094A5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02" name="Google Shape;1102;p32"/>
              <p:cNvSpPr/>
              <p:nvPr/>
            </p:nvSpPr>
            <p:spPr>
              <a:xfrm>
                <a:off x="2762171" y="3583546"/>
                <a:ext cx="3354470" cy="265471"/>
              </a:xfrm>
              <a:custGeom>
                <a:avLst/>
                <a:gdLst/>
                <a:ahLst/>
                <a:cxnLst/>
                <a:rect l="l" t="t" r="r" b="b"/>
                <a:pathLst>
                  <a:path w="154297" h="12211" extrusionOk="0">
                    <a:moveTo>
                      <a:pt x="44" y="0"/>
                    </a:moveTo>
                    <a:lnTo>
                      <a:pt x="0" y="439"/>
                    </a:lnTo>
                    <a:lnTo>
                      <a:pt x="154253" y="12210"/>
                    </a:lnTo>
                    <a:lnTo>
                      <a:pt x="154297" y="11771"/>
                    </a:lnTo>
                    <a:lnTo>
                      <a:pt x="44" y="0"/>
                    </a:lnTo>
                    <a:close/>
                  </a:path>
                </a:pathLst>
              </a:custGeom>
              <a:solidFill>
                <a:srgbClr val="094A5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03" name="Google Shape;1103;p32"/>
              <p:cNvSpPr/>
              <p:nvPr/>
            </p:nvSpPr>
            <p:spPr>
              <a:xfrm>
                <a:off x="5494041" y="1168672"/>
                <a:ext cx="43959" cy="215903"/>
              </a:xfrm>
              <a:custGeom>
                <a:avLst/>
                <a:gdLst/>
                <a:ahLst/>
                <a:cxnLst/>
                <a:rect l="l" t="t" r="r" b="b"/>
                <a:pathLst>
                  <a:path w="2022" h="9931" extrusionOk="0">
                    <a:moveTo>
                      <a:pt x="1406" y="0"/>
                    </a:moveTo>
                    <a:cubicBezTo>
                      <a:pt x="1055" y="0"/>
                      <a:pt x="704" y="264"/>
                      <a:pt x="704" y="615"/>
                    </a:cubicBezTo>
                    <a:lnTo>
                      <a:pt x="45" y="9224"/>
                    </a:lnTo>
                    <a:cubicBezTo>
                      <a:pt x="1" y="9575"/>
                      <a:pt x="264" y="9883"/>
                      <a:pt x="660" y="9927"/>
                    </a:cubicBezTo>
                    <a:cubicBezTo>
                      <a:pt x="682" y="9929"/>
                      <a:pt x="705" y="9931"/>
                      <a:pt x="727" y="9931"/>
                    </a:cubicBezTo>
                    <a:cubicBezTo>
                      <a:pt x="1049" y="9931"/>
                      <a:pt x="1321" y="9640"/>
                      <a:pt x="1362" y="9312"/>
                    </a:cubicBezTo>
                    <a:lnTo>
                      <a:pt x="2021" y="747"/>
                    </a:lnTo>
                    <a:cubicBezTo>
                      <a:pt x="2021" y="352"/>
                      <a:pt x="1758" y="44"/>
                      <a:pt x="1406" y="0"/>
                    </a:cubicBezTo>
                    <a:close/>
                  </a:path>
                </a:pathLst>
              </a:custGeom>
              <a:solidFill>
                <a:srgbClr val="F8B45B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04" name="Google Shape;1104;p32"/>
              <p:cNvSpPr/>
              <p:nvPr/>
            </p:nvSpPr>
            <p:spPr>
              <a:xfrm>
                <a:off x="5455843" y="1165802"/>
                <a:ext cx="43959" cy="215816"/>
              </a:xfrm>
              <a:custGeom>
                <a:avLst/>
                <a:gdLst/>
                <a:ahLst/>
                <a:cxnLst/>
                <a:rect l="l" t="t" r="r" b="b"/>
                <a:pathLst>
                  <a:path w="2022" h="9927" extrusionOk="0">
                    <a:moveTo>
                      <a:pt x="1362" y="1"/>
                    </a:moveTo>
                    <a:cubicBezTo>
                      <a:pt x="1011" y="1"/>
                      <a:pt x="704" y="264"/>
                      <a:pt x="660" y="615"/>
                    </a:cubicBezTo>
                    <a:lnTo>
                      <a:pt x="1" y="9224"/>
                    </a:lnTo>
                    <a:cubicBezTo>
                      <a:pt x="1" y="9575"/>
                      <a:pt x="264" y="9927"/>
                      <a:pt x="660" y="9927"/>
                    </a:cubicBezTo>
                    <a:cubicBezTo>
                      <a:pt x="1011" y="9927"/>
                      <a:pt x="1319" y="9663"/>
                      <a:pt x="1319" y="9312"/>
                    </a:cubicBezTo>
                    <a:lnTo>
                      <a:pt x="1977" y="703"/>
                    </a:lnTo>
                    <a:cubicBezTo>
                      <a:pt x="2021" y="352"/>
                      <a:pt x="1758" y="44"/>
                      <a:pt x="1362" y="1"/>
                    </a:cubicBezTo>
                    <a:close/>
                  </a:path>
                </a:pathLst>
              </a:custGeom>
              <a:solidFill>
                <a:srgbClr val="F8B45B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05" name="Google Shape;1105;p32"/>
              <p:cNvSpPr/>
              <p:nvPr/>
            </p:nvSpPr>
            <p:spPr>
              <a:xfrm>
                <a:off x="5243875" y="1149562"/>
                <a:ext cx="44894" cy="215925"/>
              </a:xfrm>
              <a:custGeom>
                <a:avLst/>
                <a:gdLst/>
                <a:ahLst/>
                <a:cxnLst/>
                <a:rect l="l" t="t" r="r" b="b"/>
                <a:pathLst>
                  <a:path w="2065" h="9932" extrusionOk="0">
                    <a:moveTo>
                      <a:pt x="1406" y="1"/>
                    </a:moveTo>
                    <a:cubicBezTo>
                      <a:pt x="1054" y="1"/>
                      <a:pt x="703" y="264"/>
                      <a:pt x="703" y="616"/>
                    </a:cubicBezTo>
                    <a:lnTo>
                      <a:pt x="44" y="9224"/>
                    </a:lnTo>
                    <a:cubicBezTo>
                      <a:pt x="0" y="9576"/>
                      <a:pt x="264" y="9883"/>
                      <a:pt x="659" y="9927"/>
                    </a:cubicBezTo>
                    <a:cubicBezTo>
                      <a:pt x="682" y="9930"/>
                      <a:pt x="704" y="9931"/>
                      <a:pt x="726" y="9931"/>
                    </a:cubicBezTo>
                    <a:cubicBezTo>
                      <a:pt x="1049" y="9931"/>
                      <a:pt x="1321" y="9641"/>
                      <a:pt x="1362" y="9312"/>
                    </a:cubicBezTo>
                    <a:lnTo>
                      <a:pt x="2021" y="748"/>
                    </a:lnTo>
                    <a:cubicBezTo>
                      <a:pt x="2065" y="352"/>
                      <a:pt x="1757" y="45"/>
                      <a:pt x="1406" y="1"/>
                    </a:cubicBezTo>
                    <a:close/>
                  </a:path>
                </a:pathLst>
              </a:custGeom>
              <a:solidFill>
                <a:srgbClr val="F8B45B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06" name="Google Shape;1106;p32"/>
              <p:cNvSpPr/>
              <p:nvPr/>
            </p:nvSpPr>
            <p:spPr>
              <a:xfrm>
                <a:off x="5205677" y="1146605"/>
                <a:ext cx="43937" cy="215925"/>
              </a:xfrm>
              <a:custGeom>
                <a:avLst/>
                <a:gdLst/>
                <a:ahLst/>
                <a:cxnLst/>
                <a:rect l="l" t="t" r="r" b="b"/>
                <a:pathLst>
                  <a:path w="2021" h="9932" extrusionOk="0">
                    <a:moveTo>
                      <a:pt x="1331" y="1"/>
                    </a:moveTo>
                    <a:cubicBezTo>
                      <a:pt x="972" y="1"/>
                      <a:pt x="700" y="291"/>
                      <a:pt x="659" y="620"/>
                    </a:cubicBezTo>
                    <a:lnTo>
                      <a:pt x="0" y="9229"/>
                    </a:lnTo>
                    <a:cubicBezTo>
                      <a:pt x="0" y="9580"/>
                      <a:pt x="264" y="9887"/>
                      <a:pt x="615" y="9931"/>
                    </a:cubicBezTo>
                    <a:cubicBezTo>
                      <a:pt x="1011" y="9931"/>
                      <a:pt x="1318" y="9668"/>
                      <a:pt x="1362" y="9316"/>
                    </a:cubicBezTo>
                    <a:lnTo>
                      <a:pt x="2021" y="708"/>
                    </a:lnTo>
                    <a:cubicBezTo>
                      <a:pt x="2021" y="356"/>
                      <a:pt x="1757" y="49"/>
                      <a:pt x="1406" y="5"/>
                    </a:cubicBezTo>
                    <a:cubicBezTo>
                      <a:pt x="1381" y="2"/>
                      <a:pt x="1355" y="1"/>
                      <a:pt x="1331" y="1"/>
                    </a:cubicBezTo>
                    <a:close/>
                  </a:path>
                </a:pathLst>
              </a:custGeom>
              <a:solidFill>
                <a:srgbClr val="F8B45B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07" name="Google Shape;1107;p32"/>
              <p:cNvSpPr/>
              <p:nvPr/>
            </p:nvSpPr>
            <p:spPr>
              <a:xfrm>
                <a:off x="5004187" y="1131343"/>
                <a:ext cx="43959" cy="215990"/>
              </a:xfrm>
              <a:custGeom>
                <a:avLst/>
                <a:gdLst/>
                <a:ahLst/>
                <a:cxnLst/>
                <a:rect l="l" t="t" r="r" b="b"/>
                <a:pathLst>
                  <a:path w="2022" h="9935" extrusionOk="0">
                    <a:moveTo>
                      <a:pt x="1331" y="0"/>
                    </a:moveTo>
                    <a:cubicBezTo>
                      <a:pt x="973" y="0"/>
                      <a:pt x="701" y="290"/>
                      <a:pt x="660" y="619"/>
                    </a:cubicBezTo>
                    <a:lnTo>
                      <a:pt x="45" y="9184"/>
                    </a:lnTo>
                    <a:cubicBezTo>
                      <a:pt x="1" y="9579"/>
                      <a:pt x="265" y="9887"/>
                      <a:pt x="616" y="9931"/>
                    </a:cubicBezTo>
                    <a:cubicBezTo>
                      <a:pt x="638" y="9933"/>
                      <a:pt x="661" y="9935"/>
                      <a:pt x="683" y="9935"/>
                    </a:cubicBezTo>
                    <a:cubicBezTo>
                      <a:pt x="1006" y="9935"/>
                      <a:pt x="1278" y="9645"/>
                      <a:pt x="1319" y="9316"/>
                    </a:cubicBezTo>
                    <a:lnTo>
                      <a:pt x="2021" y="707"/>
                    </a:lnTo>
                    <a:cubicBezTo>
                      <a:pt x="2021" y="356"/>
                      <a:pt x="1758" y="48"/>
                      <a:pt x="1406" y="4"/>
                    </a:cubicBezTo>
                    <a:cubicBezTo>
                      <a:pt x="1381" y="2"/>
                      <a:pt x="1356" y="0"/>
                      <a:pt x="1331" y="0"/>
                    </a:cubicBezTo>
                    <a:close/>
                  </a:path>
                </a:pathLst>
              </a:custGeom>
              <a:solidFill>
                <a:srgbClr val="F8B45B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08" name="Google Shape;1108;p32"/>
              <p:cNvSpPr/>
              <p:nvPr/>
            </p:nvSpPr>
            <p:spPr>
              <a:xfrm>
                <a:off x="4965055" y="1128474"/>
                <a:ext cx="43937" cy="215903"/>
              </a:xfrm>
              <a:custGeom>
                <a:avLst/>
                <a:gdLst/>
                <a:ahLst/>
                <a:cxnLst/>
                <a:rect l="l" t="t" r="r" b="b"/>
                <a:pathLst>
                  <a:path w="2021" h="9931" extrusionOk="0">
                    <a:moveTo>
                      <a:pt x="1331" y="0"/>
                    </a:moveTo>
                    <a:cubicBezTo>
                      <a:pt x="972" y="0"/>
                      <a:pt x="700" y="291"/>
                      <a:pt x="659" y="619"/>
                    </a:cubicBezTo>
                    <a:lnTo>
                      <a:pt x="44" y="9184"/>
                    </a:lnTo>
                    <a:cubicBezTo>
                      <a:pt x="0" y="9579"/>
                      <a:pt x="264" y="9887"/>
                      <a:pt x="659" y="9931"/>
                    </a:cubicBezTo>
                    <a:cubicBezTo>
                      <a:pt x="1010" y="9931"/>
                      <a:pt x="1318" y="9667"/>
                      <a:pt x="1362" y="9316"/>
                    </a:cubicBezTo>
                    <a:lnTo>
                      <a:pt x="2021" y="707"/>
                    </a:lnTo>
                    <a:cubicBezTo>
                      <a:pt x="2021" y="356"/>
                      <a:pt x="1757" y="49"/>
                      <a:pt x="1406" y="5"/>
                    </a:cubicBezTo>
                    <a:cubicBezTo>
                      <a:pt x="1380" y="2"/>
                      <a:pt x="1355" y="0"/>
                      <a:pt x="1331" y="0"/>
                    </a:cubicBezTo>
                    <a:close/>
                  </a:path>
                </a:pathLst>
              </a:custGeom>
              <a:solidFill>
                <a:srgbClr val="F8B45B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09" name="Google Shape;1109;p32"/>
              <p:cNvSpPr/>
              <p:nvPr/>
            </p:nvSpPr>
            <p:spPr>
              <a:xfrm>
                <a:off x="4753064" y="1112234"/>
                <a:ext cx="44894" cy="215925"/>
              </a:xfrm>
              <a:custGeom>
                <a:avLst/>
                <a:gdLst/>
                <a:ahLst/>
                <a:cxnLst/>
                <a:rect l="l" t="t" r="r" b="b"/>
                <a:pathLst>
                  <a:path w="2065" h="9932" extrusionOk="0">
                    <a:moveTo>
                      <a:pt x="1339" y="1"/>
                    </a:moveTo>
                    <a:cubicBezTo>
                      <a:pt x="1016" y="1"/>
                      <a:pt x="744" y="291"/>
                      <a:pt x="703" y="620"/>
                    </a:cubicBezTo>
                    <a:lnTo>
                      <a:pt x="45" y="9228"/>
                    </a:lnTo>
                    <a:cubicBezTo>
                      <a:pt x="1" y="9580"/>
                      <a:pt x="308" y="9887"/>
                      <a:pt x="659" y="9931"/>
                    </a:cubicBezTo>
                    <a:cubicBezTo>
                      <a:pt x="1011" y="9931"/>
                      <a:pt x="1362" y="9668"/>
                      <a:pt x="1362" y="9316"/>
                    </a:cubicBezTo>
                    <a:lnTo>
                      <a:pt x="2021" y="708"/>
                    </a:lnTo>
                    <a:cubicBezTo>
                      <a:pt x="2065" y="356"/>
                      <a:pt x="1757" y="49"/>
                      <a:pt x="1406" y="5"/>
                    </a:cubicBezTo>
                    <a:cubicBezTo>
                      <a:pt x="1383" y="2"/>
                      <a:pt x="1361" y="1"/>
                      <a:pt x="1339" y="1"/>
                    </a:cubicBezTo>
                    <a:close/>
                  </a:path>
                </a:pathLst>
              </a:custGeom>
              <a:solidFill>
                <a:srgbClr val="F8B45B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10" name="Google Shape;1110;p32"/>
              <p:cNvSpPr/>
              <p:nvPr/>
            </p:nvSpPr>
            <p:spPr>
              <a:xfrm>
                <a:off x="4714867" y="1109364"/>
                <a:ext cx="44916" cy="215925"/>
              </a:xfrm>
              <a:custGeom>
                <a:avLst/>
                <a:gdLst/>
                <a:ahLst/>
                <a:cxnLst/>
                <a:rect l="l" t="t" r="r" b="b"/>
                <a:pathLst>
                  <a:path w="2066" h="9932" extrusionOk="0">
                    <a:moveTo>
                      <a:pt x="1339" y="1"/>
                    </a:moveTo>
                    <a:cubicBezTo>
                      <a:pt x="1016" y="1"/>
                      <a:pt x="745" y="291"/>
                      <a:pt x="703" y="620"/>
                    </a:cubicBezTo>
                    <a:lnTo>
                      <a:pt x="45" y="9229"/>
                    </a:lnTo>
                    <a:cubicBezTo>
                      <a:pt x="1" y="9580"/>
                      <a:pt x="308" y="9888"/>
                      <a:pt x="660" y="9931"/>
                    </a:cubicBezTo>
                    <a:cubicBezTo>
                      <a:pt x="1011" y="9931"/>
                      <a:pt x="1362" y="9668"/>
                      <a:pt x="1362" y="9317"/>
                    </a:cubicBezTo>
                    <a:lnTo>
                      <a:pt x="2021" y="708"/>
                    </a:lnTo>
                    <a:cubicBezTo>
                      <a:pt x="2065" y="357"/>
                      <a:pt x="1802" y="49"/>
                      <a:pt x="1406" y="5"/>
                    </a:cubicBezTo>
                    <a:cubicBezTo>
                      <a:pt x="1384" y="2"/>
                      <a:pt x="1361" y="1"/>
                      <a:pt x="1339" y="1"/>
                    </a:cubicBezTo>
                    <a:close/>
                  </a:path>
                </a:pathLst>
              </a:custGeom>
              <a:solidFill>
                <a:srgbClr val="F8B45B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11" name="Google Shape;1111;p32"/>
              <p:cNvSpPr/>
              <p:nvPr/>
            </p:nvSpPr>
            <p:spPr>
              <a:xfrm>
                <a:off x="4512442" y="1094080"/>
                <a:ext cx="43937" cy="215925"/>
              </a:xfrm>
              <a:custGeom>
                <a:avLst/>
                <a:gdLst/>
                <a:ahLst/>
                <a:cxnLst/>
                <a:rect l="l" t="t" r="r" b="b"/>
                <a:pathLst>
                  <a:path w="2021" h="9932" extrusionOk="0">
                    <a:moveTo>
                      <a:pt x="1321" y="1"/>
                    </a:moveTo>
                    <a:cubicBezTo>
                      <a:pt x="967" y="1"/>
                      <a:pt x="703" y="254"/>
                      <a:pt x="703" y="620"/>
                    </a:cubicBezTo>
                    <a:lnTo>
                      <a:pt x="44" y="9185"/>
                    </a:lnTo>
                    <a:cubicBezTo>
                      <a:pt x="0" y="9580"/>
                      <a:pt x="308" y="9932"/>
                      <a:pt x="703" y="9932"/>
                    </a:cubicBezTo>
                    <a:cubicBezTo>
                      <a:pt x="1054" y="9932"/>
                      <a:pt x="1362" y="9668"/>
                      <a:pt x="1362" y="9273"/>
                    </a:cubicBezTo>
                    <a:lnTo>
                      <a:pt x="2021" y="708"/>
                    </a:lnTo>
                    <a:cubicBezTo>
                      <a:pt x="2021" y="313"/>
                      <a:pt x="1757" y="5"/>
                      <a:pt x="1406" y="5"/>
                    </a:cubicBezTo>
                    <a:cubicBezTo>
                      <a:pt x="1377" y="2"/>
                      <a:pt x="1349" y="1"/>
                      <a:pt x="1321" y="1"/>
                    </a:cubicBezTo>
                    <a:close/>
                  </a:path>
                </a:pathLst>
              </a:custGeom>
              <a:solidFill>
                <a:srgbClr val="F8B45B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12" name="Google Shape;1112;p32"/>
              <p:cNvSpPr/>
              <p:nvPr/>
            </p:nvSpPr>
            <p:spPr>
              <a:xfrm>
                <a:off x="4474245" y="1091211"/>
                <a:ext cx="44894" cy="215925"/>
              </a:xfrm>
              <a:custGeom>
                <a:avLst/>
                <a:gdLst/>
                <a:ahLst/>
                <a:cxnLst/>
                <a:rect l="l" t="t" r="r" b="b"/>
                <a:pathLst>
                  <a:path w="2065" h="9932" extrusionOk="0">
                    <a:moveTo>
                      <a:pt x="1329" y="1"/>
                    </a:moveTo>
                    <a:cubicBezTo>
                      <a:pt x="1005" y="1"/>
                      <a:pt x="703" y="254"/>
                      <a:pt x="703" y="621"/>
                    </a:cubicBezTo>
                    <a:lnTo>
                      <a:pt x="44" y="9185"/>
                    </a:lnTo>
                    <a:cubicBezTo>
                      <a:pt x="0" y="9537"/>
                      <a:pt x="264" y="9888"/>
                      <a:pt x="615" y="9932"/>
                    </a:cubicBezTo>
                    <a:cubicBezTo>
                      <a:pt x="1011" y="9932"/>
                      <a:pt x="1318" y="9668"/>
                      <a:pt x="1362" y="9317"/>
                    </a:cubicBezTo>
                    <a:lnTo>
                      <a:pt x="2021" y="752"/>
                    </a:lnTo>
                    <a:cubicBezTo>
                      <a:pt x="2065" y="357"/>
                      <a:pt x="1757" y="6"/>
                      <a:pt x="1406" y="6"/>
                    </a:cubicBezTo>
                    <a:cubicBezTo>
                      <a:pt x="1380" y="2"/>
                      <a:pt x="1355" y="1"/>
                      <a:pt x="1329" y="1"/>
                    </a:cubicBezTo>
                    <a:close/>
                  </a:path>
                </a:pathLst>
              </a:custGeom>
              <a:solidFill>
                <a:srgbClr val="F8B45B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13" name="Google Shape;1113;p32"/>
              <p:cNvSpPr/>
              <p:nvPr/>
            </p:nvSpPr>
            <p:spPr>
              <a:xfrm>
                <a:off x="4233622" y="1073079"/>
                <a:ext cx="43937" cy="215077"/>
              </a:xfrm>
              <a:custGeom>
                <a:avLst/>
                <a:gdLst/>
                <a:ahLst/>
                <a:cxnLst/>
                <a:rect l="l" t="t" r="r" b="b"/>
                <a:pathLst>
                  <a:path w="2021" h="9893" extrusionOk="0">
                    <a:moveTo>
                      <a:pt x="1329" y="0"/>
                    </a:moveTo>
                    <a:cubicBezTo>
                      <a:pt x="1005" y="0"/>
                      <a:pt x="703" y="254"/>
                      <a:pt x="703" y="620"/>
                    </a:cubicBezTo>
                    <a:lnTo>
                      <a:pt x="44" y="9185"/>
                    </a:lnTo>
                    <a:cubicBezTo>
                      <a:pt x="0" y="9536"/>
                      <a:pt x="264" y="9887"/>
                      <a:pt x="659" y="9887"/>
                    </a:cubicBezTo>
                    <a:cubicBezTo>
                      <a:pt x="685" y="9891"/>
                      <a:pt x="710" y="9892"/>
                      <a:pt x="735" y="9892"/>
                    </a:cubicBezTo>
                    <a:cubicBezTo>
                      <a:pt x="1054" y="9892"/>
                      <a:pt x="1321" y="9639"/>
                      <a:pt x="1362" y="9273"/>
                    </a:cubicBezTo>
                    <a:lnTo>
                      <a:pt x="2021" y="708"/>
                    </a:lnTo>
                    <a:cubicBezTo>
                      <a:pt x="2021" y="357"/>
                      <a:pt x="1757" y="5"/>
                      <a:pt x="1406" y="5"/>
                    </a:cubicBezTo>
                    <a:cubicBezTo>
                      <a:pt x="1380" y="2"/>
                      <a:pt x="1354" y="0"/>
                      <a:pt x="1329" y="0"/>
                    </a:cubicBezTo>
                    <a:close/>
                  </a:path>
                </a:pathLst>
              </a:custGeom>
              <a:solidFill>
                <a:srgbClr val="F8B45B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14" name="Google Shape;1114;p32"/>
              <p:cNvSpPr/>
              <p:nvPr/>
            </p:nvSpPr>
            <p:spPr>
              <a:xfrm>
                <a:off x="4195425" y="1070210"/>
                <a:ext cx="43937" cy="215077"/>
              </a:xfrm>
              <a:custGeom>
                <a:avLst/>
                <a:gdLst/>
                <a:ahLst/>
                <a:cxnLst/>
                <a:rect l="l" t="t" r="r" b="b"/>
                <a:pathLst>
                  <a:path w="2021" h="9893" extrusionOk="0">
                    <a:moveTo>
                      <a:pt x="1321" y="1"/>
                    </a:moveTo>
                    <a:cubicBezTo>
                      <a:pt x="967" y="1"/>
                      <a:pt x="700" y="254"/>
                      <a:pt x="659" y="620"/>
                    </a:cubicBezTo>
                    <a:lnTo>
                      <a:pt x="44" y="9185"/>
                    </a:lnTo>
                    <a:cubicBezTo>
                      <a:pt x="0" y="9536"/>
                      <a:pt x="264" y="9888"/>
                      <a:pt x="659" y="9888"/>
                    </a:cubicBezTo>
                    <a:cubicBezTo>
                      <a:pt x="685" y="9891"/>
                      <a:pt x="710" y="9893"/>
                      <a:pt x="735" y="9893"/>
                    </a:cubicBezTo>
                    <a:cubicBezTo>
                      <a:pt x="1054" y="9893"/>
                      <a:pt x="1321" y="9639"/>
                      <a:pt x="1362" y="9273"/>
                    </a:cubicBezTo>
                    <a:lnTo>
                      <a:pt x="2021" y="708"/>
                    </a:lnTo>
                    <a:cubicBezTo>
                      <a:pt x="2021" y="313"/>
                      <a:pt x="1757" y="5"/>
                      <a:pt x="1406" y="5"/>
                    </a:cubicBezTo>
                    <a:cubicBezTo>
                      <a:pt x="1377" y="2"/>
                      <a:pt x="1349" y="1"/>
                      <a:pt x="1321" y="1"/>
                    </a:cubicBezTo>
                    <a:close/>
                  </a:path>
                </a:pathLst>
              </a:custGeom>
              <a:solidFill>
                <a:srgbClr val="F8B45B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15" name="Google Shape;1115;p32"/>
              <p:cNvSpPr/>
              <p:nvPr/>
            </p:nvSpPr>
            <p:spPr>
              <a:xfrm>
                <a:off x="4012088" y="1055904"/>
                <a:ext cx="44894" cy="215903"/>
              </a:xfrm>
              <a:custGeom>
                <a:avLst/>
                <a:gdLst/>
                <a:ahLst/>
                <a:cxnLst/>
                <a:rect l="l" t="t" r="r" b="b"/>
                <a:pathLst>
                  <a:path w="2065" h="9931" extrusionOk="0">
                    <a:moveTo>
                      <a:pt x="1339" y="0"/>
                    </a:moveTo>
                    <a:cubicBezTo>
                      <a:pt x="1016" y="0"/>
                      <a:pt x="744" y="291"/>
                      <a:pt x="703" y="619"/>
                    </a:cubicBezTo>
                    <a:lnTo>
                      <a:pt x="44" y="9184"/>
                    </a:lnTo>
                    <a:cubicBezTo>
                      <a:pt x="0" y="9579"/>
                      <a:pt x="308" y="9887"/>
                      <a:pt x="659" y="9931"/>
                    </a:cubicBezTo>
                    <a:cubicBezTo>
                      <a:pt x="1011" y="9931"/>
                      <a:pt x="1362" y="9667"/>
                      <a:pt x="1362" y="9316"/>
                    </a:cubicBezTo>
                    <a:lnTo>
                      <a:pt x="2021" y="707"/>
                    </a:lnTo>
                    <a:cubicBezTo>
                      <a:pt x="2065" y="356"/>
                      <a:pt x="1801" y="48"/>
                      <a:pt x="1406" y="5"/>
                    </a:cubicBezTo>
                    <a:cubicBezTo>
                      <a:pt x="1383" y="2"/>
                      <a:pt x="1361" y="0"/>
                      <a:pt x="1339" y="0"/>
                    </a:cubicBezTo>
                    <a:close/>
                  </a:path>
                </a:pathLst>
              </a:custGeom>
              <a:solidFill>
                <a:srgbClr val="F8B45B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16" name="Google Shape;1116;p32"/>
              <p:cNvSpPr/>
              <p:nvPr/>
            </p:nvSpPr>
            <p:spPr>
              <a:xfrm>
                <a:off x="3973890" y="1053035"/>
                <a:ext cx="43937" cy="215925"/>
              </a:xfrm>
              <a:custGeom>
                <a:avLst/>
                <a:gdLst/>
                <a:ahLst/>
                <a:cxnLst/>
                <a:rect l="l" t="t" r="r" b="b"/>
                <a:pathLst>
                  <a:path w="2021" h="9932" extrusionOk="0">
                    <a:moveTo>
                      <a:pt x="1338" y="1"/>
                    </a:moveTo>
                    <a:cubicBezTo>
                      <a:pt x="1011" y="1"/>
                      <a:pt x="703" y="291"/>
                      <a:pt x="703" y="620"/>
                    </a:cubicBezTo>
                    <a:lnTo>
                      <a:pt x="44" y="9184"/>
                    </a:lnTo>
                    <a:cubicBezTo>
                      <a:pt x="1" y="9580"/>
                      <a:pt x="264" y="9887"/>
                      <a:pt x="659" y="9931"/>
                    </a:cubicBezTo>
                    <a:cubicBezTo>
                      <a:pt x="1011" y="9931"/>
                      <a:pt x="1318" y="9668"/>
                      <a:pt x="1362" y="9316"/>
                    </a:cubicBezTo>
                    <a:lnTo>
                      <a:pt x="2021" y="708"/>
                    </a:lnTo>
                    <a:cubicBezTo>
                      <a:pt x="2021" y="356"/>
                      <a:pt x="1757" y="49"/>
                      <a:pt x="1406" y="5"/>
                    </a:cubicBezTo>
                    <a:cubicBezTo>
                      <a:pt x="1383" y="2"/>
                      <a:pt x="1361" y="1"/>
                      <a:pt x="1338" y="1"/>
                    </a:cubicBezTo>
                    <a:close/>
                  </a:path>
                </a:pathLst>
              </a:custGeom>
              <a:solidFill>
                <a:srgbClr val="F8B45B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17" name="Google Shape;1117;p32"/>
              <p:cNvSpPr/>
              <p:nvPr/>
            </p:nvSpPr>
            <p:spPr>
              <a:xfrm>
                <a:off x="3762857" y="1036795"/>
                <a:ext cx="43959" cy="215925"/>
              </a:xfrm>
              <a:custGeom>
                <a:avLst/>
                <a:gdLst/>
                <a:ahLst/>
                <a:cxnLst/>
                <a:rect l="l" t="t" r="r" b="b"/>
                <a:pathLst>
                  <a:path w="2022" h="9932" extrusionOk="0">
                    <a:moveTo>
                      <a:pt x="1331" y="1"/>
                    </a:moveTo>
                    <a:cubicBezTo>
                      <a:pt x="973" y="1"/>
                      <a:pt x="701" y="291"/>
                      <a:pt x="660" y="620"/>
                    </a:cubicBezTo>
                    <a:lnTo>
                      <a:pt x="45" y="9185"/>
                    </a:lnTo>
                    <a:cubicBezTo>
                      <a:pt x="1" y="9580"/>
                      <a:pt x="264" y="9887"/>
                      <a:pt x="660" y="9931"/>
                    </a:cubicBezTo>
                    <a:cubicBezTo>
                      <a:pt x="1011" y="9931"/>
                      <a:pt x="1319" y="9668"/>
                      <a:pt x="1362" y="9316"/>
                    </a:cubicBezTo>
                    <a:lnTo>
                      <a:pt x="2021" y="708"/>
                    </a:lnTo>
                    <a:cubicBezTo>
                      <a:pt x="2021" y="356"/>
                      <a:pt x="1758" y="49"/>
                      <a:pt x="1406" y="5"/>
                    </a:cubicBezTo>
                    <a:cubicBezTo>
                      <a:pt x="1381" y="2"/>
                      <a:pt x="1356" y="1"/>
                      <a:pt x="1331" y="1"/>
                    </a:cubicBezTo>
                    <a:close/>
                  </a:path>
                </a:pathLst>
              </a:custGeom>
              <a:solidFill>
                <a:srgbClr val="F8B45B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18" name="Google Shape;1118;p32"/>
              <p:cNvSpPr/>
              <p:nvPr/>
            </p:nvSpPr>
            <p:spPr>
              <a:xfrm>
                <a:off x="3723724" y="1033947"/>
                <a:ext cx="44894" cy="215903"/>
              </a:xfrm>
              <a:custGeom>
                <a:avLst/>
                <a:gdLst/>
                <a:ahLst/>
                <a:cxnLst/>
                <a:rect l="l" t="t" r="r" b="b"/>
                <a:pathLst>
                  <a:path w="2065" h="9931" extrusionOk="0">
                    <a:moveTo>
                      <a:pt x="1338" y="0"/>
                    </a:moveTo>
                    <a:cubicBezTo>
                      <a:pt x="1010" y="0"/>
                      <a:pt x="703" y="290"/>
                      <a:pt x="703" y="619"/>
                    </a:cubicBezTo>
                    <a:lnTo>
                      <a:pt x="44" y="9184"/>
                    </a:lnTo>
                    <a:cubicBezTo>
                      <a:pt x="0" y="9579"/>
                      <a:pt x="264" y="9887"/>
                      <a:pt x="659" y="9931"/>
                    </a:cubicBezTo>
                    <a:cubicBezTo>
                      <a:pt x="1010" y="9931"/>
                      <a:pt x="1318" y="9667"/>
                      <a:pt x="1362" y="9316"/>
                    </a:cubicBezTo>
                    <a:lnTo>
                      <a:pt x="2020" y="707"/>
                    </a:lnTo>
                    <a:cubicBezTo>
                      <a:pt x="2064" y="356"/>
                      <a:pt x="1757" y="48"/>
                      <a:pt x="1406" y="4"/>
                    </a:cubicBezTo>
                    <a:cubicBezTo>
                      <a:pt x="1383" y="2"/>
                      <a:pt x="1360" y="0"/>
                      <a:pt x="1338" y="0"/>
                    </a:cubicBezTo>
                    <a:close/>
                  </a:path>
                </a:pathLst>
              </a:custGeom>
              <a:solidFill>
                <a:srgbClr val="F8B45B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19" name="Google Shape;1119;p32"/>
              <p:cNvSpPr/>
              <p:nvPr/>
            </p:nvSpPr>
            <p:spPr>
              <a:xfrm>
                <a:off x="3492646" y="1016728"/>
                <a:ext cx="44894" cy="215077"/>
              </a:xfrm>
              <a:custGeom>
                <a:avLst/>
                <a:gdLst/>
                <a:ahLst/>
                <a:cxnLst/>
                <a:rect l="l" t="t" r="r" b="b"/>
                <a:pathLst>
                  <a:path w="2065" h="9893" extrusionOk="0">
                    <a:moveTo>
                      <a:pt x="1329" y="1"/>
                    </a:moveTo>
                    <a:cubicBezTo>
                      <a:pt x="1011" y="1"/>
                      <a:pt x="744" y="254"/>
                      <a:pt x="703" y="621"/>
                    </a:cubicBezTo>
                    <a:lnTo>
                      <a:pt x="44" y="9185"/>
                    </a:lnTo>
                    <a:cubicBezTo>
                      <a:pt x="0" y="9537"/>
                      <a:pt x="308" y="9844"/>
                      <a:pt x="659" y="9888"/>
                    </a:cubicBezTo>
                    <a:cubicBezTo>
                      <a:pt x="685" y="9891"/>
                      <a:pt x="710" y="9893"/>
                      <a:pt x="735" y="9893"/>
                    </a:cubicBezTo>
                    <a:cubicBezTo>
                      <a:pt x="1054" y="9893"/>
                      <a:pt x="1321" y="9640"/>
                      <a:pt x="1362" y="9273"/>
                    </a:cubicBezTo>
                    <a:lnTo>
                      <a:pt x="2020" y="709"/>
                    </a:lnTo>
                    <a:cubicBezTo>
                      <a:pt x="2064" y="313"/>
                      <a:pt x="1757" y="6"/>
                      <a:pt x="1406" y="6"/>
                    </a:cubicBezTo>
                    <a:cubicBezTo>
                      <a:pt x="1380" y="3"/>
                      <a:pt x="1355" y="1"/>
                      <a:pt x="1329" y="1"/>
                    </a:cubicBezTo>
                    <a:close/>
                  </a:path>
                </a:pathLst>
              </a:custGeom>
              <a:solidFill>
                <a:srgbClr val="F8B45B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20" name="Google Shape;1120;p32"/>
              <p:cNvSpPr/>
              <p:nvPr/>
            </p:nvSpPr>
            <p:spPr>
              <a:xfrm>
                <a:off x="3454448" y="1013032"/>
                <a:ext cx="43937" cy="215903"/>
              </a:xfrm>
              <a:custGeom>
                <a:avLst/>
                <a:gdLst/>
                <a:ahLst/>
                <a:cxnLst/>
                <a:rect l="l" t="t" r="r" b="b"/>
                <a:pathLst>
                  <a:path w="2021" h="9931" extrusionOk="0">
                    <a:moveTo>
                      <a:pt x="1406" y="0"/>
                    </a:moveTo>
                    <a:cubicBezTo>
                      <a:pt x="1054" y="0"/>
                      <a:pt x="703" y="264"/>
                      <a:pt x="703" y="615"/>
                    </a:cubicBezTo>
                    <a:lnTo>
                      <a:pt x="44" y="9224"/>
                    </a:lnTo>
                    <a:cubicBezTo>
                      <a:pt x="0" y="9575"/>
                      <a:pt x="264" y="9882"/>
                      <a:pt x="659" y="9926"/>
                    </a:cubicBezTo>
                    <a:cubicBezTo>
                      <a:pt x="682" y="9929"/>
                      <a:pt x="704" y="9931"/>
                      <a:pt x="726" y="9931"/>
                    </a:cubicBezTo>
                    <a:cubicBezTo>
                      <a:pt x="1049" y="9931"/>
                      <a:pt x="1321" y="9640"/>
                      <a:pt x="1362" y="9311"/>
                    </a:cubicBezTo>
                    <a:lnTo>
                      <a:pt x="2021" y="747"/>
                    </a:lnTo>
                    <a:cubicBezTo>
                      <a:pt x="2021" y="351"/>
                      <a:pt x="1757" y="44"/>
                      <a:pt x="1406" y="0"/>
                    </a:cubicBezTo>
                    <a:close/>
                  </a:path>
                </a:pathLst>
              </a:custGeom>
              <a:solidFill>
                <a:srgbClr val="F8B45B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21" name="Google Shape;1121;p32"/>
              <p:cNvSpPr/>
              <p:nvPr/>
            </p:nvSpPr>
            <p:spPr>
              <a:xfrm>
                <a:off x="3223370" y="995749"/>
                <a:ext cx="44894" cy="215903"/>
              </a:xfrm>
              <a:custGeom>
                <a:avLst/>
                <a:gdLst/>
                <a:ahLst/>
                <a:cxnLst/>
                <a:rect l="l" t="t" r="r" b="b"/>
                <a:pathLst>
                  <a:path w="2065" h="9931" extrusionOk="0">
                    <a:moveTo>
                      <a:pt x="1331" y="0"/>
                    </a:moveTo>
                    <a:cubicBezTo>
                      <a:pt x="972" y="0"/>
                      <a:pt x="703" y="291"/>
                      <a:pt x="703" y="619"/>
                    </a:cubicBezTo>
                    <a:lnTo>
                      <a:pt x="44" y="9184"/>
                    </a:lnTo>
                    <a:cubicBezTo>
                      <a:pt x="0" y="9579"/>
                      <a:pt x="308" y="9887"/>
                      <a:pt x="703" y="9931"/>
                    </a:cubicBezTo>
                    <a:cubicBezTo>
                      <a:pt x="1054" y="9931"/>
                      <a:pt x="1318" y="9667"/>
                      <a:pt x="1362" y="9316"/>
                    </a:cubicBezTo>
                    <a:lnTo>
                      <a:pt x="2021" y="751"/>
                    </a:lnTo>
                    <a:cubicBezTo>
                      <a:pt x="2064" y="356"/>
                      <a:pt x="1757" y="48"/>
                      <a:pt x="1406" y="4"/>
                    </a:cubicBezTo>
                    <a:cubicBezTo>
                      <a:pt x="1380" y="2"/>
                      <a:pt x="1355" y="0"/>
                      <a:pt x="1331" y="0"/>
                    </a:cubicBezTo>
                    <a:close/>
                  </a:path>
                </a:pathLst>
              </a:custGeom>
              <a:solidFill>
                <a:srgbClr val="F8B45B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22" name="Google Shape;1122;p32"/>
              <p:cNvSpPr/>
              <p:nvPr/>
            </p:nvSpPr>
            <p:spPr>
              <a:xfrm>
                <a:off x="3185172" y="992879"/>
                <a:ext cx="43937" cy="215903"/>
              </a:xfrm>
              <a:custGeom>
                <a:avLst/>
                <a:gdLst/>
                <a:ahLst/>
                <a:cxnLst/>
                <a:rect l="l" t="t" r="r" b="b"/>
                <a:pathLst>
                  <a:path w="2021" h="9931" extrusionOk="0">
                    <a:moveTo>
                      <a:pt x="1331" y="1"/>
                    </a:moveTo>
                    <a:cubicBezTo>
                      <a:pt x="972" y="1"/>
                      <a:pt x="703" y="291"/>
                      <a:pt x="703" y="620"/>
                    </a:cubicBezTo>
                    <a:lnTo>
                      <a:pt x="44" y="9184"/>
                    </a:lnTo>
                    <a:cubicBezTo>
                      <a:pt x="0" y="9580"/>
                      <a:pt x="264" y="9887"/>
                      <a:pt x="615" y="9931"/>
                    </a:cubicBezTo>
                    <a:cubicBezTo>
                      <a:pt x="1011" y="9931"/>
                      <a:pt x="1318" y="9667"/>
                      <a:pt x="1362" y="9316"/>
                    </a:cubicBezTo>
                    <a:lnTo>
                      <a:pt x="2021" y="707"/>
                    </a:lnTo>
                    <a:cubicBezTo>
                      <a:pt x="2021" y="356"/>
                      <a:pt x="1757" y="49"/>
                      <a:pt x="1406" y="5"/>
                    </a:cubicBezTo>
                    <a:cubicBezTo>
                      <a:pt x="1380" y="2"/>
                      <a:pt x="1355" y="1"/>
                      <a:pt x="1331" y="1"/>
                    </a:cubicBezTo>
                    <a:close/>
                  </a:path>
                </a:pathLst>
              </a:custGeom>
              <a:solidFill>
                <a:srgbClr val="F8B45B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grpSp>
            <p:nvGrpSpPr>
              <p:cNvPr id="1123" name="Google Shape;1123;p32"/>
              <p:cNvGrpSpPr/>
              <p:nvPr/>
            </p:nvGrpSpPr>
            <p:grpSpPr>
              <a:xfrm>
                <a:off x="5680247" y="1184803"/>
                <a:ext cx="107919" cy="246621"/>
                <a:chOff x="5680247" y="1184803"/>
                <a:chExt cx="107919" cy="246621"/>
              </a:xfrm>
            </p:grpSpPr>
            <p:sp>
              <p:nvSpPr>
                <p:cNvPr id="1124" name="Google Shape;1124;p32"/>
                <p:cNvSpPr/>
                <p:nvPr/>
              </p:nvSpPr>
              <p:spPr>
                <a:xfrm>
                  <a:off x="5680247" y="1342986"/>
                  <a:ext cx="105178" cy="8843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838" h="4068" extrusionOk="0">
                      <a:moveTo>
                        <a:pt x="2706" y="0"/>
                      </a:moveTo>
                      <a:cubicBezTo>
                        <a:pt x="2247" y="0"/>
                        <a:pt x="1774" y="155"/>
                        <a:pt x="1362" y="503"/>
                      </a:cubicBezTo>
                      <a:cubicBezTo>
                        <a:pt x="0" y="1689"/>
                        <a:pt x="791" y="3973"/>
                        <a:pt x="2592" y="4061"/>
                      </a:cubicBezTo>
                      <a:cubicBezTo>
                        <a:pt x="2645" y="4065"/>
                        <a:pt x="2698" y="4067"/>
                        <a:pt x="2750" y="4067"/>
                      </a:cubicBezTo>
                      <a:cubicBezTo>
                        <a:pt x="3781" y="4067"/>
                        <a:pt x="4660" y="3259"/>
                        <a:pt x="4744" y="2172"/>
                      </a:cubicBezTo>
                      <a:cubicBezTo>
                        <a:pt x="4837" y="900"/>
                        <a:pt x="3812" y="0"/>
                        <a:pt x="2706" y="0"/>
                      </a:cubicBezTo>
                      <a:close/>
                    </a:path>
                  </a:pathLst>
                </a:custGeom>
                <a:solidFill>
                  <a:srgbClr val="22292E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125" name="Google Shape;1125;p32"/>
                <p:cNvSpPr/>
                <p:nvPr/>
              </p:nvSpPr>
              <p:spPr>
                <a:xfrm>
                  <a:off x="5744229" y="1187760"/>
                  <a:ext cx="43937" cy="21583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021" h="9928" extrusionOk="0">
                      <a:moveTo>
                        <a:pt x="1406" y="1"/>
                      </a:moveTo>
                      <a:cubicBezTo>
                        <a:pt x="1010" y="1"/>
                        <a:pt x="703" y="264"/>
                        <a:pt x="659" y="616"/>
                      </a:cubicBezTo>
                      <a:lnTo>
                        <a:pt x="44" y="9224"/>
                      </a:lnTo>
                      <a:cubicBezTo>
                        <a:pt x="0" y="9576"/>
                        <a:pt x="264" y="9883"/>
                        <a:pt x="659" y="9927"/>
                      </a:cubicBezTo>
                      <a:cubicBezTo>
                        <a:pt x="1010" y="9927"/>
                        <a:pt x="1318" y="9663"/>
                        <a:pt x="1362" y="9312"/>
                      </a:cubicBezTo>
                      <a:lnTo>
                        <a:pt x="2021" y="703"/>
                      </a:lnTo>
                      <a:cubicBezTo>
                        <a:pt x="2021" y="352"/>
                        <a:pt x="1757" y="45"/>
                        <a:pt x="1406" y="1"/>
                      </a:cubicBezTo>
                      <a:close/>
                    </a:path>
                  </a:pathLst>
                </a:custGeom>
                <a:solidFill>
                  <a:srgbClr val="F8B45B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126" name="Google Shape;1126;p32"/>
                <p:cNvSpPr/>
                <p:nvPr/>
              </p:nvSpPr>
              <p:spPr>
                <a:xfrm>
                  <a:off x="5706031" y="1184803"/>
                  <a:ext cx="43937" cy="2159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021" h="9932" extrusionOk="0">
                      <a:moveTo>
                        <a:pt x="1331" y="1"/>
                      </a:moveTo>
                      <a:cubicBezTo>
                        <a:pt x="972" y="1"/>
                        <a:pt x="703" y="291"/>
                        <a:pt x="703" y="620"/>
                      </a:cubicBezTo>
                      <a:lnTo>
                        <a:pt x="0" y="9228"/>
                      </a:lnTo>
                      <a:cubicBezTo>
                        <a:pt x="0" y="9580"/>
                        <a:pt x="264" y="9887"/>
                        <a:pt x="659" y="9931"/>
                      </a:cubicBezTo>
                      <a:cubicBezTo>
                        <a:pt x="1011" y="9931"/>
                        <a:pt x="1318" y="9668"/>
                        <a:pt x="1362" y="9316"/>
                      </a:cubicBezTo>
                      <a:lnTo>
                        <a:pt x="2021" y="708"/>
                      </a:lnTo>
                      <a:cubicBezTo>
                        <a:pt x="2021" y="356"/>
                        <a:pt x="1757" y="49"/>
                        <a:pt x="1406" y="5"/>
                      </a:cubicBezTo>
                      <a:cubicBezTo>
                        <a:pt x="1380" y="2"/>
                        <a:pt x="1355" y="1"/>
                        <a:pt x="1331" y="1"/>
                      </a:cubicBezTo>
                      <a:close/>
                    </a:path>
                  </a:pathLst>
                </a:custGeom>
                <a:solidFill>
                  <a:srgbClr val="F8B45B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</p:grpSp>
        </p:grpSp>
        <p:grpSp>
          <p:nvGrpSpPr>
            <p:cNvPr id="1127" name="Google Shape;1127;p32"/>
            <p:cNvGrpSpPr/>
            <p:nvPr/>
          </p:nvGrpSpPr>
          <p:grpSpPr>
            <a:xfrm>
              <a:off x="5589382" y="3454309"/>
              <a:ext cx="1656240" cy="1076533"/>
              <a:chOff x="2998249" y="3448495"/>
              <a:chExt cx="2134880" cy="1387643"/>
            </a:xfrm>
          </p:grpSpPr>
          <p:sp>
            <p:nvSpPr>
              <p:cNvPr id="1128" name="Google Shape;1128;p32"/>
              <p:cNvSpPr/>
              <p:nvPr/>
            </p:nvSpPr>
            <p:spPr>
              <a:xfrm>
                <a:off x="3135518" y="4033288"/>
                <a:ext cx="1081887" cy="802849"/>
              </a:xfrm>
              <a:custGeom>
                <a:avLst/>
                <a:gdLst/>
                <a:ahLst/>
                <a:cxnLst/>
                <a:rect l="l" t="t" r="r" b="b"/>
                <a:pathLst>
                  <a:path w="49764" h="36929" extrusionOk="0">
                    <a:moveTo>
                      <a:pt x="18971" y="18395"/>
                    </a:moveTo>
                    <a:cubicBezTo>
                      <a:pt x="21678" y="18395"/>
                      <a:pt x="24089" y="19597"/>
                      <a:pt x="25211" y="21785"/>
                    </a:cubicBezTo>
                    <a:cubicBezTo>
                      <a:pt x="27012" y="25211"/>
                      <a:pt x="25036" y="29779"/>
                      <a:pt x="20775" y="32019"/>
                    </a:cubicBezTo>
                    <a:cubicBezTo>
                      <a:pt x="19234" y="32813"/>
                      <a:pt x="17607" y="33194"/>
                      <a:pt x="16074" y="33194"/>
                    </a:cubicBezTo>
                    <a:cubicBezTo>
                      <a:pt x="13370" y="33194"/>
                      <a:pt x="10960" y="32009"/>
                      <a:pt x="9839" y="29823"/>
                    </a:cubicBezTo>
                    <a:cubicBezTo>
                      <a:pt x="8038" y="26353"/>
                      <a:pt x="10015" y="21829"/>
                      <a:pt x="14275" y="19633"/>
                    </a:cubicBezTo>
                    <a:lnTo>
                      <a:pt x="14275" y="19589"/>
                    </a:lnTo>
                    <a:cubicBezTo>
                      <a:pt x="15814" y="18780"/>
                      <a:pt x="17440" y="18395"/>
                      <a:pt x="18971" y="18395"/>
                    </a:cubicBezTo>
                    <a:close/>
                    <a:moveTo>
                      <a:pt x="42429" y="0"/>
                    </a:moveTo>
                    <a:cubicBezTo>
                      <a:pt x="42429" y="0"/>
                      <a:pt x="19623" y="15682"/>
                      <a:pt x="12071" y="15682"/>
                    </a:cubicBezTo>
                    <a:cubicBezTo>
                      <a:pt x="12029" y="15682"/>
                      <a:pt x="11988" y="15681"/>
                      <a:pt x="11947" y="15680"/>
                    </a:cubicBezTo>
                    <a:lnTo>
                      <a:pt x="8038" y="17481"/>
                    </a:lnTo>
                    <a:lnTo>
                      <a:pt x="7950" y="18886"/>
                    </a:lnTo>
                    <a:cubicBezTo>
                      <a:pt x="7950" y="18886"/>
                      <a:pt x="0" y="29779"/>
                      <a:pt x="11991" y="36060"/>
                    </a:cubicBezTo>
                    <a:cubicBezTo>
                      <a:pt x="11991" y="36060"/>
                      <a:pt x="13770" y="36929"/>
                      <a:pt x="16369" y="36929"/>
                    </a:cubicBezTo>
                    <a:cubicBezTo>
                      <a:pt x="20330" y="36929"/>
                      <a:pt x="26194" y="34911"/>
                      <a:pt x="30570" y="24728"/>
                    </a:cubicBezTo>
                    <a:cubicBezTo>
                      <a:pt x="30570" y="24728"/>
                      <a:pt x="39266" y="8477"/>
                      <a:pt x="49764" y="4085"/>
                    </a:cubicBezTo>
                    <a:lnTo>
                      <a:pt x="42429" y="0"/>
                    </a:lnTo>
                    <a:close/>
                  </a:path>
                </a:pathLst>
              </a:custGeom>
              <a:solidFill>
                <a:srgbClr val="F8B45B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29" name="Google Shape;1129;p32"/>
              <p:cNvSpPr/>
              <p:nvPr/>
            </p:nvSpPr>
            <p:spPr>
              <a:xfrm>
                <a:off x="3346551" y="4033288"/>
                <a:ext cx="798284" cy="593946"/>
              </a:xfrm>
              <a:custGeom>
                <a:avLst/>
                <a:gdLst/>
                <a:ahLst/>
                <a:cxnLst/>
                <a:rect l="l" t="t" r="r" b="b"/>
                <a:pathLst>
                  <a:path w="36719" h="27320" extrusionOk="0">
                    <a:moveTo>
                      <a:pt x="32722" y="0"/>
                    </a:moveTo>
                    <a:cubicBezTo>
                      <a:pt x="32722" y="0"/>
                      <a:pt x="13440" y="13308"/>
                      <a:pt x="4436" y="15373"/>
                    </a:cubicBezTo>
                    <a:cubicBezTo>
                      <a:pt x="4392" y="15680"/>
                      <a:pt x="4217" y="15944"/>
                      <a:pt x="3997" y="16119"/>
                    </a:cubicBezTo>
                    <a:cubicBezTo>
                      <a:pt x="1537" y="17920"/>
                      <a:pt x="88" y="21214"/>
                      <a:pt x="0" y="24464"/>
                    </a:cubicBezTo>
                    <a:cubicBezTo>
                      <a:pt x="922" y="22356"/>
                      <a:pt x="2548" y="20643"/>
                      <a:pt x="4568" y="19633"/>
                    </a:cubicBezTo>
                    <a:cubicBezTo>
                      <a:pt x="6118" y="18818"/>
                      <a:pt x="7755" y="18428"/>
                      <a:pt x="9296" y="18428"/>
                    </a:cubicBezTo>
                    <a:cubicBezTo>
                      <a:pt x="11989" y="18428"/>
                      <a:pt x="14387" y="19622"/>
                      <a:pt x="15504" y="21829"/>
                    </a:cubicBezTo>
                    <a:cubicBezTo>
                      <a:pt x="16383" y="23542"/>
                      <a:pt x="16383" y="25563"/>
                      <a:pt x="15592" y="27319"/>
                    </a:cubicBezTo>
                    <a:cubicBezTo>
                      <a:pt x="16339" y="26090"/>
                      <a:pt x="17042" y="24816"/>
                      <a:pt x="17744" y="23586"/>
                    </a:cubicBezTo>
                    <a:cubicBezTo>
                      <a:pt x="18755" y="21873"/>
                      <a:pt x="19853" y="20248"/>
                      <a:pt x="20907" y="18579"/>
                    </a:cubicBezTo>
                    <a:cubicBezTo>
                      <a:pt x="23366" y="14670"/>
                      <a:pt x="26221" y="10981"/>
                      <a:pt x="29428" y="7599"/>
                    </a:cubicBezTo>
                    <a:cubicBezTo>
                      <a:pt x="31492" y="5490"/>
                      <a:pt x="33951" y="3470"/>
                      <a:pt x="36719" y="2240"/>
                    </a:cubicBezTo>
                    <a:lnTo>
                      <a:pt x="32722" y="0"/>
                    </a:lnTo>
                    <a:close/>
                  </a:path>
                </a:pathLst>
              </a:custGeom>
              <a:solidFill>
                <a:srgbClr val="F8B45B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30" name="Google Shape;1130;p32"/>
              <p:cNvSpPr/>
              <p:nvPr/>
            </p:nvSpPr>
            <p:spPr>
              <a:xfrm>
                <a:off x="2998249" y="3835625"/>
                <a:ext cx="1075930" cy="579619"/>
              </a:xfrm>
              <a:custGeom>
                <a:avLst/>
                <a:gdLst/>
                <a:ahLst/>
                <a:cxnLst/>
                <a:rect l="l" t="t" r="r" b="b"/>
                <a:pathLst>
                  <a:path w="49490" h="26661" extrusionOk="0">
                    <a:moveTo>
                      <a:pt x="14675" y="6643"/>
                    </a:moveTo>
                    <a:cubicBezTo>
                      <a:pt x="17371" y="6643"/>
                      <a:pt x="19791" y="7828"/>
                      <a:pt x="20940" y="10014"/>
                    </a:cubicBezTo>
                    <a:cubicBezTo>
                      <a:pt x="22697" y="13484"/>
                      <a:pt x="20721" y="18052"/>
                      <a:pt x="16460" y="20248"/>
                    </a:cubicBezTo>
                    <a:cubicBezTo>
                      <a:pt x="14910" y="21063"/>
                      <a:pt x="13273" y="21454"/>
                      <a:pt x="11733" y="21454"/>
                    </a:cubicBezTo>
                    <a:cubicBezTo>
                      <a:pt x="9039" y="21454"/>
                      <a:pt x="6641" y="20260"/>
                      <a:pt x="5524" y="18052"/>
                    </a:cubicBezTo>
                    <a:cubicBezTo>
                      <a:pt x="3723" y="14626"/>
                      <a:pt x="5743" y="10058"/>
                      <a:pt x="10004" y="7818"/>
                    </a:cubicBezTo>
                    <a:cubicBezTo>
                      <a:pt x="11529" y="7024"/>
                      <a:pt x="13147" y="6643"/>
                      <a:pt x="14675" y="6643"/>
                    </a:cubicBezTo>
                    <a:close/>
                    <a:moveTo>
                      <a:pt x="49489" y="0"/>
                    </a:moveTo>
                    <a:lnTo>
                      <a:pt x="49489" y="0"/>
                    </a:lnTo>
                    <a:cubicBezTo>
                      <a:pt x="43848" y="3581"/>
                      <a:pt x="35215" y="4321"/>
                      <a:pt x="29040" y="4321"/>
                    </a:cubicBezTo>
                    <a:cubicBezTo>
                      <a:pt x="24687" y="4321"/>
                      <a:pt x="21555" y="3953"/>
                      <a:pt x="21555" y="3953"/>
                    </a:cubicBezTo>
                    <a:cubicBezTo>
                      <a:pt x="19241" y="3478"/>
                      <a:pt x="17193" y="3271"/>
                      <a:pt x="15380" y="3271"/>
                    </a:cubicBezTo>
                    <a:cubicBezTo>
                      <a:pt x="3125" y="3271"/>
                      <a:pt x="1659" y="12738"/>
                      <a:pt x="1659" y="12738"/>
                    </a:cubicBezTo>
                    <a:cubicBezTo>
                      <a:pt x="0" y="25708"/>
                      <a:pt x="12589" y="25914"/>
                      <a:pt x="13390" y="25914"/>
                    </a:cubicBezTo>
                    <a:cubicBezTo>
                      <a:pt x="13416" y="25914"/>
                      <a:pt x="13430" y="25914"/>
                      <a:pt x="13430" y="25914"/>
                    </a:cubicBezTo>
                    <a:lnTo>
                      <a:pt x="14616" y="26661"/>
                    </a:lnTo>
                    <a:lnTo>
                      <a:pt x="18349" y="24421"/>
                    </a:lnTo>
                    <a:cubicBezTo>
                      <a:pt x="22478" y="18184"/>
                      <a:pt x="48655" y="8345"/>
                      <a:pt x="48655" y="8345"/>
                    </a:cubicBezTo>
                    <a:lnTo>
                      <a:pt x="49489" y="0"/>
                    </a:lnTo>
                    <a:close/>
                  </a:path>
                </a:pathLst>
              </a:custGeom>
              <a:solidFill>
                <a:srgbClr val="F8B45B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31" name="Google Shape;1131;p32"/>
              <p:cNvSpPr/>
              <p:nvPr/>
            </p:nvSpPr>
            <p:spPr>
              <a:xfrm>
                <a:off x="4096115" y="3946892"/>
                <a:ext cx="234926" cy="159944"/>
              </a:xfrm>
              <a:custGeom>
                <a:avLst/>
                <a:gdLst/>
                <a:ahLst/>
                <a:cxnLst/>
                <a:rect l="l" t="t" r="r" b="b"/>
                <a:pathLst>
                  <a:path w="10806" h="7357" extrusionOk="0">
                    <a:moveTo>
                      <a:pt x="5049" y="0"/>
                    </a:moveTo>
                    <a:cubicBezTo>
                      <a:pt x="4172" y="0"/>
                      <a:pt x="3374" y="268"/>
                      <a:pt x="2812" y="987"/>
                    </a:cubicBezTo>
                    <a:cubicBezTo>
                      <a:pt x="2812" y="987"/>
                      <a:pt x="1713" y="4369"/>
                      <a:pt x="1" y="5248"/>
                    </a:cubicBezTo>
                    <a:lnTo>
                      <a:pt x="3295" y="7356"/>
                    </a:lnTo>
                    <a:lnTo>
                      <a:pt x="10805" y="2261"/>
                    </a:lnTo>
                    <a:cubicBezTo>
                      <a:pt x="10805" y="2261"/>
                      <a:pt x="7596" y="0"/>
                      <a:pt x="5049" y="0"/>
                    </a:cubicBezTo>
                    <a:close/>
                  </a:path>
                </a:pathLst>
              </a:custGeom>
              <a:solidFill>
                <a:srgbClr val="77969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32" name="Google Shape;1132;p32"/>
              <p:cNvSpPr/>
              <p:nvPr/>
            </p:nvSpPr>
            <p:spPr>
              <a:xfrm>
                <a:off x="4060787" y="3488997"/>
                <a:ext cx="1072343" cy="532856"/>
              </a:xfrm>
              <a:custGeom>
                <a:avLst/>
                <a:gdLst/>
                <a:ahLst/>
                <a:cxnLst/>
                <a:rect l="l" t="t" r="r" b="b"/>
                <a:pathLst>
                  <a:path w="49325" h="24510" extrusionOk="0">
                    <a:moveTo>
                      <a:pt x="46601" y="1"/>
                    </a:moveTo>
                    <a:lnTo>
                      <a:pt x="352" y="17877"/>
                    </a:lnTo>
                    <a:lnTo>
                      <a:pt x="0" y="21874"/>
                    </a:lnTo>
                    <a:cubicBezTo>
                      <a:pt x="197" y="21865"/>
                      <a:pt x="394" y="21861"/>
                      <a:pt x="590" y="21861"/>
                    </a:cubicBezTo>
                    <a:cubicBezTo>
                      <a:pt x="2368" y="21861"/>
                      <a:pt x="4133" y="22220"/>
                      <a:pt x="5754" y="22972"/>
                    </a:cubicBezTo>
                    <a:cubicBezTo>
                      <a:pt x="8873" y="24289"/>
                      <a:pt x="10102" y="24509"/>
                      <a:pt x="10102" y="24509"/>
                    </a:cubicBezTo>
                    <a:lnTo>
                      <a:pt x="46030" y="5184"/>
                    </a:lnTo>
                    <a:cubicBezTo>
                      <a:pt x="46030" y="5184"/>
                      <a:pt x="49324" y="2636"/>
                      <a:pt x="46601" y="1"/>
                    </a:cubicBezTo>
                    <a:close/>
                  </a:path>
                </a:pathLst>
              </a:custGeom>
              <a:solidFill>
                <a:srgbClr val="77969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33" name="Google Shape;1133;p32"/>
              <p:cNvSpPr/>
              <p:nvPr/>
            </p:nvSpPr>
            <p:spPr>
              <a:xfrm>
                <a:off x="4111398" y="3448495"/>
                <a:ext cx="960619" cy="411980"/>
              </a:xfrm>
              <a:custGeom>
                <a:avLst/>
                <a:gdLst/>
                <a:ahLst/>
                <a:cxnLst/>
                <a:rect l="l" t="t" r="r" b="b"/>
                <a:pathLst>
                  <a:path w="44186" h="18950" extrusionOk="0">
                    <a:moveTo>
                      <a:pt x="41734" y="1"/>
                    </a:moveTo>
                    <a:cubicBezTo>
                      <a:pt x="40852" y="1"/>
                      <a:pt x="39657" y="308"/>
                      <a:pt x="38036" y="1161"/>
                    </a:cubicBezTo>
                    <a:lnTo>
                      <a:pt x="0" y="18949"/>
                    </a:lnTo>
                    <a:lnTo>
                      <a:pt x="0" y="18949"/>
                    </a:lnTo>
                    <a:lnTo>
                      <a:pt x="44185" y="1996"/>
                    </a:lnTo>
                    <a:cubicBezTo>
                      <a:pt x="44185" y="1996"/>
                      <a:pt x="43981" y="1"/>
                      <a:pt x="41734" y="1"/>
                    </a:cubicBezTo>
                    <a:close/>
                  </a:path>
                </a:pathLst>
              </a:custGeom>
              <a:solidFill>
                <a:srgbClr val="77969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34" name="Google Shape;1134;p32"/>
              <p:cNvSpPr/>
              <p:nvPr/>
            </p:nvSpPr>
            <p:spPr>
              <a:xfrm>
                <a:off x="4063656" y="3489954"/>
                <a:ext cx="1009317" cy="388652"/>
              </a:xfrm>
              <a:custGeom>
                <a:avLst/>
                <a:gdLst/>
                <a:ahLst/>
                <a:cxnLst/>
                <a:rect l="l" t="t" r="r" b="b"/>
                <a:pathLst>
                  <a:path w="46426" h="17877" extrusionOk="0">
                    <a:moveTo>
                      <a:pt x="46337" y="1"/>
                    </a:moveTo>
                    <a:lnTo>
                      <a:pt x="0" y="17657"/>
                    </a:lnTo>
                    <a:lnTo>
                      <a:pt x="88" y="17877"/>
                    </a:lnTo>
                    <a:lnTo>
                      <a:pt x="46425" y="220"/>
                    </a:lnTo>
                    <a:lnTo>
                      <a:pt x="46337" y="1"/>
                    </a:lnTo>
                    <a:close/>
                  </a:path>
                </a:pathLst>
              </a:custGeom>
              <a:solidFill>
                <a:srgbClr val="22292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35" name="Google Shape;1135;p32"/>
              <p:cNvSpPr/>
              <p:nvPr/>
            </p:nvSpPr>
            <p:spPr>
              <a:xfrm>
                <a:off x="4143856" y="3980764"/>
                <a:ext cx="187184" cy="17218"/>
              </a:xfrm>
              <a:custGeom>
                <a:avLst/>
                <a:gdLst/>
                <a:ahLst/>
                <a:cxnLst/>
                <a:rect l="l" t="t" r="r" b="b"/>
                <a:pathLst>
                  <a:path w="8610" h="792" extrusionOk="0">
                    <a:moveTo>
                      <a:pt x="45" y="0"/>
                    </a:moveTo>
                    <a:lnTo>
                      <a:pt x="1" y="264"/>
                    </a:lnTo>
                    <a:lnTo>
                      <a:pt x="8565" y="791"/>
                    </a:lnTo>
                    <a:lnTo>
                      <a:pt x="8609" y="571"/>
                    </a:lnTo>
                    <a:lnTo>
                      <a:pt x="45" y="0"/>
                    </a:lnTo>
                    <a:close/>
                  </a:path>
                </a:pathLst>
              </a:custGeom>
              <a:solidFill>
                <a:srgbClr val="22292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36" name="Google Shape;1136;p32"/>
              <p:cNvSpPr/>
              <p:nvPr/>
            </p:nvSpPr>
            <p:spPr>
              <a:xfrm>
                <a:off x="4288038" y="3838690"/>
                <a:ext cx="90614" cy="78874"/>
              </a:xfrm>
              <a:custGeom>
                <a:avLst/>
                <a:gdLst/>
                <a:ahLst/>
                <a:cxnLst/>
                <a:rect l="l" t="t" r="r" b="b"/>
                <a:pathLst>
                  <a:path w="4168" h="3628" extrusionOk="0">
                    <a:moveTo>
                      <a:pt x="2008" y="260"/>
                    </a:moveTo>
                    <a:cubicBezTo>
                      <a:pt x="2169" y="260"/>
                      <a:pt x="2336" y="286"/>
                      <a:pt x="2504" y="342"/>
                    </a:cubicBezTo>
                    <a:cubicBezTo>
                      <a:pt x="3866" y="738"/>
                      <a:pt x="3998" y="2582"/>
                      <a:pt x="2768" y="3197"/>
                    </a:cubicBezTo>
                    <a:lnTo>
                      <a:pt x="2768" y="3241"/>
                    </a:lnTo>
                    <a:cubicBezTo>
                      <a:pt x="2550" y="3344"/>
                      <a:pt x="2313" y="3394"/>
                      <a:pt x="2078" y="3394"/>
                    </a:cubicBezTo>
                    <a:cubicBezTo>
                      <a:pt x="1506" y="3394"/>
                      <a:pt x="940" y="3098"/>
                      <a:pt x="660" y="2539"/>
                    </a:cubicBezTo>
                    <a:cubicBezTo>
                      <a:pt x="85" y="1466"/>
                      <a:pt x="913" y="260"/>
                      <a:pt x="2008" y="260"/>
                    </a:cubicBezTo>
                    <a:close/>
                    <a:moveTo>
                      <a:pt x="2058" y="0"/>
                    </a:moveTo>
                    <a:cubicBezTo>
                      <a:pt x="1785" y="0"/>
                      <a:pt x="1504" y="66"/>
                      <a:pt x="1231" y="211"/>
                    </a:cubicBezTo>
                    <a:cubicBezTo>
                      <a:pt x="308" y="694"/>
                      <a:pt x="1" y="1792"/>
                      <a:pt x="440" y="2670"/>
                    </a:cubicBezTo>
                    <a:cubicBezTo>
                      <a:pt x="783" y="3316"/>
                      <a:pt x="1413" y="3628"/>
                      <a:pt x="2040" y="3628"/>
                    </a:cubicBezTo>
                    <a:cubicBezTo>
                      <a:pt x="2780" y="3628"/>
                      <a:pt x="3517" y="3194"/>
                      <a:pt x="3778" y="2363"/>
                    </a:cubicBezTo>
                    <a:cubicBezTo>
                      <a:pt x="4167" y="1124"/>
                      <a:pt x="3188" y="0"/>
                      <a:pt x="2058" y="0"/>
                    </a:cubicBezTo>
                    <a:close/>
                  </a:path>
                </a:pathLst>
              </a:custGeom>
              <a:solidFill>
                <a:srgbClr val="22292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37" name="Google Shape;1137;p32"/>
              <p:cNvSpPr/>
              <p:nvPr/>
            </p:nvSpPr>
            <p:spPr>
              <a:xfrm>
                <a:off x="4322410" y="3842299"/>
                <a:ext cx="23893" cy="71634"/>
              </a:xfrm>
              <a:custGeom>
                <a:avLst/>
                <a:gdLst/>
                <a:ahLst/>
                <a:cxnLst/>
                <a:rect l="l" t="t" r="r" b="b"/>
                <a:pathLst>
                  <a:path w="1099" h="3295" extrusionOk="0">
                    <a:moveTo>
                      <a:pt x="879" y="1"/>
                    </a:moveTo>
                    <a:lnTo>
                      <a:pt x="1" y="3251"/>
                    </a:lnTo>
                    <a:lnTo>
                      <a:pt x="264" y="3295"/>
                    </a:lnTo>
                    <a:lnTo>
                      <a:pt x="1099" y="89"/>
                    </a:lnTo>
                    <a:lnTo>
                      <a:pt x="879" y="1"/>
                    </a:lnTo>
                    <a:close/>
                  </a:path>
                </a:pathLst>
              </a:custGeom>
              <a:solidFill>
                <a:srgbClr val="22292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138" name="Google Shape;1138;p32"/>
            <p:cNvGrpSpPr/>
            <p:nvPr/>
          </p:nvGrpSpPr>
          <p:grpSpPr>
            <a:xfrm>
              <a:off x="7625633" y="1317451"/>
              <a:ext cx="1122308" cy="1843100"/>
              <a:chOff x="5622961" y="694102"/>
              <a:chExt cx="1446646" cy="2375742"/>
            </a:xfrm>
          </p:grpSpPr>
          <p:sp>
            <p:nvSpPr>
              <p:cNvPr id="1139" name="Google Shape;1139;p32"/>
              <p:cNvSpPr/>
              <p:nvPr/>
            </p:nvSpPr>
            <p:spPr>
              <a:xfrm>
                <a:off x="5925652" y="1356378"/>
                <a:ext cx="105180" cy="89266"/>
              </a:xfrm>
              <a:custGeom>
                <a:avLst/>
                <a:gdLst/>
                <a:ahLst/>
                <a:cxnLst/>
                <a:rect l="l" t="t" r="r" b="b"/>
                <a:pathLst>
                  <a:path w="4838" h="4106" extrusionOk="0">
                    <a:moveTo>
                      <a:pt x="2701" y="0"/>
                    </a:moveTo>
                    <a:cubicBezTo>
                      <a:pt x="2244" y="0"/>
                      <a:pt x="1773" y="155"/>
                      <a:pt x="1362" y="502"/>
                    </a:cubicBezTo>
                    <a:cubicBezTo>
                      <a:pt x="0" y="1732"/>
                      <a:pt x="791" y="3972"/>
                      <a:pt x="2592" y="4104"/>
                    </a:cubicBezTo>
                    <a:cubicBezTo>
                      <a:pt x="2621" y="4105"/>
                      <a:pt x="2649" y="4105"/>
                      <a:pt x="2678" y="4105"/>
                    </a:cubicBezTo>
                    <a:cubicBezTo>
                      <a:pt x="3782" y="4105"/>
                      <a:pt x="4701" y="3285"/>
                      <a:pt x="4744" y="2215"/>
                    </a:cubicBezTo>
                    <a:cubicBezTo>
                      <a:pt x="4837" y="910"/>
                      <a:pt x="3809" y="0"/>
                      <a:pt x="2701" y="0"/>
                    </a:cubicBezTo>
                    <a:close/>
                  </a:path>
                </a:pathLst>
              </a:custGeom>
              <a:solidFill>
                <a:srgbClr val="22292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40" name="Google Shape;1140;p32"/>
              <p:cNvSpPr/>
              <p:nvPr/>
            </p:nvSpPr>
            <p:spPr>
              <a:xfrm>
                <a:off x="5994395" y="1206869"/>
                <a:ext cx="44894" cy="215816"/>
              </a:xfrm>
              <a:custGeom>
                <a:avLst/>
                <a:gdLst/>
                <a:ahLst/>
                <a:cxnLst/>
                <a:rect l="l" t="t" r="r" b="b"/>
                <a:pathLst>
                  <a:path w="2065" h="9927" extrusionOk="0">
                    <a:moveTo>
                      <a:pt x="1406" y="0"/>
                    </a:moveTo>
                    <a:cubicBezTo>
                      <a:pt x="1055" y="0"/>
                      <a:pt x="747" y="264"/>
                      <a:pt x="703" y="615"/>
                    </a:cubicBezTo>
                    <a:lnTo>
                      <a:pt x="45" y="9224"/>
                    </a:lnTo>
                    <a:cubicBezTo>
                      <a:pt x="1" y="9575"/>
                      <a:pt x="264" y="9883"/>
                      <a:pt x="660" y="9926"/>
                    </a:cubicBezTo>
                    <a:cubicBezTo>
                      <a:pt x="1011" y="9926"/>
                      <a:pt x="1318" y="9663"/>
                      <a:pt x="1362" y="9312"/>
                    </a:cubicBezTo>
                    <a:lnTo>
                      <a:pt x="2021" y="703"/>
                    </a:lnTo>
                    <a:cubicBezTo>
                      <a:pt x="2065" y="352"/>
                      <a:pt x="1758" y="44"/>
                      <a:pt x="1406" y="0"/>
                    </a:cubicBezTo>
                    <a:close/>
                  </a:path>
                </a:pathLst>
              </a:custGeom>
              <a:solidFill>
                <a:srgbClr val="F8B45B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41" name="Google Shape;1141;p32"/>
              <p:cNvSpPr/>
              <p:nvPr/>
            </p:nvSpPr>
            <p:spPr>
              <a:xfrm>
                <a:off x="5956197" y="1203913"/>
                <a:ext cx="43959" cy="215903"/>
              </a:xfrm>
              <a:custGeom>
                <a:avLst/>
                <a:gdLst/>
                <a:ahLst/>
                <a:cxnLst/>
                <a:rect l="l" t="t" r="r" b="b"/>
                <a:pathLst>
                  <a:path w="2022" h="9931" extrusionOk="0">
                    <a:moveTo>
                      <a:pt x="1331" y="0"/>
                    </a:moveTo>
                    <a:cubicBezTo>
                      <a:pt x="973" y="0"/>
                      <a:pt x="701" y="291"/>
                      <a:pt x="660" y="619"/>
                    </a:cubicBezTo>
                    <a:lnTo>
                      <a:pt x="1" y="9184"/>
                    </a:lnTo>
                    <a:cubicBezTo>
                      <a:pt x="1" y="9579"/>
                      <a:pt x="264" y="9887"/>
                      <a:pt x="616" y="9931"/>
                    </a:cubicBezTo>
                    <a:cubicBezTo>
                      <a:pt x="1011" y="9931"/>
                      <a:pt x="1318" y="9667"/>
                      <a:pt x="1362" y="9316"/>
                    </a:cubicBezTo>
                    <a:lnTo>
                      <a:pt x="1977" y="707"/>
                    </a:lnTo>
                    <a:cubicBezTo>
                      <a:pt x="2021" y="356"/>
                      <a:pt x="1758" y="48"/>
                      <a:pt x="1406" y="4"/>
                    </a:cubicBezTo>
                    <a:cubicBezTo>
                      <a:pt x="1381" y="2"/>
                      <a:pt x="1356" y="0"/>
                      <a:pt x="1331" y="0"/>
                    </a:cubicBezTo>
                    <a:close/>
                  </a:path>
                </a:pathLst>
              </a:custGeom>
              <a:solidFill>
                <a:srgbClr val="F8B45B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42" name="Google Shape;1142;p32"/>
              <p:cNvSpPr/>
              <p:nvPr/>
            </p:nvSpPr>
            <p:spPr>
              <a:xfrm>
                <a:off x="5622961" y="694102"/>
                <a:ext cx="1446646" cy="2375742"/>
              </a:xfrm>
              <a:custGeom>
                <a:avLst/>
                <a:gdLst/>
                <a:ahLst/>
                <a:cxnLst/>
                <a:rect l="l" t="t" r="r" b="b"/>
                <a:pathLst>
                  <a:path w="66542" h="109278" extrusionOk="0">
                    <a:moveTo>
                      <a:pt x="14626" y="0"/>
                    </a:moveTo>
                    <a:lnTo>
                      <a:pt x="0" y="7423"/>
                    </a:lnTo>
                    <a:lnTo>
                      <a:pt x="51959" y="109277"/>
                    </a:lnTo>
                    <a:lnTo>
                      <a:pt x="66541" y="101811"/>
                    </a:lnTo>
                    <a:lnTo>
                      <a:pt x="14626" y="0"/>
                    </a:lnTo>
                    <a:close/>
                  </a:path>
                </a:pathLst>
              </a:custGeom>
              <a:solidFill>
                <a:srgbClr val="F8B45B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43" name="Google Shape;1143;p32"/>
              <p:cNvSpPr/>
              <p:nvPr/>
            </p:nvSpPr>
            <p:spPr>
              <a:xfrm>
                <a:off x="5623918" y="842110"/>
                <a:ext cx="1445690" cy="2227733"/>
              </a:xfrm>
              <a:custGeom>
                <a:avLst/>
                <a:gdLst/>
                <a:ahLst/>
                <a:cxnLst/>
                <a:rect l="l" t="t" r="r" b="b"/>
                <a:pathLst>
                  <a:path w="66498" h="102470" extrusionOk="0">
                    <a:moveTo>
                      <a:pt x="1274" y="0"/>
                    </a:moveTo>
                    <a:lnTo>
                      <a:pt x="0" y="659"/>
                    </a:lnTo>
                    <a:lnTo>
                      <a:pt x="51915" y="102469"/>
                    </a:lnTo>
                    <a:lnTo>
                      <a:pt x="66497" y="95003"/>
                    </a:lnTo>
                    <a:lnTo>
                      <a:pt x="63028" y="88239"/>
                    </a:lnTo>
                    <a:cubicBezTo>
                      <a:pt x="62940" y="88283"/>
                      <a:pt x="62808" y="88370"/>
                      <a:pt x="62676" y="88458"/>
                    </a:cubicBezTo>
                    <a:cubicBezTo>
                      <a:pt x="61440" y="89171"/>
                      <a:pt x="60157" y="89479"/>
                      <a:pt x="58864" y="89479"/>
                    </a:cubicBezTo>
                    <a:cubicBezTo>
                      <a:pt x="53220" y="89479"/>
                      <a:pt x="47365" y="83618"/>
                      <a:pt x="44185" y="79937"/>
                    </a:cubicBezTo>
                    <a:cubicBezTo>
                      <a:pt x="37904" y="72734"/>
                      <a:pt x="33732" y="64170"/>
                      <a:pt x="29384" y="55781"/>
                    </a:cubicBezTo>
                    <a:cubicBezTo>
                      <a:pt x="19765" y="37290"/>
                      <a:pt x="10058" y="18886"/>
                      <a:pt x="1274" y="0"/>
                    </a:cubicBezTo>
                    <a:close/>
                  </a:path>
                </a:pathLst>
              </a:custGeom>
              <a:solidFill>
                <a:srgbClr val="F8B45B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44" name="Google Shape;1144;p32"/>
              <p:cNvSpPr/>
              <p:nvPr/>
            </p:nvSpPr>
            <p:spPr>
              <a:xfrm>
                <a:off x="5902737" y="694102"/>
                <a:ext cx="1166870" cy="2233451"/>
              </a:xfrm>
              <a:custGeom>
                <a:avLst/>
                <a:gdLst/>
                <a:ahLst/>
                <a:cxnLst/>
                <a:rect l="l" t="t" r="r" b="b"/>
                <a:pathLst>
                  <a:path w="53673" h="102733" extrusionOk="0">
                    <a:moveTo>
                      <a:pt x="1757" y="0"/>
                    </a:moveTo>
                    <a:lnTo>
                      <a:pt x="0" y="879"/>
                    </a:lnTo>
                    <a:lnTo>
                      <a:pt x="51916" y="102733"/>
                    </a:lnTo>
                    <a:lnTo>
                      <a:pt x="53672" y="101854"/>
                    </a:lnTo>
                    <a:lnTo>
                      <a:pt x="1757" y="0"/>
                    </a:lnTo>
                    <a:close/>
                  </a:path>
                </a:pathLst>
              </a:custGeom>
              <a:solidFill>
                <a:srgbClr val="D55D7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45" name="Google Shape;1145;p32"/>
              <p:cNvSpPr/>
              <p:nvPr/>
            </p:nvSpPr>
            <p:spPr>
              <a:xfrm>
                <a:off x="5917999" y="753301"/>
                <a:ext cx="53503" cy="34393"/>
              </a:xfrm>
              <a:custGeom>
                <a:avLst/>
                <a:gdLst/>
                <a:ahLst/>
                <a:cxnLst/>
                <a:rect l="l" t="t" r="r" b="b"/>
                <a:pathLst>
                  <a:path w="2461" h="1582" extrusionOk="0">
                    <a:moveTo>
                      <a:pt x="2285" y="0"/>
                    </a:moveTo>
                    <a:lnTo>
                      <a:pt x="1" y="1186"/>
                    </a:lnTo>
                    <a:lnTo>
                      <a:pt x="177" y="1582"/>
                    </a:lnTo>
                    <a:lnTo>
                      <a:pt x="2461" y="396"/>
                    </a:lnTo>
                    <a:lnTo>
                      <a:pt x="2285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46" name="Google Shape;1146;p32"/>
              <p:cNvSpPr/>
              <p:nvPr/>
            </p:nvSpPr>
            <p:spPr>
              <a:xfrm>
                <a:off x="5899868" y="828740"/>
                <a:ext cx="109832" cy="63047"/>
              </a:xfrm>
              <a:custGeom>
                <a:avLst/>
                <a:gdLst/>
                <a:ahLst/>
                <a:cxnLst/>
                <a:rect l="l" t="t" r="r" b="b"/>
                <a:pathLst>
                  <a:path w="5052" h="2900" extrusionOk="0">
                    <a:moveTo>
                      <a:pt x="4876" y="0"/>
                    </a:moveTo>
                    <a:lnTo>
                      <a:pt x="0" y="2504"/>
                    </a:lnTo>
                    <a:lnTo>
                      <a:pt x="176" y="2899"/>
                    </a:lnTo>
                    <a:lnTo>
                      <a:pt x="5051" y="395"/>
                    </a:lnTo>
                    <a:lnTo>
                      <a:pt x="4876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47" name="Google Shape;1147;p32"/>
              <p:cNvSpPr/>
              <p:nvPr/>
            </p:nvSpPr>
            <p:spPr>
              <a:xfrm>
                <a:off x="5990568" y="897482"/>
                <a:ext cx="54460" cy="33437"/>
              </a:xfrm>
              <a:custGeom>
                <a:avLst/>
                <a:gdLst/>
                <a:ahLst/>
                <a:cxnLst/>
                <a:rect l="l" t="t" r="r" b="b"/>
                <a:pathLst>
                  <a:path w="2505" h="1538" extrusionOk="0">
                    <a:moveTo>
                      <a:pt x="2285" y="1"/>
                    </a:moveTo>
                    <a:lnTo>
                      <a:pt x="1" y="1143"/>
                    </a:lnTo>
                    <a:lnTo>
                      <a:pt x="221" y="1538"/>
                    </a:lnTo>
                    <a:lnTo>
                      <a:pt x="2505" y="396"/>
                    </a:lnTo>
                    <a:lnTo>
                      <a:pt x="2285" y="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48" name="Google Shape;1148;p32"/>
              <p:cNvSpPr/>
              <p:nvPr/>
            </p:nvSpPr>
            <p:spPr>
              <a:xfrm>
                <a:off x="5972437" y="972921"/>
                <a:ext cx="110789" cy="63047"/>
              </a:xfrm>
              <a:custGeom>
                <a:avLst/>
                <a:gdLst/>
                <a:ahLst/>
                <a:cxnLst/>
                <a:rect l="l" t="t" r="r" b="b"/>
                <a:pathLst>
                  <a:path w="5096" h="2900" extrusionOk="0">
                    <a:moveTo>
                      <a:pt x="4920" y="0"/>
                    </a:moveTo>
                    <a:lnTo>
                      <a:pt x="0" y="2504"/>
                    </a:lnTo>
                    <a:lnTo>
                      <a:pt x="220" y="2899"/>
                    </a:lnTo>
                    <a:lnTo>
                      <a:pt x="5095" y="396"/>
                    </a:lnTo>
                    <a:lnTo>
                      <a:pt x="4920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49" name="Google Shape;1149;p32"/>
              <p:cNvSpPr/>
              <p:nvPr/>
            </p:nvSpPr>
            <p:spPr>
              <a:xfrm>
                <a:off x="6064094" y="1040708"/>
                <a:ext cx="53503" cy="34393"/>
              </a:xfrm>
              <a:custGeom>
                <a:avLst/>
                <a:gdLst/>
                <a:ahLst/>
                <a:cxnLst/>
                <a:rect l="l" t="t" r="r" b="b"/>
                <a:pathLst>
                  <a:path w="2461" h="1582" extrusionOk="0">
                    <a:moveTo>
                      <a:pt x="2285" y="1"/>
                    </a:moveTo>
                    <a:lnTo>
                      <a:pt x="1" y="1187"/>
                    </a:lnTo>
                    <a:lnTo>
                      <a:pt x="221" y="1582"/>
                    </a:lnTo>
                    <a:lnTo>
                      <a:pt x="2461" y="396"/>
                    </a:lnTo>
                    <a:lnTo>
                      <a:pt x="2285" y="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50" name="Google Shape;1150;p32"/>
              <p:cNvSpPr/>
              <p:nvPr/>
            </p:nvSpPr>
            <p:spPr>
              <a:xfrm>
                <a:off x="6045963" y="1116147"/>
                <a:ext cx="110789" cy="63047"/>
              </a:xfrm>
              <a:custGeom>
                <a:avLst/>
                <a:gdLst/>
                <a:ahLst/>
                <a:cxnLst/>
                <a:rect l="l" t="t" r="r" b="b"/>
                <a:pathLst>
                  <a:path w="5096" h="2900" extrusionOk="0">
                    <a:moveTo>
                      <a:pt x="4876" y="1"/>
                    </a:moveTo>
                    <a:lnTo>
                      <a:pt x="0" y="2504"/>
                    </a:lnTo>
                    <a:lnTo>
                      <a:pt x="220" y="2899"/>
                    </a:lnTo>
                    <a:lnTo>
                      <a:pt x="5095" y="440"/>
                    </a:lnTo>
                    <a:lnTo>
                      <a:pt x="4876" y="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51" name="Google Shape;1151;p32"/>
              <p:cNvSpPr/>
              <p:nvPr/>
            </p:nvSpPr>
            <p:spPr>
              <a:xfrm>
                <a:off x="6137620" y="1183955"/>
                <a:ext cx="53503" cy="34393"/>
              </a:xfrm>
              <a:custGeom>
                <a:avLst/>
                <a:gdLst/>
                <a:ahLst/>
                <a:cxnLst/>
                <a:rect l="l" t="t" r="r" b="b"/>
                <a:pathLst>
                  <a:path w="2461" h="1582" extrusionOk="0">
                    <a:moveTo>
                      <a:pt x="2285" y="0"/>
                    </a:moveTo>
                    <a:lnTo>
                      <a:pt x="1" y="1186"/>
                    </a:lnTo>
                    <a:lnTo>
                      <a:pt x="177" y="1581"/>
                    </a:lnTo>
                    <a:lnTo>
                      <a:pt x="2461" y="439"/>
                    </a:lnTo>
                    <a:lnTo>
                      <a:pt x="2285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52" name="Google Shape;1152;p32"/>
              <p:cNvSpPr/>
              <p:nvPr/>
            </p:nvSpPr>
            <p:spPr>
              <a:xfrm>
                <a:off x="6119489" y="1260329"/>
                <a:ext cx="110789" cy="63047"/>
              </a:xfrm>
              <a:custGeom>
                <a:avLst/>
                <a:gdLst/>
                <a:ahLst/>
                <a:cxnLst/>
                <a:rect l="l" t="t" r="r" b="b"/>
                <a:pathLst>
                  <a:path w="5096" h="2900" extrusionOk="0">
                    <a:moveTo>
                      <a:pt x="4876" y="1"/>
                    </a:moveTo>
                    <a:lnTo>
                      <a:pt x="0" y="2504"/>
                    </a:lnTo>
                    <a:lnTo>
                      <a:pt x="176" y="2900"/>
                    </a:lnTo>
                    <a:lnTo>
                      <a:pt x="5095" y="396"/>
                    </a:lnTo>
                    <a:lnTo>
                      <a:pt x="4876" y="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53" name="Google Shape;1153;p32"/>
              <p:cNvSpPr/>
              <p:nvPr/>
            </p:nvSpPr>
            <p:spPr>
              <a:xfrm>
                <a:off x="6210189" y="1328137"/>
                <a:ext cx="54460" cy="33437"/>
              </a:xfrm>
              <a:custGeom>
                <a:avLst/>
                <a:gdLst/>
                <a:ahLst/>
                <a:cxnLst/>
                <a:rect l="l" t="t" r="r" b="b"/>
                <a:pathLst>
                  <a:path w="2505" h="1538" extrusionOk="0">
                    <a:moveTo>
                      <a:pt x="2285" y="0"/>
                    </a:moveTo>
                    <a:lnTo>
                      <a:pt x="1" y="1142"/>
                    </a:lnTo>
                    <a:lnTo>
                      <a:pt x="221" y="1537"/>
                    </a:lnTo>
                    <a:lnTo>
                      <a:pt x="2505" y="395"/>
                    </a:lnTo>
                    <a:lnTo>
                      <a:pt x="2285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54" name="Google Shape;1154;p32"/>
              <p:cNvSpPr/>
              <p:nvPr/>
            </p:nvSpPr>
            <p:spPr>
              <a:xfrm>
                <a:off x="6192058" y="1403576"/>
                <a:ext cx="110789" cy="63025"/>
              </a:xfrm>
              <a:custGeom>
                <a:avLst/>
                <a:gdLst/>
                <a:ahLst/>
                <a:cxnLst/>
                <a:rect l="l" t="t" r="r" b="b"/>
                <a:pathLst>
                  <a:path w="5096" h="2899" extrusionOk="0">
                    <a:moveTo>
                      <a:pt x="4920" y="0"/>
                    </a:moveTo>
                    <a:lnTo>
                      <a:pt x="0" y="2504"/>
                    </a:lnTo>
                    <a:lnTo>
                      <a:pt x="220" y="2899"/>
                    </a:lnTo>
                    <a:lnTo>
                      <a:pt x="5095" y="395"/>
                    </a:lnTo>
                    <a:lnTo>
                      <a:pt x="4920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55" name="Google Shape;1155;p32"/>
              <p:cNvSpPr/>
              <p:nvPr/>
            </p:nvSpPr>
            <p:spPr>
              <a:xfrm>
                <a:off x="6283715" y="1471362"/>
                <a:ext cx="53503" cy="34393"/>
              </a:xfrm>
              <a:custGeom>
                <a:avLst/>
                <a:gdLst/>
                <a:ahLst/>
                <a:cxnLst/>
                <a:rect l="l" t="t" r="r" b="b"/>
                <a:pathLst>
                  <a:path w="2461" h="1582" extrusionOk="0">
                    <a:moveTo>
                      <a:pt x="2285" y="0"/>
                    </a:moveTo>
                    <a:lnTo>
                      <a:pt x="1" y="1186"/>
                    </a:lnTo>
                    <a:lnTo>
                      <a:pt x="221" y="1582"/>
                    </a:lnTo>
                    <a:lnTo>
                      <a:pt x="2461" y="396"/>
                    </a:lnTo>
                    <a:lnTo>
                      <a:pt x="2285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56" name="Google Shape;1156;p32"/>
              <p:cNvSpPr/>
              <p:nvPr/>
            </p:nvSpPr>
            <p:spPr>
              <a:xfrm>
                <a:off x="6265584" y="1547758"/>
                <a:ext cx="110789" cy="62090"/>
              </a:xfrm>
              <a:custGeom>
                <a:avLst/>
                <a:gdLst/>
                <a:ahLst/>
                <a:cxnLst/>
                <a:rect l="l" t="t" r="r" b="b"/>
                <a:pathLst>
                  <a:path w="5096" h="2856" extrusionOk="0">
                    <a:moveTo>
                      <a:pt x="4876" y="0"/>
                    </a:moveTo>
                    <a:lnTo>
                      <a:pt x="0" y="2460"/>
                    </a:lnTo>
                    <a:lnTo>
                      <a:pt x="220" y="2855"/>
                    </a:lnTo>
                    <a:lnTo>
                      <a:pt x="5095" y="395"/>
                    </a:lnTo>
                    <a:lnTo>
                      <a:pt x="4876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57" name="Google Shape;1157;p32"/>
              <p:cNvSpPr/>
              <p:nvPr/>
            </p:nvSpPr>
            <p:spPr>
              <a:xfrm>
                <a:off x="6357241" y="1615544"/>
                <a:ext cx="53503" cy="33437"/>
              </a:xfrm>
              <a:custGeom>
                <a:avLst/>
                <a:gdLst/>
                <a:ahLst/>
                <a:cxnLst/>
                <a:rect l="l" t="t" r="r" b="b"/>
                <a:pathLst>
                  <a:path w="2461" h="1538" extrusionOk="0">
                    <a:moveTo>
                      <a:pt x="2241" y="1"/>
                    </a:moveTo>
                    <a:lnTo>
                      <a:pt x="1" y="1143"/>
                    </a:lnTo>
                    <a:lnTo>
                      <a:pt x="177" y="1538"/>
                    </a:lnTo>
                    <a:lnTo>
                      <a:pt x="2461" y="396"/>
                    </a:lnTo>
                    <a:lnTo>
                      <a:pt x="2241" y="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58" name="Google Shape;1158;p32"/>
              <p:cNvSpPr/>
              <p:nvPr/>
            </p:nvSpPr>
            <p:spPr>
              <a:xfrm>
                <a:off x="6339110" y="1690983"/>
                <a:ext cx="109832" cy="63047"/>
              </a:xfrm>
              <a:custGeom>
                <a:avLst/>
                <a:gdLst/>
                <a:ahLst/>
                <a:cxnLst/>
                <a:rect l="l" t="t" r="r" b="b"/>
                <a:pathLst>
                  <a:path w="5052" h="2900" extrusionOk="0">
                    <a:moveTo>
                      <a:pt x="4876" y="0"/>
                    </a:moveTo>
                    <a:lnTo>
                      <a:pt x="0" y="2504"/>
                    </a:lnTo>
                    <a:lnTo>
                      <a:pt x="176" y="2899"/>
                    </a:lnTo>
                    <a:lnTo>
                      <a:pt x="5051" y="396"/>
                    </a:lnTo>
                    <a:lnTo>
                      <a:pt x="4876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59" name="Google Shape;1159;p32"/>
              <p:cNvSpPr/>
              <p:nvPr/>
            </p:nvSpPr>
            <p:spPr>
              <a:xfrm>
                <a:off x="6429810" y="1758770"/>
                <a:ext cx="54460" cy="33458"/>
              </a:xfrm>
              <a:custGeom>
                <a:avLst/>
                <a:gdLst/>
                <a:ahLst/>
                <a:cxnLst/>
                <a:rect l="l" t="t" r="r" b="b"/>
                <a:pathLst>
                  <a:path w="2505" h="1539" extrusionOk="0">
                    <a:moveTo>
                      <a:pt x="2285" y="1"/>
                    </a:moveTo>
                    <a:lnTo>
                      <a:pt x="1" y="1143"/>
                    </a:lnTo>
                    <a:lnTo>
                      <a:pt x="221" y="1538"/>
                    </a:lnTo>
                    <a:lnTo>
                      <a:pt x="2504" y="396"/>
                    </a:lnTo>
                    <a:lnTo>
                      <a:pt x="2285" y="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60" name="Google Shape;1160;p32"/>
              <p:cNvSpPr/>
              <p:nvPr/>
            </p:nvSpPr>
            <p:spPr>
              <a:xfrm>
                <a:off x="6411679" y="1834209"/>
                <a:ext cx="110789" cy="63047"/>
              </a:xfrm>
              <a:custGeom>
                <a:avLst/>
                <a:gdLst/>
                <a:ahLst/>
                <a:cxnLst/>
                <a:rect l="l" t="t" r="r" b="b"/>
                <a:pathLst>
                  <a:path w="5096" h="2900" extrusionOk="0">
                    <a:moveTo>
                      <a:pt x="4876" y="1"/>
                    </a:moveTo>
                    <a:lnTo>
                      <a:pt x="0" y="2504"/>
                    </a:lnTo>
                    <a:lnTo>
                      <a:pt x="220" y="2899"/>
                    </a:lnTo>
                    <a:lnTo>
                      <a:pt x="5095" y="396"/>
                    </a:lnTo>
                    <a:lnTo>
                      <a:pt x="4876" y="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61" name="Google Shape;1161;p32"/>
              <p:cNvSpPr/>
              <p:nvPr/>
            </p:nvSpPr>
            <p:spPr>
              <a:xfrm>
                <a:off x="6503336" y="1902017"/>
                <a:ext cx="53503" cy="34393"/>
              </a:xfrm>
              <a:custGeom>
                <a:avLst/>
                <a:gdLst/>
                <a:ahLst/>
                <a:cxnLst/>
                <a:rect l="l" t="t" r="r" b="b"/>
                <a:pathLst>
                  <a:path w="2461" h="1582" extrusionOk="0">
                    <a:moveTo>
                      <a:pt x="2285" y="0"/>
                    </a:moveTo>
                    <a:lnTo>
                      <a:pt x="1" y="1186"/>
                    </a:lnTo>
                    <a:lnTo>
                      <a:pt x="221" y="1581"/>
                    </a:lnTo>
                    <a:lnTo>
                      <a:pt x="2461" y="395"/>
                    </a:lnTo>
                    <a:lnTo>
                      <a:pt x="2285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62" name="Google Shape;1162;p32"/>
              <p:cNvSpPr/>
              <p:nvPr/>
            </p:nvSpPr>
            <p:spPr>
              <a:xfrm>
                <a:off x="6485205" y="1978391"/>
                <a:ext cx="110789" cy="62090"/>
              </a:xfrm>
              <a:custGeom>
                <a:avLst/>
                <a:gdLst/>
                <a:ahLst/>
                <a:cxnLst/>
                <a:rect l="l" t="t" r="r" b="b"/>
                <a:pathLst>
                  <a:path w="5096" h="2856" extrusionOk="0">
                    <a:moveTo>
                      <a:pt x="4876" y="1"/>
                    </a:moveTo>
                    <a:lnTo>
                      <a:pt x="0" y="2460"/>
                    </a:lnTo>
                    <a:lnTo>
                      <a:pt x="220" y="2856"/>
                    </a:lnTo>
                    <a:lnTo>
                      <a:pt x="5095" y="396"/>
                    </a:lnTo>
                    <a:lnTo>
                      <a:pt x="4876" y="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63" name="Google Shape;1163;p32"/>
              <p:cNvSpPr/>
              <p:nvPr/>
            </p:nvSpPr>
            <p:spPr>
              <a:xfrm>
                <a:off x="6576862" y="2046199"/>
                <a:ext cx="53503" cy="33437"/>
              </a:xfrm>
              <a:custGeom>
                <a:avLst/>
                <a:gdLst/>
                <a:ahLst/>
                <a:cxnLst/>
                <a:rect l="l" t="t" r="r" b="b"/>
                <a:pathLst>
                  <a:path w="2461" h="1538" extrusionOk="0">
                    <a:moveTo>
                      <a:pt x="2241" y="0"/>
                    </a:moveTo>
                    <a:lnTo>
                      <a:pt x="1" y="1142"/>
                    </a:lnTo>
                    <a:lnTo>
                      <a:pt x="177" y="1538"/>
                    </a:lnTo>
                    <a:lnTo>
                      <a:pt x="2460" y="396"/>
                    </a:lnTo>
                    <a:lnTo>
                      <a:pt x="2241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64" name="Google Shape;1164;p32"/>
              <p:cNvSpPr/>
              <p:nvPr/>
            </p:nvSpPr>
            <p:spPr>
              <a:xfrm>
                <a:off x="6558731" y="2121638"/>
                <a:ext cx="109832" cy="63025"/>
              </a:xfrm>
              <a:custGeom>
                <a:avLst/>
                <a:gdLst/>
                <a:ahLst/>
                <a:cxnLst/>
                <a:rect l="l" t="t" r="r" b="b"/>
                <a:pathLst>
                  <a:path w="5052" h="2899" extrusionOk="0">
                    <a:moveTo>
                      <a:pt x="4876" y="0"/>
                    </a:moveTo>
                    <a:lnTo>
                      <a:pt x="0" y="2504"/>
                    </a:lnTo>
                    <a:lnTo>
                      <a:pt x="176" y="2899"/>
                    </a:lnTo>
                    <a:lnTo>
                      <a:pt x="5051" y="395"/>
                    </a:lnTo>
                    <a:lnTo>
                      <a:pt x="4876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65" name="Google Shape;1165;p32"/>
              <p:cNvSpPr/>
              <p:nvPr/>
            </p:nvSpPr>
            <p:spPr>
              <a:xfrm>
                <a:off x="6649431" y="2189424"/>
                <a:ext cx="54460" cy="33437"/>
              </a:xfrm>
              <a:custGeom>
                <a:avLst/>
                <a:gdLst/>
                <a:ahLst/>
                <a:cxnLst/>
                <a:rect l="l" t="t" r="r" b="b"/>
                <a:pathLst>
                  <a:path w="2505" h="1538" extrusionOk="0">
                    <a:moveTo>
                      <a:pt x="2285" y="0"/>
                    </a:moveTo>
                    <a:lnTo>
                      <a:pt x="1" y="1142"/>
                    </a:lnTo>
                    <a:lnTo>
                      <a:pt x="221" y="1538"/>
                    </a:lnTo>
                    <a:lnTo>
                      <a:pt x="2504" y="396"/>
                    </a:lnTo>
                    <a:lnTo>
                      <a:pt x="2285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66" name="Google Shape;1166;p32"/>
              <p:cNvSpPr/>
              <p:nvPr/>
            </p:nvSpPr>
            <p:spPr>
              <a:xfrm>
                <a:off x="6631300" y="2264863"/>
                <a:ext cx="110789" cy="63047"/>
              </a:xfrm>
              <a:custGeom>
                <a:avLst/>
                <a:gdLst/>
                <a:ahLst/>
                <a:cxnLst/>
                <a:rect l="l" t="t" r="r" b="b"/>
                <a:pathLst>
                  <a:path w="5096" h="2900" extrusionOk="0">
                    <a:moveTo>
                      <a:pt x="4876" y="0"/>
                    </a:moveTo>
                    <a:lnTo>
                      <a:pt x="0" y="2504"/>
                    </a:lnTo>
                    <a:lnTo>
                      <a:pt x="220" y="2899"/>
                    </a:lnTo>
                    <a:lnTo>
                      <a:pt x="5095" y="396"/>
                    </a:lnTo>
                    <a:lnTo>
                      <a:pt x="4876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67" name="Google Shape;1167;p32"/>
              <p:cNvSpPr/>
              <p:nvPr/>
            </p:nvSpPr>
            <p:spPr>
              <a:xfrm>
                <a:off x="6722957" y="2332650"/>
                <a:ext cx="53503" cy="34393"/>
              </a:xfrm>
              <a:custGeom>
                <a:avLst/>
                <a:gdLst/>
                <a:ahLst/>
                <a:cxnLst/>
                <a:rect l="l" t="t" r="r" b="b"/>
                <a:pathLst>
                  <a:path w="2461" h="1582" extrusionOk="0">
                    <a:moveTo>
                      <a:pt x="2285" y="1"/>
                    </a:moveTo>
                    <a:lnTo>
                      <a:pt x="1" y="1187"/>
                    </a:lnTo>
                    <a:lnTo>
                      <a:pt x="177" y="1582"/>
                    </a:lnTo>
                    <a:lnTo>
                      <a:pt x="2460" y="396"/>
                    </a:lnTo>
                    <a:lnTo>
                      <a:pt x="2285" y="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68" name="Google Shape;1168;p32"/>
              <p:cNvSpPr/>
              <p:nvPr/>
            </p:nvSpPr>
            <p:spPr>
              <a:xfrm>
                <a:off x="6704826" y="2408089"/>
                <a:ext cx="110789" cy="63047"/>
              </a:xfrm>
              <a:custGeom>
                <a:avLst/>
                <a:gdLst/>
                <a:ahLst/>
                <a:cxnLst/>
                <a:rect l="l" t="t" r="r" b="b"/>
                <a:pathLst>
                  <a:path w="5096" h="2900" extrusionOk="0">
                    <a:moveTo>
                      <a:pt x="4876" y="1"/>
                    </a:moveTo>
                    <a:lnTo>
                      <a:pt x="0" y="2504"/>
                    </a:lnTo>
                    <a:lnTo>
                      <a:pt x="176" y="2899"/>
                    </a:lnTo>
                    <a:lnTo>
                      <a:pt x="5095" y="396"/>
                    </a:lnTo>
                    <a:lnTo>
                      <a:pt x="4876" y="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69" name="Google Shape;1169;p32"/>
              <p:cNvSpPr/>
              <p:nvPr/>
            </p:nvSpPr>
            <p:spPr>
              <a:xfrm>
                <a:off x="6796483" y="2476832"/>
                <a:ext cx="53503" cy="33458"/>
              </a:xfrm>
              <a:custGeom>
                <a:avLst/>
                <a:gdLst/>
                <a:ahLst/>
                <a:cxnLst/>
                <a:rect l="l" t="t" r="r" b="b"/>
                <a:pathLst>
                  <a:path w="2461" h="1539" extrusionOk="0">
                    <a:moveTo>
                      <a:pt x="2241" y="1"/>
                    </a:moveTo>
                    <a:lnTo>
                      <a:pt x="1" y="1143"/>
                    </a:lnTo>
                    <a:lnTo>
                      <a:pt x="177" y="1538"/>
                    </a:lnTo>
                    <a:lnTo>
                      <a:pt x="2460" y="396"/>
                    </a:lnTo>
                    <a:lnTo>
                      <a:pt x="2241" y="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70" name="Google Shape;1170;p32"/>
              <p:cNvSpPr/>
              <p:nvPr/>
            </p:nvSpPr>
            <p:spPr>
              <a:xfrm>
                <a:off x="6778352" y="2552271"/>
                <a:ext cx="109832" cy="63047"/>
              </a:xfrm>
              <a:custGeom>
                <a:avLst/>
                <a:gdLst/>
                <a:ahLst/>
                <a:cxnLst/>
                <a:rect l="l" t="t" r="r" b="b"/>
                <a:pathLst>
                  <a:path w="5052" h="2900" extrusionOk="0">
                    <a:moveTo>
                      <a:pt x="4876" y="1"/>
                    </a:moveTo>
                    <a:lnTo>
                      <a:pt x="0" y="2504"/>
                    </a:lnTo>
                    <a:lnTo>
                      <a:pt x="176" y="2900"/>
                    </a:lnTo>
                    <a:lnTo>
                      <a:pt x="5051" y="396"/>
                    </a:lnTo>
                    <a:lnTo>
                      <a:pt x="4876" y="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71" name="Google Shape;1171;p32"/>
              <p:cNvSpPr/>
              <p:nvPr/>
            </p:nvSpPr>
            <p:spPr>
              <a:xfrm>
                <a:off x="6869052" y="2620079"/>
                <a:ext cx="54460" cy="33437"/>
              </a:xfrm>
              <a:custGeom>
                <a:avLst/>
                <a:gdLst/>
                <a:ahLst/>
                <a:cxnLst/>
                <a:rect l="l" t="t" r="r" b="b"/>
                <a:pathLst>
                  <a:path w="2505" h="1538" extrusionOk="0">
                    <a:moveTo>
                      <a:pt x="2285" y="0"/>
                    </a:moveTo>
                    <a:lnTo>
                      <a:pt x="1" y="1142"/>
                    </a:lnTo>
                    <a:lnTo>
                      <a:pt x="220" y="1537"/>
                    </a:lnTo>
                    <a:lnTo>
                      <a:pt x="2504" y="395"/>
                    </a:lnTo>
                    <a:lnTo>
                      <a:pt x="2285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72" name="Google Shape;1172;p32"/>
              <p:cNvSpPr/>
              <p:nvPr/>
            </p:nvSpPr>
            <p:spPr>
              <a:xfrm>
                <a:off x="6850921" y="2696453"/>
                <a:ext cx="110789" cy="62090"/>
              </a:xfrm>
              <a:custGeom>
                <a:avLst/>
                <a:gdLst/>
                <a:ahLst/>
                <a:cxnLst/>
                <a:rect l="l" t="t" r="r" b="b"/>
                <a:pathLst>
                  <a:path w="5096" h="2856" extrusionOk="0">
                    <a:moveTo>
                      <a:pt x="4876" y="1"/>
                    </a:moveTo>
                    <a:lnTo>
                      <a:pt x="0" y="2460"/>
                    </a:lnTo>
                    <a:lnTo>
                      <a:pt x="220" y="2856"/>
                    </a:lnTo>
                    <a:lnTo>
                      <a:pt x="5095" y="396"/>
                    </a:lnTo>
                    <a:lnTo>
                      <a:pt x="4876" y="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73" name="Google Shape;1173;p32"/>
              <p:cNvSpPr/>
              <p:nvPr/>
            </p:nvSpPr>
            <p:spPr>
              <a:xfrm>
                <a:off x="6942578" y="2763304"/>
                <a:ext cx="53503" cy="34393"/>
              </a:xfrm>
              <a:custGeom>
                <a:avLst/>
                <a:gdLst/>
                <a:ahLst/>
                <a:cxnLst/>
                <a:rect l="l" t="t" r="r" b="b"/>
                <a:pathLst>
                  <a:path w="2461" h="1582" extrusionOk="0">
                    <a:moveTo>
                      <a:pt x="2285" y="0"/>
                    </a:moveTo>
                    <a:lnTo>
                      <a:pt x="1" y="1186"/>
                    </a:lnTo>
                    <a:lnTo>
                      <a:pt x="220" y="1582"/>
                    </a:lnTo>
                    <a:lnTo>
                      <a:pt x="2460" y="396"/>
                    </a:lnTo>
                    <a:lnTo>
                      <a:pt x="2285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74" name="Google Shape;1174;p32"/>
              <p:cNvSpPr/>
              <p:nvPr/>
            </p:nvSpPr>
            <p:spPr>
              <a:xfrm>
                <a:off x="6924447" y="2839700"/>
                <a:ext cx="110789" cy="63025"/>
              </a:xfrm>
              <a:custGeom>
                <a:avLst/>
                <a:gdLst/>
                <a:ahLst/>
                <a:cxnLst/>
                <a:rect l="l" t="t" r="r" b="b"/>
                <a:pathLst>
                  <a:path w="5096" h="2899" extrusionOk="0">
                    <a:moveTo>
                      <a:pt x="4876" y="0"/>
                    </a:moveTo>
                    <a:lnTo>
                      <a:pt x="0" y="2504"/>
                    </a:lnTo>
                    <a:lnTo>
                      <a:pt x="220" y="2899"/>
                    </a:lnTo>
                    <a:lnTo>
                      <a:pt x="5095" y="395"/>
                    </a:lnTo>
                    <a:lnTo>
                      <a:pt x="4876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75" name="Google Shape;1175;p32"/>
              <p:cNvSpPr/>
              <p:nvPr/>
            </p:nvSpPr>
            <p:spPr>
              <a:xfrm>
                <a:off x="5690747" y="835631"/>
                <a:ext cx="141334" cy="135008"/>
              </a:xfrm>
              <a:custGeom>
                <a:avLst/>
                <a:gdLst/>
                <a:ahLst/>
                <a:cxnLst/>
                <a:rect l="l" t="t" r="r" b="b"/>
                <a:pathLst>
                  <a:path w="6501" h="6210" extrusionOk="0">
                    <a:moveTo>
                      <a:pt x="3833" y="0"/>
                    </a:moveTo>
                    <a:cubicBezTo>
                      <a:pt x="3321" y="0"/>
                      <a:pt x="2460" y="1572"/>
                      <a:pt x="2460" y="1572"/>
                    </a:cubicBezTo>
                    <a:cubicBezTo>
                      <a:pt x="2460" y="1572"/>
                      <a:pt x="1307" y="1099"/>
                      <a:pt x="675" y="1099"/>
                    </a:cubicBezTo>
                    <a:cubicBezTo>
                      <a:pt x="536" y="1099"/>
                      <a:pt x="423" y="1121"/>
                      <a:pt x="352" y="1177"/>
                    </a:cubicBezTo>
                    <a:cubicBezTo>
                      <a:pt x="1" y="1484"/>
                      <a:pt x="1362" y="3065"/>
                      <a:pt x="1362" y="3065"/>
                    </a:cubicBezTo>
                    <a:cubicBezTo>
                      <a:pt x="1362" y="3065"/>
                      <a:pt x="45" y="4778"/>
                      <a:pt x="352" y="4954"/>
                    </a:cubicBezTo>
                    <a:cubicBezTo>
                      <a:pt x="394" y="4989"/>
                      <a:pt x="478" y="5004"/>
                      <a:pt x="589" y="5004"/>
                    </a:cubicBezTo>
                    <a:cubicBezTo>
                      <a:pt x="1163" y="5004"/>
                      <a:pt x="2460" y="4602"/>
                      <a:pt x="2460" y="4602"/>
                    </a:cubicBezTo>
                    <a:cubicBezTo>
                      <a:pt x="2460" y="4602"/>
                      <a:pt x="3570" y="6209"/>
                      <a:pt x="3861" y="6209"/>
                    </a:cubicBezTo>
                    <a:cubicBezTo>
                      <a:pt x="3881" y="6209"/>
                      <a:pt x="3898" y="6201"/>
                      <a:pt x="3910" y="6184"/>
                    </a:cubicBezTo>
                    <a:cubicBezTo>
                      <a:pt x="4085" y="5481"/>
                      <a:pt x="4217" y="4778"/>
                      <a:pt x="4261" y="4031"/>
                    </a:cubicBezTo>
                    <a:cubicBezTo>
                      <a:pt x="4261" y="4031"/>
                      <a:pt x="6501" y="3548"/>
                      <a:pt x="6194" y="3109"/>
                    </a:cubicBezTo>
                    <a:cubicBezTo>
                      <a:pt x="5842" y="2714"/>
                      <a:pt x="4261" y="2143"/>
                      <a:pt x="4261" y="2143"/>
                    </a:cubicBezTo>
                    <a:cubicBezTo>
                      <a:pt x="4261" y="2143"/>
                      <a:pt x="4437" y="342"/>
                      <a:pt x="3954" y="35"/>
                    </a:cubicBezTo>
                    <a:cubicBezTo>
                      <a:pt x="3916" y="11"/>
                      <a:pt x="3876" y="0"/>
                      <a:pt x="3833" y="0"/>
                    </a:cubicBezTo>
                    <a:close/>
                  </a:path>
                </a:pathLst>
              </a:custGeom>
              <a:solidFill>
                <a:srgbClr val="D55D7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76" name="Google Shape;1176;p32"/>
              <p:cNvSpPr/>
              <p:nvPr/>
            </p:nvSpPr>
            <p:spPr>
              <a:xfrm>
                <a:off x="5879823" y="945203"/>
                <a:ext cx="135595" cy="131877"/>
              </a:xfrm>
              <a:custGeom>
                <a:avLst/>
                <a:gdLst/>
                <a:ahLst/>
                <a:cxnLst/>
                <a:rect l="l" t="t" r="r" b="b"/>
                <a:pathLst>
                  <a:path w="6237" h="6066" extrusionOk="0">
                    <a:moveTo>
                      <a:pt x="2708" y="1"/>
                    </a:moveTo>
                    <a:cubicBezTo>
                      <a:pt x="2237" y="1"/>
                      <a:pt x="2108" y="2066"/>
                      <a:pt x="2108" y="2066"/>
                    </a:cubicBezTo>
                    <a:cubicBezTo>
                      <a:pt x="2108" y="2066"/>
                      <a:pt x="0" y="2373"/>
                      <a:pt x="88" y="2725"/>
                    </a:cubicBezTo>
                    <a:cubicBezTo>
                      <a:pt x="132" y="3032"/>
                      <a:pt x="1845" y="3911"/>
                      <a:pt x="1845" y="3911"/>
                    </a:cubicBezTo>
                    <a:cubicBezTo>
                      <a:pt x="1845" y="3911"/>
                      <a:pt x="1507" y="6065"/>
                      <a:pt x="1825" y="6065"/>
                    </a:cubicBezTo>
                    <a:cubicBezTo>
                      <a:pt x="1832" y="6065"/>
                      <a:pt x="1838" y="6065"/>
                      <a:pt x="1845" y="6063"/>
                    </a:cubicBezTo>
                    <a:cubicBezTo>
                      <a:pt x="2416" y="5711"/>
                      <a:pt x="2987" y="5272"/>
                      <a:pt x="3514" y="4789"/>
                    </a:cubicBezTo>
                    <a:cubicBezTo>
                      <a:pt x="3514" y="4789"/>
                      <a:pt x="4837" y="5583"/>
                      <a:pt x="5366" y="5583"/>
                    </a:cubicBezTo>
                    <a:cubicBezTo>
                      <a:pt x="5484" y="5583"/>
                      <a:pt x="5562" y="5544"/>
                      <a:pt x="5578" y="5448"/>
                    </a:cubicBezTo>
                    <a:cubicBezTo>
                      <a:pt x="5622" y="4921"/>
                      <a:pt x="4831" y="3428"/>
                      <a:pt x="4831" y="3428"/>
                    </a:cubicBezTo>
                    <a:cubicBezTo>
                      <a:pt x="4831" y="3428"/>
                      <a:pt x="6237" y="2286"/>
                      <a:pt x="6105" y="1715"/>
                    </a:cubicBezTo>
                    <a:cubicBezTo>
                      <a:pt x="6063" y="1534"/>
                      <a:pt x="5836" y="1472"/>
                      <a:pt x="5545" y="1472"/>
                    </a:cubicBezTo>
                    <a:cubicBezTo>
                      <a:pt x="4919" y="1472"/>
                      <a:pt x="3997" y="1759"/>
                      <a:pt x="3997" y="1759"/>
                    </a:cubicBezTo>
                    <a:cubicBezTo>
                      <a:pt x="3997" y="1759"/>
                      <a:pt x="3206" y="46"/>
                      <a:pt x="2723" y="2"/>
                    </a:cubicBezTo>
                    <a:cubicBezTo>
                      <a:pt x="2718" y="1"/>
                      <a:pt x="2713" y="1"/>
                      <a:pt x="2708" y="1"/>
                    </a:cubicBezTo>
                    <a:close/>
                  </a:path>
                </a:pathLst>
              </a:custGeom>
              <a:solidFill>
                <a:srgbClr val="D55D7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77" name="Google Shape;1177;p32"/>
              <p:cNvSpPr/>
              <p:nvPr/>
            </p:nvSpPr>
            <p:spPr>
              <a:xfrm>
                <a:off x="5873127" y="1149779"/>
                <a:ext cx="144204" cy="134268"/>
              </a:xfrm>
              <a:custGeom>
                <a:avLst/>
                <a:gdLst/>
                <a:ahLst/>
                <a:cxnLst/>
                <a:rect l="l" t="t" r="r" b="b"/>
                <a:pathLst>
                  <a:path w="6633" h="6176" extrusionOk="0">
                    <a:moveTo>
                      <a:pt x="3794" y="1"/>
                    </a:moveTo>
                    <a:cubicBezTo>
                      <a:pt x="3293" y="1"/>
                      <a:pt x="2504" y="1616"/>
                      <a:pt x="2504" y="1616"/>
                    </a:cubicBezTo>
                    <a:cubicBezTo>
                      <a:pt x="2504" y="1616"/>
                      <a:pt x="1451" y="1282"/>
                      <a:pt x="798" y="1282"/>
                    </a:cubicBezTo>
                    <a:cubicBezTo>
                      <a:pt x="598" y="1282"/>
                      <a:pt x="435" y="1314"/>
                      <a:pt x="352" y="1396"/>
                    </a:cubicBezTo>
                    <a:cubicBezTo>
                      <a:pt x="1" y="1704"/>
                      <a:pt x="1450" y="3241"/>
                      <a:pt x="1450" y="3241"/>
                    </a:cubicBezTo>
                    <a:cubicBezTo>
                      <a:pt x="1450" y="3241"/>
                      <a:pt x="264" y="4998"/>
                      <a:pt x="572" y="5174"/>
                    </a:cubicBezTo>
                    <a:cubicBezTo>
                      <a:pt x="608" y="5194"/>
                      <a:pt x="664" y="5203"/>
                      <a:pt x="735" y="5203"/>
                    </a:cubicBezTo>
                    <a:cubicBezTo>
                      <a:pt x="1268" y="5203"/>
                      <a:pt x="2636" y="4690"/>
                      <a:pt x="2636" y="4690"/>
                    </a:cubicBezTo>
                    <a:cubicBezTo>
                      <a:pt x="2636" y="4690"/>
                      <a:pt x="3861" y="6176"/>
                      <a:pt x="4161" y="6176"/>
                    </a:cubicBezTo>
                    <a:cubicBezTo>
                      <a:pt x="4187" y="6176"/>
                      <a:pt x="4207" y="6165"/>
                      <a:pt x="4217" y="6140"/>
                    </a:cubicBezTo>
                    <a:cubicBezTo>
                      <a:pt x="4349" y="5437"/>
                      <a:pt x="4437" y="4734"/>
                      <a:pt x="4437" y="4032"/>
                    </a:cubicBezTo>
                    <a:cubicBezTo>
                      <a:pt x="4437" y="4032"/>
                      <a:pt x="6633" y="3373"/>
                      <a:pt x="6281" y="2978"/>
                    </a:cubicBezTo>
                    <a:cubicBezTo>
                      <a:pt x="5974" y="2582"/>
                      <a:pt x="4305" y="2143"/>
                      <a:pt x="4305" y="2143"/>
                    </a:cubicBezTo>
                    <a:cubicBezTo>
                      <a:pt x="4305" y="2143"/>
                      <a:pt x="4393" y="298"/>
                      <a:pt x="3910" y="35"/>
                    </a:cubicBezTo>
                    <a:cubicBezTo>
                      <a:pt x="3873" y="12"/>
                      <a:pt x="3834" y="1"/>
                      <a:pt x="3794" y="1"/>
                    </a:cubicBezTo>
                    <a:close/>
                  </a:path>
                </a:pathLst>
              </a:custGeom>
              <a:solidFill>
                <a:srgbClr val="D55D7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78" name="Google Shape;1178;p32"/>
              <p:cNvSpPr/>
              <p:nvPr/>
            </p:nvSpPr>
            <p:spPr>
              <a:xfrm>
                <a:off x="6040223" y="1292418"/>
                <a:ext cx="132768" cy="133964"/>
              </a:xfrm>
              <a:custGeom>
                <a:avLst/>
                <a:gdLst/>
                <a:ahLst/>
                <a:cxnLst/>
                <a:rect l="l" t="t" r="r" b="b"/>
                <a:pathLst>
                  <a:path w="6107" h="6162" extrusionOk="0">
                    <a:moveTo>
                      <a:pt x="2754" y="1"/>
                    </a:moveTo>
                    <a:cubicBezTo>
                      <a:pt x="2729" y="1"/>
                      <a:pt x="2704" y="6"/>
                      <a:pt x="2680" y="18"/>
                    </a:cubicBezTo>
                    <a:cubicBezTo>
                      <a:pt x="2241" y="238"/>
                      <a:pt x="2065" y="2082"/>
                      <a:pt x="2065" y="2082"/>
                    </a:cubicBezTo>
                    <a:cubicBezTo>
                      <a:pt x="2065" y="2082"/>
                      <a:pt x="1" y="2170"/>
                      <a:pt x="45" y="2741"/>
                    </a:cubicBezTo>
                    <a:cubicBezTo>
                      <a:pt x="133" y="3312"/>
                      <a:pt x="1846" y="3971"/>
                      <a:pt x="1846" y="3971"/>
                    </a:cubicBezTo>
                    <a:cubicBezTo>
                      <a:pt x="1846" y="3971"/>
                      <a:pt x="1626" y="5640"/>
                      <a:pt x="1846" y="6079"/>
                    </a:cubicBezTo>
                    <a:cubicBezTo>
                      <a:pt x="1872" y="6136"/>
                      <a:pt x="1915" y="6162"/>
                      <a:pt x="1971" y="6162"/>
                    </a:cubicBezTo>
                    <a:cubicBezTo>
                      <a:pt x="2388" y="6162"/>
                      <a:pt x="3515" y="4762"/>
                      <a:pt x="3515" y="4762"/>
                    </a:cubicBezTo>
                    <a:cubicBezTo>
                      <a:pt x="4173" y="5069"/>
                      <a:pt x="4876" y="5289"/>
                      <a:pt x="5579" y="5420"/>
                    </a:cubicBezTo>
                    <a:cubicBezTo>
                      <a:pt x="5930" y="5420"/>
                      <a:pt x="4832" y="3400"/>
                      <a:pt x="4832" y="3400"/>
                    </a:cubicBezTo>
                    <a:cubicBezTo>
                      <a:pt x="4832" y="3400"/>
                      <a:pt x="6106" y="2038"/>
                      <a:pt x="6106" y="1687"/>
                    </a:cubicBezTo>
                    <a:cubicBezTo>
                      <a:pt x="6093" y="1579"/>
                      <a:pt x="5884" y="1542"/>
                      <a:pt x="5601" y="1542"/>
                    </a:cubicBezTo>
                    <a:cubicBezTo>
                      <a:pt x="4964" y="1542"/>
                      <a:pt x="3954" y="1731"/>
                      <a:pt x="3954" y="1731"/>
                    </a:cubicBezTo>
                    <a:cubicBezTo>
                      <a:pt x="3954" y="1731"/>
                      <a:pt x="3207" y="1"/>
                      <a:pt x="2754" y="1"/>
                    </a:cubicBezTo>
                    <a:close/>
                  </a:path>
                </a:pathLst>
              </a:custGeom>
              <a:solidFill>
                <a:srgbClr val="D55D7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79" name="Google Shape;1179;p32"/>
              <p:cNvSpPr/>
              <p:nvPr/>
            </p:nvSpPr>
            <p:spPr>
              <a:xfrm>
                <a:off x="6058377" y="1519648"/>
                <a:ext cx="141334" cy="134312"/>
              </a:xfrm>
              <a:custGeom>
                <a:avLst/>
                <a:gdLst/>
                <a:ahLst/>
                <a:cxnLst/>
                <a:rect l="l" t="t" r="r" b="b"/>
                <a:pathLst>
                  <a:path w="6501" h="6178" extrusionOk="0">
                    <a:moveTo>
                      <a:pt x="3941" y="0"/>
                    </a:moveTo>
                    <a:cubicBezTo>
                      <a:pt x="3593" y="0"/>
                      <a:pt x="2504" y="1557"/>
                      <a:pt x="2504" y="1557"/>
                    </a:cubicBezTo>
                    <a:cubicBezTo>
                      <a:pt x="2504" y="1557"/>
                      <a:pt x="1320" y="1072"/>
                      <a:pt x="721" y="1072"/>
                    </a:cubicBezTo>
                    <a:cubicBezTo>
                      <a:pt x="555" y="1072"/>
                      <a:pt x="434" y="1110"/>
                      <a:pt x="396" y="1205"/>
                    </a:cubicBezTo>
                    <a:cubicBezTo>
                      <a:pt x="264" y="1688"/>
                      <a:pt x="1406" y="3094"/>
                      <a:pt x="1406" y="3094"/>
                    </a:cubicBezTo>
                    <a:cubicBezTo>
                      <a:pt x="1406" y="3094"/>
                      <a:pt x="0" y="4631"/>
                      <a:pt x="440" y="5027"/>
                    </a:cubicBezTo>
                    <a:cubicBezTo>
                      <a:pt x="523" y="5093"/>
                      <a:pt x="652" y="5121"/>
                      <a:pt x="804" y="5121"/>
                    </a:cubicBezTo>
                    <a:cubicBezTo>
                      <a:pt x="1454" y="5121"/>
                      <a:pt x="2548" y="4631"/>
                      <a:pt x="2548" y="4631"/>
                    </a:cubicBezTo>
                    <a:cubicBezTo>
                      <a:pt x="2548" y="4631"/>
                      <a:pt x="3558" y="5993"/>
                      <a:pt x="4041" y="6168"/>
                    </a:cubicBezTo>
                    <a:cubicBezTo>
                      <a:pt x="4059" y="6175"/>
                      <a:pt x="4075" y="6178"/>
                      <a:pt x="4091" y="6178"/>
                    </a:cubicBezTo>
                    <a:cubicBezTo>
                      <a:pt x="4512" y="6178"/>
                      <a:pt x="4349" y="4016"/>
                      <a:pt x="4349" y="4016"/>
                    </a:cubicBezTo>
                    <a:cubicBezTo>
                      <a:pt x="5007" y="3753"/>
                      <a:pt x="5666" y="3445"/>
                      <a:pt x="6237" y="3094"/>
                    </a:cubicBezTo>
                    <a:cubicBezTo>
                      <a:pt x="6501" y="2830"/>
                      <a:pt x="4349" y="2128"/>
                      <a:pt x="4349" y="2128"/>
                    </a:cubicBezTo>
                    <a:cubicBezTo>
                      <a:pt x="4349" y="2128"/>
                      <a:pt x="4261" y="239"/>
                      <a:pt x="3997" y="19"/>
                    </a:cubicBezTo>
                    <a:cubicBezTo>
                      <a:pt x="3982" y="7"/>
                      <a:pt x="3963" y="0"/>
                      <a:pt x="3941" y="0"/>
                    </a:cubicBezTo>
                    <a:close/>
                  </a:path>
                </a:pathLst>
              </a:custGeom>
              <a:solidFill>
                <a:srgbClr val="D55D7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80" name="Google Shape;1180;p32"/>
              <p:cNvSpPr/>
              <p:nvPr/>
            </p:nvSpPr>
            <p:spPr>
              <a:xfrm>
                <a:off x="6242669" y="1598109"/>
                <a:ext cx="132747" cy="132964"/>
              </a:xfrm>
              <a:custGeom>
                <a:avLst/>
                <a:gdLst/>
                <a:ahLst/>
                <a:cxnLst/>
                <a:rect l="l" t="t" r="r" b="b"/>
                <a:pathLst>
                  <a:path w="6106" h="6116" extrusionOk="0">
                    <a:moveTo>
                      <a:pt x="2869" y="1"/>
                    </a:moveTo>
                    <a:cubicBezTo>
                      <a:pt x="2849" y="1"/>
                      <a:pt x="2830" y="5"/>
                      <a:pt x="2811" y="12"/>
                    </a:cubicBezTo>
                    <a:cubicBezTo>
                      <a:pt x="2372" y="188"/>
                      <a:pt x="2109" y="2032"/>
                      <a:pt x="2109" y="2032"/>
                    </a:cubicBezTo>
                    <a:cubicBezTo>
                      <a:pt x="2109" y="2032"/>
                      <a:pt x="0" y="2032"/>
                      <a:pt x="0" y="2603"/>
                    </a:cubicBezTo>
                    <a:cubicBezTo>
                      <a:pt x="44" y="3130"/>
                      <a:pt x="1713" y="3877"/>
                      <a:pt x="1713" y="3877"/>
                    </a:cubicBezTo>
                    <a:cubicBezTo>
                      <a:pt x="1713" y="3877"/>
                      <a:pt x="1406" y="5546"/>
                      <a:pt x="1625" y="6029"/>
                    </a:cubicBezTo>
                    <a:cubicBezTo>
                      <a:pt x="1647" y="6089"/>
                      <a:pt x="1690" y="6115"/>
                      <a:pt x="1749" y="6115"/>
                    </a:cubicBezTo>
                    <a:cubicBezTo>
                      <a:pt x="2168" y="6115"/>
                      <a:pt x="3382" y="4799"/>
                      <a:pt x="3382" y="4799"/>
                    </a:cubicBezTo>
                    <a:cubicBezTo>
                      <a:pt x="4041" y="5107"/>
                      <a:pt x="4700" y="5370"/>
                      <a:pt x="5359" y="5546"/>
                    </a:cubicBezTo>
                    <a:cubicBezTo>
                      <a:pt x="5710" y="5546"/>
                      <a:pt x="4744" y="3526"/>
                      <a:pt x="4744" y="3526"/>
                    </a:cubicBezTo>
                    <a:cubicBezTo>
                      <a:pt x="4744" y="3526"/>
                      <a:pt x="6105" y="2164"/>
                      <a:pt x="6105" y="1857"/>
                    </a:cubicBezTo>
                    <a:cubicBezTo>
                      <a:pt x="6105" y="1743"/>
                      <a:pt x="5813" y="1708"/>
                      <a:pt x="5444" y="1708"/>
                    </a:cubicBezTo>
                    <a:cubicBezTo>
                      <a:pt x="4812" y="1708"/>
                      <a:pt x="3953" y="1813"/>
                      <a:pt x="3953" y="1813"/>
                    </a:cubicBezTo>
                    <a:cubicBezTo>
                      <a:pt x="3953" y="1813"/>
                      <a:pt x="3309" y="1"/>
                      <a:pt x="2869" y="1"/>
                    </a:cubicBezTo>
                    <a:close/>
                  </a:path>
                </a:pathLst>
              </a:custGeom>
              <a:solidFill>
                <a:srgbClr val="D55D7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81" name="Google Shape;1181;p32"/>
              <p:cNvSpPr/>
              <p:nvPr/>
            </p:nvSpPr>
            <p:spPr>
              <a:xfrm>
                <a:off x="6239800" y="1865906"/>
                <a:ext cx="141334" cy="134268"/>
              </a:xfrm>
              <a:custGeom>
                <a:avLst/>
                <a:gdLst/>
                <a:ahLst/>
                <a:cxnLst/>
                <a:rect l="l" t="t" r="r" b="b"/>
                <a:pathLst>
                  <a:path w="6501" h="6176" extrusionOk="0">
                    <a:moveTo>
                      <a:pt x="3874" y="1"/>
                    </a:moveTo>
                    <a:cubicBezTo>
                      <a:pt x="3362" y="1"/>
                      <a:pt x="2504" y="1529"/>
                      <a:pt x="2504" y="1529"/>
                    </a:cubicBezTo>
                    <a:cubicBezTo>
                      <a:pt x="2504" y="1529"/>
                      <a:pt x="1349" y="1096"/>
                      <a:pt x="725" y="1096"/>
                    </a:cubicBezTo>
                    <a:cubicBezTo>
                      <a:pt x="579" y="1096"/>
                      <a:pt x="462" y="1120"/>
                      <a:pt x="396" y="1178"/>
                    </a:cubicBezTo>
                    <a:cubicBezTo>
                      <a:pt x="1" y="1441"/>
                      <a:pt x="1362" y="3067"/>
                      <a:pt x="1362" y="3067"/>
                    </a:cubicBezTo>
                    <a:cubicBezTo>
                      <a:pt x="1362" y="3067"/>
                      <a:pt x="44" y="4736"/>
                      <a:pt x="352" y="4955"/>
                    </a:cubicBezTo>
                    <a:cubicBezTo>
                      <a:pt x="402" y="4991"/>
                      <a:pt x="490" y="5005"/>
                      <a:pt x="603" y="5005"/>
                    </a:cubicBezTo>
                    <a:cubicBezTo>
                      <a:pt x="1193" y="5005"/>
                      <a:pt x="2460" y="4604"/>
                      <a:pt x="2460" y="4604"/>
                    </a:cubicBezTo>
                    <a:cubicBezTo>
                      <a:pt x="2460" y="4604"/>
                      <a:pt x="3583" y="6176"/>
                      <a:pt x="3894" y="6176"/>
                    </a:cubicBezTo>
                    <a:cubicBezTo>
                      <a:pt x="3920" y="6176"/>
                      <a:pt x="3940" y="6165"/>
                      <a:pt x="3953" y="6141"/>
                    </a:cubicBezTo>
                    <a:cubicBezTo>
                      <a:pt x="4129" y="5482"/>
                      <a:pt x="4217" y="4736"/>
                      <a:pt x="4261" y="4033"/>
                    </a:cubicBezTo>
                    <a:cubicBezTo>
                      <a:pt x="4261" y="4033"/>
                      <a:pt x="6501" y="3506"/>
                      <a:pt x="6193" y="3111"/>
                    </a:cubicBezTo>
                    <a:cubicBezTo>
                      <a:pt x="5886" y="2671"/>
                      <a:pt x="4305" y="2144"/>
                      <a:pt x="4305" y="2144"/>
                    </a:cubicBezTo>
                    <a:cubicBezTo>
                      <a:pt x="4305" y="2144"/>
                      <a:pt x="4481" y="343"/>
                      <a:pt x="3997" y="36"/>
                    </a:cubicBezTo>
                    <a:cubicBezTo>
                      <a:pt x="3959" y="12"/>
                      <a:pt x="3918" y="1"/>
                      <a:pt x="3874" y="1"/>
                    </a:cubicBezTo>
                    <a:close/>
                  </a:path>
                </a:pathLst>
              </a:custGeom>
              <a:solidFill>
                <a:srgbClr val="D55D7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82" name="Google Shape;1182;p32"/>
              <p:cNvSpPr/>
              <p:nvPr/>
            </p:nvSpPr>
            <p:spPr>
              <a:xfrm>
                <a:off x="6428876" y="1975521"/>
                <a:ext cx="136551" cy="131855"/>
              </a:xfrm>
              <a:custGeom>
                <a:avLst/>
                <a:gdLst/>
                <a:ahLst/>
                <a:cxnLst/>
                <a:rect l="l" t="t" r="r" b="b"/>
                <a:pathLst>
                  <a:path w="6281" h="6065" extrusionOk="0">
                    <a:moveTo>
                      <a:pt x="2752" y="0"/>
                    </a:moveTo>
                    <a:cubicBezTo>
                      <a:pt x="2281" y="0"/>
                      <a:pt x="2152" y="2065"/>
                      <a:pt x="2152" y="2065"/>
                    </a:cubicBezTo>
                    <a:cubicBezTo>
                      <a:pt x="2152" y="2065"/>
                      <a:pt x="0" y="2373"/>
                      <a:pt x="88" y="2680"/>
                    </a:cubicBezTo>
                    <a:cubicBezTo>
                      <a:pt x="220" y="3032"/>
                      <a:pt x="1845" y="3910"/>
                      <a:pt x="1845" y="3910"/>
                    </a:cubicBezTo>
                    <a:cubicBezTo>
                      <a:pt x="1845" y="3910"/>
                      <a:pt x="1549" y="6065"/>
                      <a:pt x="1828" y="6065"/>
                    </a:cubicBezTo>
                    <a:cubicBezTo>
                      <a:pt x="1833" y="6065"/>
                      <a:pt x="1839" y="6064"/>
                      <a:pt x="1845" y="6062"/>
                    </a:cubicBezTo>
                    <a:cubicBezTo>
                      <a:pt x="2460" y="5667"/>
                      <a:pt x="3031" y="5272"/>
                      <a:pt x="3558" y="4789"/>
                    </a:cubicBezTo>
                    <a:cubicBezTo>
                      <a:pt x="3558" y="4789"/>
                      <a:pt x="4881" y="5582"/>
                      <a:pt x="5386" y="5582"/>
                    </a:cubicBezTo>
                    <a:cubicBezTo>
                      <a:pt x="5498" y="5582"/>
                      <a:pt x="5570" y="5543"/>
                      <a:pt x="5578" y="5447"/>
                    </a:cubicBezTo>
                    <a:cubicBezTo>
                      <a:pt x="5666" y="4920"/>
                      <a:pt x="4875" y="3427"/>
                      <a:pt x="4875" y="3427"/>
                    </a:cubicBezTo>
                    <a:cubicBezTo>
                      <a:pt x="4875" y="3427"/>
                      <a:pt x="6281" y="2241"/>
                      <a:pt x="6149" y="1714"/>
                    </a:cubicBezTo>
                    <a:cubicBezTo>
                      <a:pt x="6107" y="1533"/>
                      <a:pt x="5876" y="1471"/>
                      <a:pt x="5579" y="1471"/>
                    </a:cubicBezTo>
                    <a:cubicBezTo>
                      <a:pt x="4939" y="1471"/>
                      <a:pt x="3997" y="1758"/>
                      <a:pt x="3997" y="1758"/>
                    </a:cubicBezTo>
                    <a:cubicBezTo>
                      <a:pt x="3997" y="1758"/>
                      <a:pt x="3250" y="45"/>
                      <a:pt x="2767" y="1"/>
                    </a:cubicBezTo>
                    <a:cubicBezTo>
                      <a:pt x="2762" y="1"/>
                      <a:pt x="2757" y="0"/>
                      <a:pt x="2752" y="0"/>
                    </a:cubicBezTo>
                    <a:close/>
                  </a:path>
                </a:pathLst>
              </a:custGeom>
              <a:solidFill>
                <a:srgbClr val="D55D7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83" name="Google Shape;1183;p32"/>
              <p:cNvSpPr/>
              <p:nvPr/>
            </p:nvSpPr>
            <p:spPr>
              <a:xfrm>
                <a:off x="6423136" y="2181054"/>
                <a:ext cx="144204" cy="133312"/>
              </a:xfrm>
              <a:custGeom>
                <a:avLst/>
                <a:gdLst/>
                <a:ahLst/>
                <a:cxnLst/>
                <a:rect l="l" t="t" r="r" b="b"/>
                <a:pathLst>
                  <a:path w="6633" h="6132" extrusionOk="0">
                    <a:moveTo>
                      <a:pt x="3819" y="0"/>
                    </a:moveTo>
                    <a:cubicBezTo>
                      <a:pt x="3249" y="0"/>
                      <a:pt x="2460" y="1615"/>
                      <a:pt x="2460" y="1615"/>
                    </a:cubicBezTo>
                    <a:cubicBezTo>
                      <a:pt x="2460" y="1615"/>
                      <a:pt x="1370" y="1261"/>
                      <a:pt x="735" y="1261"/>
                    </a:cubicBezTo>
                    <a:cubicBezTo>
                      <a:pt x="564" y="1261"/>
                      <a:pt x="426" y="1287"/>
                      <a:pt x="352" y="1352"/>
                    </a:cubicBezTo>
                    <a:cubicBezTo>
                      <a:pt x="0" y="1659"/>
                      <a:pt x="1450" y="3196"/>
                      <a:pt x="1450" y="3196"/>
                    </a:cubicBezTo>
                    <a:cubicBezTo>
                      <a:pt x="1450" y="3196"/>
                      <a:pt x="220" y="4953"/>
                      <a:pt x="528" y="5129"/>
                    </a:cubicBezTo>
                    <a:cubicBezTo>
                      <a:pt x="564" y="5150"/>
                      <a:pt x="621" y="5159"/>
                      <a:pt x="693" y="5159"/>
                    </a:cubicBezTo>
                    <a:cubicBezTo>
                      <a:pt x="1234" y="5159"/>
                      <a:pt x="2636" y="4646"/>
                      <a:pt x="2636" y="4646"/>
                    </a:cubicBezTo>
                    <a:cubicBezTo>
                      <a:pt x="2636" y="4646"/>
                      <a:pt x="3824" y="6131"/>
                      <a:pt x="4152" y="6131"/>
                    </a:cubicBezTo>
                    <a:cubicBezTo>
                      <a:pt x="4181" y="6131"/>
                      <a:pt x="4203" y="6120"/>
                      <a:pt x="4217" y="6095"/>
                    </a:cubicBezTo>
                    <a:cubicBezTo>
                      <a:pt x="4349" y="5393"/>
                      <a:pt x="4393" y="4690"/>
                      <a:pt x="4393" y="3987"/>
                    </a:cubicBezTo>
                    <a:cubicBezTo>
                      <a:pt x="4393" y="3987"/>
                      <a:pt x="6633" y="3328"/>
                      <a:pt x="6281" y="2933"/>
                    </a:cubicBezTo>
                    <a:cubicBezTo>
                      <a:pt x="5930" y="2538"/>
                      <a:pt x="4349" y="2098"/>
                      <a:pt x="4349" y="2098"/>
                    </a:cubicBezTo>
                    <a:cubicBezTo>
                      <a:pt x="4349" y="2098"/>
                      <a:pt x="4480" y="298"/>
                      <a:pt x="3953" y="34"/>
                    </a:cubicBezTo>
                    <a:cubicBezTo>
                      <a:pt x="3910" y="11"/>
                      <a:pt x="3865" y="0"/>
                      <a:pt x="3819" y="0"/>
                    </a:cubicBezTo>
                    <a:close/>
                  </a:path>
                </a:pathLst>
              </a:custGeom>
              <a:solidFill>
                <a:srgbClr val="D55D7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84" name="Google Shape;1184;p32"/>
              <p:cNvSpPr/>
              <p:nvPr/>
            </p:nvSpPr>
            <p:spPr>
              <a:xfrm>
                <a:off x="6575906" y="2354238"/>
                <a:ext cx="132768" cy="133964"/>
              </a:xfrm>
              <a:custGeom>
                <a:avLst/>
                <a:gdLst/>
                <a:ahLst/>
                <a:cxnLst/>
                <a:rect l="l" t="t" r="r" b="b"/>
                <a:pathLst>
                  <a:path w="6107" h="6162" extrusionOk="0">
                    <a:moveTo>
                      <a:pt x="2754" y="1"/>
                    </a:moveTo>
                    <a:cubicBezTo>
                      <a:pt x="2729" y="1"/>
                      <a:pt x="2704" y="6"/>
                      <a:pt x="2680" y="18"/>
                    </a:cubicBezTo>
                    <a:cubicBezTo>
                      <a:pt x="2241" y="238"/>
                      <a:pt x="2109" y="2082"/>
                      <a:pt x="2109" y="2082"/>
                    </a:cubicBezTo>
                    <a:cubicBezTo>
                      <a:pt x="2109" y="2082"/>
                      <a:pt x="1" y="2170"/>
                      <a:pt x="45" y="2741"/>
                    </a:cubicBezTo>
                    <a:cubicBezTo>
                      <a:pt x="133" y="3312"/>
                      <a:pt x="1846" y="3971"/>
                      <a:pt x="1846" y="3971"/>
                    </a:cubicBezTo>
                    <a:cubicBezTo>
                      <a:pt x="1846" y="3971"/>
                      <a:pt x="1582" y="5640"/>
                      <a:pt x="1846" y="6079"/>
                    </a:cubicBezTo>
                    <a:cubicBezTo>
                      <a:pt x="1872" y="6136"/>
                      <a:pt x="1915" y="6161"/>
                      <a:pt x="1972" y="6161"/>
                    </a:cubicBezTo>
                    <a:cubicBezTo>
                      <a:pt x="2398" y="6161"/>
                      <a:pt x="3559" y="4761"/>
                      <a:pt x="3559" y="4761"/>
                    </a:cubicBezTo>
                    <a:cubicBezTo>
                      <a:pt x="4217" y="5069"/>
                      <a:pt x="4876" y="5245"/>
                      <a:pt x="5579" y="5420"/>
                    </a:cubicBezTo>
                    <a:cubicBezTo>
                      <a:pt x="5930" y="5376"/>
                      <a:pt x="4832" y="3400"/>
                      <a:pt x="4832" y="3400"/>
                    </a:cubicBezTo>
                    <a:cubicBezTo>
                      <a:pt x="4832" y="3400"/>
                      <a:pt x="6106" y="1994"/>
                      <a:pt x="6106" y="1687"/>
                    </a:cubicBezTo>
                    <a:cubicBezTo>
                      <a:pt x="6093" y="1579"/>
                      <a:pt x="5884" y="1541"/>
                      <a:pt x="5601" y="1541"/>
                    </a:cubicBezTo>
                    <a:cubicBezTo>
                      <a:pt x="4964" y="1541"/>
                      <a:pt x="3954" y="1731"/>
                      <a:pt x="3954" y="1731"/>
                    </a:cubicBezTo>
                    <a:cubicBezTo>
                      <a:pt x="3954" y="1731"/>
                      <a:pt x="3207" y="1"/>
                      <a:pt x="2754" y="1"/>
                    </a:cubicBezTo>
                    <a:close/>
                  </a:path>
                </a:pathLst>
              </a:custGeom>
              <a:solidFill>
                <a:srgbClr val="D55D7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85" name="Google Shape;1185;p32"/>
              <p:cNvSpPr/>
              <p:nvPr/>
            </p:nvSpPr>
            <p:spPr>
              <a:xfrm>
                <a:off x="6593102" y="2581468"/>
                <a:ext cx="141334" cy="134312"/>
              </a:xfrm>
              <a:custGeom>
                <a:avLst/>
                <a:gdLst/>
                <a:ahLst/>
                <a:cxnLst/>
                <a:rect l="l" t="t" r="r" b="b"/>
                <a:pathLst>
                  <a:path w="6501" h="6178" extrusionOk="0">
                    <a:moveTo>
                      <a:pt x="3978" y="0"/>
                    </a:moveTo>
                    <a:cubicBezTo>
                      <a:pt x="3598" y="0"/>
                      <a:pt x="2548" y="1557"/>
                      <a:pt x="2548" y="1557"/>
                    </a:cubicBezTo>
                    <a:cubicBezTo>
                      <a:pt x="2548" y="1557"/>
                      <a:pt x="1364" y="1072"/>
                      <a:pt x="766" y="1072"/>
                    </a:cubicBezTo>
                    <a:cubicBezTo>
                      <a:pt x="599" y="1072"/>
                      <a:pt x="478" y="1110"/>
                      <a:pt x="440" y="1205"/>
                    </a:cubicBezTo>
                    <a:cubicBezTo>
                      <a:pt x="264" y="1644"/>
                      <a:pt x="1450" y="3094"/>
                      <a:pt x="1450" y="3094"/>
                    </a:cubicBezTo>
                    <a:cubicBezTo>
                      <a:pt x="1450" y="3094"/>
                      <a:pt x="1" y="4631"/>
                      <a:pt x="440" y="5026"/>
                    </a:cubicBezTo>
                    <a:cubicBezTo>
                      <a:pt x="523" y="5093"/>
                      <a:pt x="652" y="5120"/>
                      <a:pt x="805" y="5120"/>
                    </a:cubicBezTo>
                    <a:cubicBezTo>
                      <a:pt x="1454" y="5120"/>
                      <a:pt x="2548" y="4631"/>
                      <a:pt x="2548" y="4631"/>
                    </a:cubicBezTo>
                    <a:cubicBezTo>
                      <a:pt x="2548" y="4631"/>
                      <a:pt x="3602" y="5993"/>
                      <a:pt x="4085" y="6168"/>
                    </a:cubicBezTo>
                    <a:cubicBezTo>
                      <a:pt x="4103" y="6175"/>
                      <a:pt x="4119" y="6178"/>
                      <a:pt x="4135" y="6178"/>
                    </a:cubicBezTo>
                    <a:cubicBezTo>
                      <a:pt x="4553" y="6178"/>
                      <a:pt x="4349" y="4016"/>
                      <a:pt x="4349" y="4016"/>
                    </a:cubicBezTo>
                    <a:cubicBezTo>
                      <a:pt x="5008" y="3753"/>
                      <a:pt x="5666" y="3445"/>
                      <a:pt x="6281" y="3050"/>
                    </a:cubicBezTo>
                    <a:cubicBezTo>
                      <a:pt x="6501" y="2830"/>
                      <a:pt x="4349" y="2128"/>
                      <a:pt x="4349" y="2128"/>
                    </a:cubicBezTo>
                    <a:cubicBezTo>
                      <a:pt x="4349" y="2128"/>
                      <a:pt x="4305" y="239"/>
                      <a:pt x="4041" y="19"/>
                    </a:cubicBezTo>
                    <a:cubicBezTo>
                      <a:pt x="4023" y="6"/>
                      <a:pt x="4002" y="0"/>
                      <a:pt x="3978" y="0"/>
                    </a:cubicBezTo>
                    <a:close/>
                  </a:path>
                </a:pathLst>
              </a:custGeom>
              <a:solidFill>
                <a:srgbClr val="D55D7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86" name="Google Shape;1186;p32"/>
              <p:cNvSpPr/>
              <p:nvPr/>
            </p:nvSpPr>
            <p:spPr>
              <a:xfrm>
                <a:off x="6777395" y="2658972"/>
                <a:ext cx="133703" cy="132964"/>
              </a:xfrm>
              <a:custGeom>
                <a:avLst/>
                <a:gdLst/>
                <a:ahLst/>
                <a:cxnLst/>
                <a:rect l="l" t="t" r="r" b="b"/>
                <a:pathLst>
                  <a:path w="6150" h="6116" extrusionOk="0">
                    <a:moveTo>
                      <a:pt x="2869" y="1"/>
                    </a:moveTo>
                    <a:cubicBezTo>
                      <a:pt x="2849" y="1"/>
                      <a:pt x="2830" y="4"/>
                      <a:pt x="2811" y="12"/>
                    </a:cubicBezTo>
                    <a:cubicBezTo>
                      <a:pt x="2372" y="232"/>
                      <a:pt x="2109" y="2032"/>
                      <a:pt x="2109" y="2032"/>
                    </a:cubicBezTo>
                    <a:cubicBezTo>
                      <a:pt x="2109" y="2032"/>
                      <a:pt x="0" y="2032"/>
                      <a:pt x="44" y="2603"/>
                    </a:cubicBezTo>
                    <a:cubicBezTo>
                      <a:pt x="88" y="3130"/>
                      <a:pt x="1757" y="3921"/>
                      <a:pt x="1757" y="3921"/>
                    </a:cubicBezTo>
                    <a:cubicBezTo>
                      <a:pt x="1757" y="3921"/>
                      <a:pt x="1450" y="5546"/>
                      <a:pt x="1626" y="6029"/>
                    </a:cubicBezTo>
                    <a:cubicBezTo>
                      <a:pt x="1653" y="6089"/>
                      <a:pt x="1700" y="6115"/>
                      <a:pt x="1762" y="6115"/>
                    </a:cubicBezTo>
                    <a:cubicBezTo>
                      <a:pt x="2202" y="6115"/>
                      <a:pt x="3382" y="4799"/>
                      <a:pt x="3382" y="4799"/>
                    </a:cubicBezTo>
                    <a:cubicBezTo>
                      <a:pt x="4041" y="5107"/>
                      <a:pt x="4700" y="5370"/>
                      <a:pt x="5403" y="5590"/>
                    </a:cubicBezTo>
                    <a:cubicBezTo>
                      <a:pt x="5754" y="5590"/>
                      <a:pt x="4788" y="3526"/>
                      <a:pt x="4788" y="3526"/>
                    </a:cubicBezTo>
                    <a:cubicBezTo>
                      <a:pt x="4788" y="3526"/>
                      <a:pt x="6149" y="2208"/>
                      <a:pt x="6106" y="1857"/>
                    </a:cubicBezTo>
                    <a:cubicBezTo>
                      <a:pt x="6106" y="1743"/>
                      <a:pt x="5819" y="1708"/>
                      <a:pt x="5458" y="1708"/>
                    </a:cubicBezTo>
                    <a:cubicBezTo>
                      <a:pt x="4838" y="1708"/>
                      <a:pt x="3997" y="1813"/>
                      <a:pt x="3997" y="1813"/>
                    </a:cubicBezTo>
                    <a:cubicBezTo>
                      <a:pt x="3997" y="1813"/>
                      <a:pt x="3313" y="1"/>
                      <a:pt x="2869" y="1"/>
                    </a:cubicBezTo>
                    <a:close/>
                  </a:path>
                </a:pathLst>
              </a:custGeom>
              <a:solidFill>
                <a:srgbClr val="D55D7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87" name="Google Shape;1187;p32"/>
              <p:cNvSpPr/>
              <p:nvPr/>
            </p:nvSpPr>
            <p:spPr>
              <a:xfrm>
                <a:off x="6729653" y="2854222"/>
                <a:ext cx="141334" cy="134247"/>
              </a:xfrm>
              <a:custGeom>
                <a:avLst/>
                <a:gdLst/>
                <a:ahLst/>
                <a:cxnLst/>
                <a:rect l="l" t="t" r="r" b="b"/>
                <a:pathLst>
                  <a:path w="6501" h="6175" extrusionOk="0">
                    <a:moveTo>
                      <a:pt x="3877" y="0"/>
                    </a:moveTo>
                    <a:cubicBezTo>
                      <a:pt x="3365" y="0"/>
                      <a:pt x="2504" y="1572"/>
                      <a:pt x="2504" y="1572"/>
                    </a:cubicBezTo>
                    <a:cubicBezTo>
                      <a:pt x="2504" y="1572"/>
                      <a:pt x="1321" y="1099"/>
                      <a:pt x="702" y="1099"/>
                    </a:cubicBezTo>
                    <a:cubicBezTo>
                      <a:pt x="567" y="1099"/>
                      <a:pt x="459" y="1122"/>
                      <a:pt x="396" y="1177"/>
                    </a:cubicBezTo>
                    <a:cubicBezTo>
                      <a:pt x="0" y="1484"/>
                      <a:pt x="1362" y="3109"/>
                      <a:pt x="1362" y="3109"/>
                    </a:cubicBezTo>
                    <a:cubicBezTo>
                      <a:pt x="1362" y="3109"/>
                      <a:pt x="44" y="4734"/>
                      <a:pt x="352" y="4954"/>
                    </a:cubicBezTo>
                    <a:cubicBezTo>
                      <a:pt x="396" y="4979"/>
                      <a:pt x="470" y="4990"/>
                      <a:pt x="565" y="4990"/>
                    </a:cubicBezTo>
                    <a:cubicBezTo>
                      <a:pt x="1137" y="4990"/>
                      <a:pt x="2460" y="4603"/>
                      <a:pt x="2460" y="4603"/>
                    </a:cubicBezTo>
                    <a:cubicBezTo>
                      <a:pt x="2460" y="4603"/>
                      <a:pt x="3583" y="6175"/>
                      <a:pt x="3894" y="6175"/>
                    </a:cubicBezTo>
                    <a:cubicBezTo>
                      <a:pt x="3919" y="6175"/>
                      <a:pt x="3940" y="6164"/>
                      <a:pt x="3953" y="6140"/>
                    </a:cubicBezTo>
                    <a:cubicBezTo>
                      <a:pt x="4085" y="5437"/>
                      <a:pt x="4217" y="4734"/>
                      <a:pt x="4261" y="4032"/>
                    </a:cubicBezTo>
                    <a:cubicBezTo>
                      <a:pt x="4261" y="4032"/>
                      <a:pt x="6501" y="3505"/>
                      <a:pt x="6193" y="3109"/>
                    </a:cubicBezTo>
                    <a:cubicBezTo>
                      <a:pt x="5886" y="2670"/>
                      <a:pt x="4305" y="2187"/>
                      <a:pt x="4305" y="2187"/>
                    </a:cubicBezTo>
                    <a:cubicBezTo>
                      <a:pt x="4305" y="2187"/>
                      <a:pt x="4480" y="342"/>
                      <a:pt x="3997" y="35"/>
                    </a:cubicBezTo>
                    <a:cubicBezTo>
                      <a:pt x="3960" y="11"/>
                      <a:pt x="3920" y="0"/>
                      <a:pt x="3877" y="0"/>
                    </a:cubicBezTo>
                    <a:close/>
                  </a:path>
                </a:pathLst>
              </a:custGeom>
              <a:solidFill>
                <a:srgbClr val="D55D7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188" name="Google Shape;1188;p32"/>
            <p:cNvGrpSpPr/>
            <p:nvPr/>
          </p:nvGrpSpPr>
          <p:grpSpPr>
            <a:xfrm>
              <a:off x="4878034" y="2560352"/>
              <a:ext cx="1483075" cy="1425528"/>
              <a:chOff x="2081328" y="2296191"/>
              <a:chExt cx="1911672" cy="1837494"/>
            </a:xfrm>
          </p:grpSpPr>
          <p:sp>
            <p:nvSpPr>
              <p:cNvPr id="1189" name="Google Shape;1189;p32"/>
              <p:cNvSpPr/>
              <p:nvPr/>
            </p:nvSpPr>
            <p:spPr>
              <a:xfrm>
                <a:off x="2118569" y="2296191"/>
                <a:ext cx="1089539" cy="1430602"/>
              </a:xfrm>
              <a:custGeom>
                <a:avLst/>
                <a:gdLst/>
                <a:ahLst/>
                <a:cxnLst/>
                <a:rect l="l" t="t" r="r" b="b"/>
                <a:pathLst>
                  <a:path w="50116" h="65804" extrusionOk="0">
                    <a:moveTo>
                      <a:pt x="44403" y="1"/>
                    </a:moveTo>
                    <a:cubicBezTo>
                      <a:pt x="43413" y="1"/>
                      <a:pt x="42433" y="466"/>
                      <a:pt x="41814" y="1326"/>
                    </a:cubicBezTo>
                    <a:lnTo>
                      <a:pt x="1" y="60664"/>
                    </a:lnTo>
                    <a:lnTo>
                      <a:pt x="7292" y="65803"/>
                    </a:lnTo>
                    <a:lnTo>
                      <a:pt x="49149" y="6465"/>
                    </a:lnTo>
                    <a:cubicBezTo>
                      <a:pt x="50115" y="5016"/>
                      <a:pt x="49764" y="3083"/>
                      <a:pt x="48359" y="2073"/>
                    </a:cubicBezTo>
                    <a:lnTo>
                      <a:pt x="46206" y="580"/>
                    </a:lnTo>
                    <a:cubicBezTo>
                      <a:pt x="45661" y="188"/>
                      <a:pt x="45030" y="1"/>
                      <a:pt x="44403" y="1"/>
                    </a:cubicBezTo>
                    <a:close/>
                  </a:path>
                </a:pathLst>
              </a:custGeom>
              <a:solidFill>
                <a:srgbClr val="009A9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90" name="Google Shape;1190;p32"/>
              <p:cNvSpPr/>
              <p:nvPr/>
            </p:nvSpPr>
            <p:spPr>
              <a:xfrm>
                <a:off x="2081328" y="3613134"/>
                <a:ext cx="197685" cy="223469"/>
              </a:xfrm>
              <a:custGeom>
                <a:avLst/>
                <a:gdLst/>
                <a:ahLst/>
                <a:cxnLst/>
                <a:rect l="l" t="t" r="r" b="b"/>
                <a:pathLst>
                  <a:path w="9093" h="10279" extrusionOk="0">
                    <a:moveTo>
                      <a:pt x="1802" y="1"/>
                    </a:moveTo>
                    <a:lnTo>
                      <a:pt x="1" y="10278"/>
                    </a:lnTo>
                    <a:lnTo>
                      <a:pt x="1" y="10278"/>
                    </a:lnTo>
                    <a:lnTo>
                      <a:pt x="9093" y="5139"/>
                    </a:lnTo>
                    <a:lnTo>
                      <a:pt x="1802" y="1"/>
                    </a:lnTo>
                    <a:close/>
                  </a:path>
                </a:pathLst>
              </a:custGeom>
              <a:solidFill>
                <a:srgbClr val="009A9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91" name="Google Shape;1191;p32"/>
              <p:cNvSpPr/>
              <p:nvPr/>
            </p:nvSpPr>
            <p:spPr>
              <a:xfrm>
                <a:off x="3003749" y="2348890"/>
                <a:ext cx="165205" cy="119376"/>
              </a:xfrm>
              <a:custGeom>
                <a:avLst/>
                <a:gdLst/>
                <a:ahLst/>
                <a:cxnLst/>
                <a:rect l="l" t="t" r="r" b="b"/>
                <a:pathLst>
                  <a:path w="7599" h="5491" extrusionOk="0">
                    <a:moveTo>
                      <a:pt x="132" y="0"/>
                    </a:moveTo>
                    <a:lnTo>
                      <a:pt x="0" y="220"/>
                    </a:lnTo>
                    <a:lnTo>
                      <a:pt x="7467" y="5491"/>
                    </a:lnTo>
                    <a:lnTo>
                      <a:pt x="7599" y="5271"/>
                    </a:lnTo>
                    <a:lnTo>
                      <a:pt x="132" y="0"/>
                    </a:lnTo>
                    <a:close/>
                  </a:path>
                </a:pathLst>
              </a:custGeom>
              <a:solidFill>
                <a:srgbClr val="22292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92" name="Google Shape;1192;p32"/>
              <p:cNvSpPr/>
              <p:nvPr/>
            </p:nvSpPr>
            <p:spPr>
              <a:xfrm>
                <a:off x="2139592" y="3584481"/>
                <a:ext cx="157574" cy="112702"/>
              </a:xfrm>
              <a:custGeom>
                <a:avLst/>
                <a:gdLst/>
                <a:ahLst/>
                <a:cxnLst/>
                <a:rect l="l" t="t" r="r" b="b"/>
                <a:pathLst>
                  <a:path w="7248" h="5184" extrusionOk="0">
                    <a:moveTo>
                      <a:pt x="132" y="1"/>
                    </a:moveTo>
                    <a:lnTo>
                      <a:pt x="0" y="177"/>
                    </a:lnTo>
                    <a:lnTo>
                      <a:pt x="7072" y="5184"/>
                    </a:lnTo>
                    <a:lnTo>
                      <a:pt x="7247" y="4964"/>
                    </a:lnTo>
                    <a:lnTo>
                      <a:pt x="132" y="1"/>
                    </a:lnTo>
                    <a:close/>
                  </a:path>
                </a:pathLst>
              </a:custGeom>
              <a:solidFill>
                <a:srgbClr val="22292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93" name="Google Shape;1193;p32"/>
              <p:cNvSpPr/>
              <p:nvPr/>
            </p:nvSpPr>
            <p:spPr>
              <a:xfrm>
                <a:off x="2111895" y="3670420"/>
                <a:ext cx="122246" cy="87874"/>
              </a:xfrm>
              <a:custGeom>
                <a:avLst/>
                <a:gdLst/>
                <a:ahLst/>
                <a:cxnLst/>
                <a:rect l="l" t="t" r="r" b="b"/>
                <a:pathLst>
                  <a:path w="5623" h="4042" extrusionOk="0">
                    <a:moveTo>
                      <a:pt x="132" y="1"/>
                    </a:moveTo>
                    <a:lnTo>
                      <a:pt x="0" y="177"/>
                    </a:lnTo>
                    <a:lnTo>
                      <a:pt x="5491" y="4042"/>
                    </a:lnTo>
                    <a:lnTo>
                      <a:pt x="5622" y="3822"/>
                    </a:lnTo>
                    <a:lnTo>
                      <a:pt x="132" y="1"/>
                    </a:lnTo>
                    <a:close/>
                  </a:path>
                </a:pathLst>
              </a:custGeom>
              <a:solidFill>
                <a:srgbClr val="22292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94" name="Google Shape;1194;p32"/>
              <p:cNvSpPr/>
              <p:nvPr/>
            </p:nvSpPr>
            <p:spPr>
              <a:xfrm>
                <a:off x="2118569" y="2410002"/>
                <a:ext cx="1008382" cy="1317748"/>
              </a:xfrm>
              <a:custGeom>
                <a:avLst/>
                <a:gdLst/>
                <a:ahLst/>
                <a:cxnLst/>
                <a:rect l="l" t="t" r="r" b="b"/>
                <a:pathLst>
                  <a:path w="46383" h="60613" extrusionOk="0">
                    <a:moveTo>
                      <a:pt x="39047" y="0"/>
                    </a:moveTo>
                    <a:lnTo>
                      <a:pt x="1" y="55429"/>
                    </a:lnTo>
                    <a:lnTo>
                      <a:pt x="7292" y="60612"/>
                    </a:lnTo>
                    <a:lnTo>
                      <a:pt x="46382" y="5139"/>
                    </a:lnTo>
                    <a:lnTo>
                      <a:pt x="39047" y="0"/>
                    </a:lnTo>
                    <a:close/>
                  </a:path>
                </a:pathLst>
              </a:custGeom>
              <a:solidFill>
                <a:srgbClr val="F8B45B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95" name="Google Shape;1195;p32"/>
              <p:cNvSpPr/>
              <p:nvPr/>
            </p:nvSpPr>
            <p:spPr>
              <a:xfrm>
                <a:off x="2118569" y="3567306"/>
                <a:ext cx="191967" cy="160444"/>
              </a:xfrm>
              <a:custGeom>
                <a:avLst/>
                <a:gdLst/>
                <a:ahLst/>
                <a:cxnLst/>
                <a:rect l="l" t="t" r="r" b="b"/>
                <a:pathLst>
                  <a:path w="8830" h="7380" extrusionOk="0">
                    <a:moveTo>
                      <a:pt x="1538" y="0"/>
                    </a:moveTo>
                    <a:lnTo>
                      <a:pt x="1" y="2196"/>
                    </a:lnTo>
                    <a:lnTo>
                      <a:pt x="7292" y="7379"/>
                    </a:lnTo>
                    <a:lnTo>
                      <a:pt x="8829" y="5183"/>
                    </a:lnTo>
                    <a:lnTo>
                      <a:pt x="1538" y="0"/>
                    </a:lnTo>
                    <a:close/>
                  </a:path>
                </a:pathLst>
              </a:custGeom>
              <a:solidFill>
                <a:srgbClr val="F8B45B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96" name="Google Shape;1196;p32"/>
              <p:cNvSpPr/>
              <p:nvPr/>
            </p:nvSpPr>
            <p:spPr>
              <a:xfrm>
                <a:off x="2945485" y="2440547"/>
                <a:ext cx="161400" cy="115572"/>
              </a:xfrm>
              <a:custGeom>
                <a:avLst/>
                <a:gdLst/>
                <a:ahLst/>
                <a:cxnLst/>
                <a:rect l="l" t="t" r="r" b="b"/>
                <a:pathLst>
                  <a:path w="7424" h="5316" extrusionOk="0">
                    <a:moveTo>
                      <a:pt x="133" y="1"/>
                    </a:moveTo>
                    <a:lnTo>
                      <a:pt x="1" y="177"/>
                    </a:lnTo>
                    <a:lnTo>
                      <a:pt x="7292" y="5315"/>
                    </a:lnTo>
                    <a:lnTo>
                      <a:pt x="7424" y="5140"/>
                    </a:lnTo>
                    <a:lnTo>
                      <a:pt x="133" y="1"/>
                    </a:lnTo>
                    <a:close/>
                  </a:path>
                </a:pathLst>
              </a:custGeom>
              <a:solidFill>
                <a:srgbClr val="22292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97" name="Google Shape;1197;p32"/>
              <p:cNvSpPr/>
              <p:nvPr/>
            </p:nvSpPr>
            <p:spPr>
              <a:xfrm>
                <a:off x="2389758" y="2726889"/>
                <a:ext cx="483179" cy="629557"/>
              </a:xfrm>
              <a:custGeom>
                <a:avLst/>
                <a:gdLst/>
                <a:ahLst/>
                <a:cxnLst/>
                <a:rect l="l" t="t" r="r" b="b"/>
                <a:pathLst>
                  <a:path w="22225" h="28958" extrusionOk="0">
                    <a:moveTo>
                      <a:pt x="21122" y="0"/>
                    </a:moveTo>
                    <a:cubicBezTo>
                      <a:pt x="19795" y="0"/>
                      <a:pt x="14736" y="5726"/>
                      <a:pt x="9400" y="13271"/>
                    </a:cubicBezTo>
                    <a:cubicBezTo>
                      <a:pt x="3778" y="21221"/>
                      <a:pt x="1" y="28248"/>
                      <a:pt x="967" y="28907"/>
                    </a:cubicBezTo>
                    <a:cubicBezTo>
                      <a:pt x="1016" y="28941"/>
                      <a:pt x="1077" y="28957"/>
                      <a:pt x="1149" y="28957"/>
                    </a:cubicBezTo>
                    <a:cubicBezTo>
                      <a:pt x="2478" y="28957"/>
                      <a:pt x="7536" y="23271"/>
                      <a:pt x="12870" y="15686"/>
                    </a:cubicBezTo>
                    <a:cubicBezTo>
                      <a:pt x="18448" y="7737"/>
                      <a:pt x="22225" y="709"/>
                      <a:pt x="21303" y="50"/>
                    </a:cubicBezTo>
                    <a:cubicBezTo>
                      <a:pt x="21253" y="17"/>
                      <a:pt x="21193" y="0"/>
                      <a:pt x="21122" y="0"/>
                    </a:cubicBezTo>
                    <a:close/>
                  </a:path>
                </a:pathLst>
              </a:custGeom>
              <a:solidFill>
                <a:srgbClr val="009A9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98" name="Google Shape;1198;p32"/>
              <p:cNvSpPr/>
              <p:nvPr/>
            </p:nvSpPr>
            <p:spPr>
              <a:xfrm>
                <a:off x="2172051" y="3339097"/>
                <a:ext cx="1661506" cy="794588"/>
              </a:xfrm>
              <a:custGeom>
                <a:avLst/>
                <a:gdLst/>
                <a:ahLst/>
                <a:cxnLst/>
                <a:rect l="l" t="t" r="r" b="b"/>
                <a:pathLst>
                  <a:path w="76425" h="36549" extrusionOk="0">
                    <a:moveTo>
                      <a:pt x="73042" y="0"/>
                    </a:moveTo>
                    <a:lnTo>
                      <a:pt x="2504" y="27627"/>
                    </a:lnTo>
                    <a:cubicBezTo>
                      <a:pt x="835" y="28286"/>
                      <a:pt x="0" y="30218"/>
                      <a:pt x="659" y="31931"/>
                    </a:cubicBezTo>
                    <a:lnTo>
                      <a:pt x="1626" y="34435"/>
                    </a:lnTo>
                    <a:cubicBezTo>
                      <a:pt x="2132" y="35751"/>
                      <a:pt x="3390" y="36548"/>
                      <a:pt x="4723" y="36548"/>
                    </a:cubicBezTo>
                    <a:cubicBezTo>
                      <a:pt x="5125" y="36548"/>
                      <a:pt x="5533" y="36476"/>
                      <a:pt x="5930" y="36323"/>
                    </a:cubicBezTo>
                    <a:lnTo>
                      <a:pt x="76424" y="8653"/>
                    </a:lnTo>
                    <a:lnTo>
                      <a:pt x="73042" y="0"/>
                    </a:lnTo>
                    <a:close/>
                  </a:path>
                </a:pathLst>
              </a:custGeom>
              <a:solidFill>
                <a:srgbClr val="D55D7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99" name="Google Shape;1199;p32"/>
              <p:cNvSpPr/>
              <p:nvPr/>
            </p:nvSpPr>
            <p:spPr>
              <a:xfrm>
                <a:off x="3757139" y="3340054"/>
                <a:ext cx="235861" cy="188119"/>
              </a:xfrm>
              <a:custGeom>
                <a:avLst/>
                <a:gdLst/>
                <a:ahLst/>
                <a:cxnLst/>
                <a:rect l="l" t="t" r="r" b="b"/>
                <a:pathLst>
                  <a:path w="10849" h="8653" extrusionOk="0">
                    <a:moveTo>
                      <a:pt x="0" y="0"/>
                    </a:moveTo>
                    <a:lnTo>
                      <a:pt x="3382" y="8653"/>
                    </a:lnTo>
                    <a:lnTo>
                      <a:pt x="10849" y="747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D55D7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00" name="Google Shape;1200;p32"/>
              <p:cNvSpPr/>
              <p:nvPr/>
            </p:nvSpPr>
            <p:spPr>
              <a:xfrm>
                <a:off x="2257034" y="3924434"/>
                <a:ext cx="81178" cy="194815"/>
              </a:xfrm>
              <a:custGeom>
                <a:avLst/>
                <a:gdLst/>
                <a:ahLst/>
                <a:cxnLst/>
                <a:rect l="l" t="t" r="r" b="b"/>
                <a:pathLst>
                  <a:path w="3734" h="8961" extrusionOk="0">
                    <a:moveTo>
                      <a:pt x="264" y="0"/>
                    </a:moveTo>
                    <a:lnTo>
                      <a:pt x="0" y="88"/>
                    </a:lnTo>
                    <a:lnTo>
                      <a:pt x="3514" y="8960"/>
                    </a:lnTo>
                    <a:lnTo>
                      <a:pt x="3734" y="8872"/>
                    </a:lnTo>
                    <a:lnTo>
                      <a:pt x="264" y="0"/>
                    </a:lnTo>
                    <a:close/>
                  </a:path>
                </a:pathLst>
              </a:custGeom>
              <a:solidFill>
                <a:srgbClr val="22292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01" name="Google Shape;1201;p32"/>
              <p:cNvSpPr/>
              <p:nvPr/>
            </p:nvSpPr>
            <p:spPr>
              <a:xfrm>
                <a:off x="3812512" y="3338141"/>
                <a:ext cx="61134" cy="143247"/>
              </a:xfrm>
              <a:custGeom>
                <a:avLst/>
                <a:gdLst/>
                <a:ahLst/>
                <a:cxnLst/>
                <a:rect l="l" t="t" r="r" b="b"/>
                <a:pathLst>
                  <a:path w="2812" h="6589" extrusionOk="0">
                    <a:moveTo>
                      <a:pt x="264" y="0"/>
                    </a:moveTo>
                    <a:lnTo>
                      <a:pt x="1" y="88"/>
                    </a:lnTo>
                    <a:lnTo>
                      <a:pt x="2548" y="6588"/>
                    </a:lnTo>
                    <a:lnTo>
                      <a:pt x="2812" y="6501"/>
                    </a:lnTo>
                    <a:lnTo>
                      <a:pt x="264" y="0"/>
                    </a:lnTo>
                    <a:close/>
                  </a:path>
                </a:pathLst>
              </a:custGeom>
              <a:solidFill>
                <a:srgbClr val="22292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02" name="Google Shape;1202;p32"/>
              <p:cNvSpPr/>
              <p:nvPr/>
            </p:nvSpPr>
            <p:spPr>
              <a:xfrm>
                <a:off x="2327690" y="3338141"/>
                <a:ext cx="1505867" cy="750542"/>
              </a:xfrm>
              <a:custGeom>
                <a:avLst/>
                <a:gdLst/>
                <a:ahLst/>
                <a:cxnLst/>
                <a:rect l="l" t="t" r="r" b="b"/>
                <a:pathLst>
                  <a:path w="69266" h="34523" extrusionOk="0">
                    <a:moveTo>
                      <a:pt x="65883" y="0"/>
                    </a:moveTo>
                    <a:lnTo>
                      <a:pt x="1" y="25870"/>
                    </a:lnTo>
                    <a:lnTo>
                      <a:pt x="3427" y="34523"/>
                    </a:lnTo>
                    <a:lnTo>
                      <a:pt x="69265" y="8697"/>
                    </a:lnTo>
                    <a:lnTo>
                      <a:pt x="65883" y="0"/>
                    </a:lnTo>
                    <a:close/>
                  </a:path>
                </a:pathLst>
              </a:custGeom>
              <a:solidFill>
                <a:srgbClr val="F8B45B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03" name="Google Shape;1203;p32"/>
              <p:cNvSpPr/>
              <p:nvPr/>
            </p:nvSpPr>
            <p:spPr>
              <a:xfrm>
                <a:off x="2327690" y="3869040"/>
                <a:ext cx="152813" cy="219643"/>
              </a:xfrm>
              <a:custGeom>
                <a:avLst/>
                <a:gdLst/>
                <a:ahLst/>
                <a:cxnLst/>
                <a:rect l="l" t="t" r="r" b="b"/>
                <a:pathLst>
                  <a:path w="7029" h="10103" extrusionOk="0">
                    <a:moveTo>
                      <a:pt x="3646" y="1"/>
                    </a:moveTo>
                    <a:lnTo>
                      <a:pt x="1" y="1450"/>
                    </a:lnTo>
                    <a:lnTo>
                      <a:pt x="3427" y="10103"/>
                    </a:lnTo>
                    <a:lnTo>
                      <a:pt x="7028" y="8697"/>
                    </a:lnTo>
                    <a:lnTo>
                      <a:pt x="3646" y="1"/>
                    </a:lnTo>
                    <a:close/>
                  </a:path>
                </a:pathLst>
              </a:custGeom>
              <a:solidFill>
                <a:srgbClr val="F8B45B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04" name="Google Shape;1204;p32"/>
              <p:cNvSpPr/>
              <p:nvPr/>
            </p:nvSpPr>
            <p:spPr>
              <a:xfrm>
                <a:off x="2362061" y="3883367"/>
                <a:ext cx="79287" cy="190032"/>
              </a:xfrm>
              <a:custGeom>
                <a:avLst/>
                <a:gdLst/>
                <a:ahLst/>
                <a:cxnLst/>
                <a:rect l="l" t="t" r="r" b="b"/>
                <a:pathLst>
                  <a:path w="3647" h="8741" extrusionOk="0">
                    <a:moveTo>
                      <a:pt x="220" y="0"/>
                    </a:moveTo>
                    <a:lnTo>
                      <a:pt x="1" y="88"/>
                    </a:lnTo>
                    <a:lnTo>
                      <a:pt x="3383" y="8741"/>
                    </a:lnTo>
                    <a:lnTo>
                      <a:pt x="3646" y="8653"/>
                    </a:lnTo>
                    <a:lnTo>
                      <a:pt x="220" y="0"/>
                    </a:lnTo>
                    <a:close/>
                  </a:path>
                </a:pathLst>
              </a:custGeom>
              <a:solidFill>
                <a:srgbClr val="22292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05" name="Google Shape;1205;p32"/>
              <p:cNvSpPr/>
              <p:nvPr/>
            </p:nvSpPr>
            <p:spPr>
              <a:xfrm>
                <a:off x="2675274" y="3579567"/>
                <a:ext cx="763912" cy="305800"/>
              </a:xfrm>
              <a:custGeom>
                <a:avLst/>
                <a:gdLst/>
                <a:ahLst/>
                <a:cxnLst/>
                <a:rect l="l" t="t" r="r" b="b"/>
                <a:pathLst>
                  <a:path w="35138" h="14066" extrusionOk="0">
                    <a:moveTo>
                      <a:pt x="33701" y="0"/>
                    </a:moveTo>
                    <a:cubicBezTo>
                      <a:pt x="31214" y="0"/>
                      <a:pt x="24461" y="1933"/>
                      <a:pt x="16778" y="4971"/>
                    </a:cubicBezTo>
                    <a:cubicBezTo>
                      <a:pt x="7335" y="8660"/>
                      <a:pt x="0" y="12613"/>
                      <a:pt x="439" y="13755"/>
                    </a:cubicBezTo>
                    <a:cubicBezTo>
                      <a:pt x="528" y="13965"/>
                      <a:pt x="873" y="14065"/>
                      <a:pt x="1435" y="14065"/>
                    </a:cubicBezTo>
                    <a:cubicBezTo>
                      <a:pt x="3922" y="14065"/>
                      <a:pt x="10666" y="12108"/>
                      <a:pt x="18403" y="9099"/>
                    </a:cubicBezTo>
                    <a:cubicBezTo>
                      <a:pt x="27846" y="5366"/>
                      <a:pt x="35137" y="1413"/>
                      <a:pt x="34698" y="315"/>
                    </a:cubicBezTo>
                    <a:cubicBezTo>
                      <a:pt x="34616" y="102"/>
                      <a:pt x="34270" y="0"/>
                      <a:pt x="33701" y="0"/>
                    </a:cubicBezTo>
                    <a:close/>
                  </a:path>
                </a:pathLst>
              </a:custGeom>
              <a:solidFill>
                <a:srgbClr val="D55D7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206" name="Google Shape;1206;p32"/>
            <p:cNvGrpSpPr/>
            <p:nvPr/>
          </p:nvGrpSpPr>
          <p:grpSpPr>
            <a:xfrm>
              <a:off x="7441910" y="1798625"/>
              <a:ext cx="1018598" cy="1510145"/>
              <a:chOff x="5386143" y="1314332"/>
              <a:chExt cx="1312965" cy="1946565"/>
            </a:xfrm>
          </p:grpSpPr>
          <p:sp>
            <p:nvSpPr>
              <p:cNvPr id="1207" name="Google Shape;1207;p32"/>
              <p:cNvSpPr/>
              <p:nvPr/>
            </p:nvSpPr>
            <p:spPr>
              <a:xfrm>
                <a:off x="6612190" y="3150369"/>
                <a:ext cx="86918" cy="110528"/>
              </a:xfrm>
              <a:custGeom>
                <a:avLst/>
                <a:gdLst/>
                <a:ahLst/>
                <a:cxnLst/>
                <a:rect l="l" t="t" r="r" b="b"/>
                <a:pathLst>
                  <a:path w="3998" h="5084" extrusionOk="0">
                    <a:moveTo>
                      <a:pt x="888" y="1"/>
                    </a:moveTo>
                    <a:cubicBezTo>
                      <a:pt x="778" y="1"/>
                      <a:pt x="667" y="25"/>
                      <a:pt x="572" y="72"/>
                    </a:cubicBezTo>
                    <a:lnTo>
                      <a:pt x="352" y="248"/>
                    </a:lnTo>
                    <a:cubicBezTo>
                      <a:pt x="89" y="424"/>
                      <a:pt x="1" y="775"/>
                      <a:pt x="177" y="1039"/>
                    </a:cubicBezTo>
                    <a:lnTo>
                      <a:pt x="2636" y="4816"/>
                    </a:lnTo>
                    <a:cubicBezTo>
                      <a:pt x="2750" y="4986"/>
                      <a:pt x="2936" y="5083"/>
                      <a:pt x="3125" y="5083"/>
                    </a:cubicBezTo>
                    <a:cubicBezTo>
                      <a:pt x="3229" y="5083"/>
                      <a:pt x="3333" y="5054"/>
                      <a:pt x="3427" y="4992"/>
                    </a:cubicBezTo>
                    <a:lnTo>
                      <a:pt x="3646" y="4860"/>
                    </a:lnTo>
                    <a:cubicBezTo>
                      <a:pt x="3910" y="4684"/>
                      <a:pt x="3998" y="4333"/>
                      <a:pt x="3822" y="4069"/>
                    </a:cubicBezTo>
                    <a:lnTo>
                      <a:pt x="1363" y="248"/>
                    </a:lnTo>
                    <a:cubicBezTo>
                      <a:pt x="1278" y="79"/>
                      <a:pt x="1085" y="1"/>
                      <a:pt x="888" y="1"/>
                    </a:cubicBezTo>
                    <a:close/>
                  </a:path>
                </a:pathLst>
              </a:custGeom>
              <a:solidFill>
                <a:srgbClr val="22292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08" name="Google Shape;1208;p32"/>
              <p:cNvSpPr/>
              <p:nvPr/>
            </p:nvSpPr>
            <p:spPr>
              <a:xfrm>
                <a:off x="6459421" y="2962881"/>
                <a:ext cx="222512" cy="260688"/>
              </a:xfrm>
              <a:custGeom>
                <a:avLst/>
                <a:gdLst/>
                <a:ahLst/>
                <a:cxnLst/>
                <a:rect l="l" t="t" r="r" b="b"/>
                <a:pathLst>
                  <a:path w="10235" h="11991" extrusionOk="0">
                    <a:moveTo>
                      <a:pt x="6325" y="0"/>
                    </a:moveTo>
                    <a:lnTo>
                      <a:pt x="1" y="4085"/>
                    </a:lnTo>
                    <a:lnTo>
                      <a:pt x="8302" y="11991"/>
                    </a:lnTo>
                    <a:lnTo>
                      <a:pt x="10234" y="10761"/>
                    </a:lnTo>
                    <a:lnTo>
                      <a:pt x="6325" y="0"/>
                    </a:lnTo>
                    <a:close/>
                  </a:path>
                </a:pathLst>
              </a:custGeom>
              <a:solidFill>
                <a:srgbClr val="F8B45B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09" name="Google Shape;1209;p32"/>
              <p:cNvSpPr/>
              <p:nvPr/>
            </p:nvSpPr>
            <p:spPr>
              <a:xfrm>
                <a:off x="5386143" y="1314332"/>
                <a:ext cx="1227982" cy="1756468"/>
              </a:xfrm>
              <a:custGeom>
                <a:avLst/>
                <a:gdLst/>
                <a:ahLst/>
                <a:cxnLst/>
                <a:rect l="l" t="t" r="r" b="b"/>
                <a:pathLst>
                  <a:path w="56484" h="80793" extrusionOk="0">
                    <a:moveTo>
                      <a:pt x="4849" y="0"/>
                    </a:moveTo>
                    <a:cubicBezTo>
                      <a:pt x="4060" y="0"/>
                      <a:pt x="3261" y="220"/>
                      <a:pt x="2548" y="679"/>
                    </a:cubicBezTo>
                    <a:cubicBezTo>
                      <a:pt x="572" y="1953"/>
                      <a:pt x="1" y="4588"/>
                      <a:pt x="1274" y="6565"/>
                    </a:cubicBezTo>
                    <a:lnTo>
                      <a:pt x="49325" y="80792"/>
                    </a:lnTo>
                    <a:lnTo>
                      <a:pt x="56484" y="76180"/>
                    </a:lnTo>
                    <a:lnTo>
                      <a:pt x="8434" y="1953"/>
                    </a:lnTo>
                    <a:cubicBezTo>
                      <a:pt x="7619" y="689"/>
                      <a:pt x="6249" y="0"/>
                      <a:pt x="4849" y="0"/>
                    </a:cubicBezTo>
                    <a:close/>
                  </a:path>
                </a:pathLst>
              </a:custGeom>
              <a:solidFill>
                <a:srgbClr val="22292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10" name="Google Shape;1210;p32"/>
              <p:cNvSpPr/>
              <p:nvPr/>
            </p:nvSpPr>
            <p:spPr>
              <a:xfrm>
                <a:off x="6429810" y="2925639"/>
                <a:ext cx="184315" cy="145160"/>
              </a:xfrm>
              <a:custGeom>
                <a:avLst/>
                <a:gdLst/>
                <a:ahLst/>
                <a:cxnLst/>
                <a:rect l="l" t="t" r="r" b="b"/>
                <a:pathLst>
                  <a:path w="8478" h="6677" extrusionOk="0">
                    <a:moveTo>
                      <a:pt x="7116" y="0"/>
                    </a:moveTo>
                    <a:lnTo>
                      <a:pt x="1" y="4612"/>
                    </a:lnTo>
                    <a:lnTo>
                      <a:pt x="1363" y="6676"/>
                    </a:lnTo>
                    <a:lnTo>
                      <a:pt x="8478" y="2064"/>
                    </a:lnTo>
                    <a:lnTo>
                      <a:pt x="7116" y="0"/>
                    </a:lnTo>
                    <a:close/>
                  </a:path>
                </a:pathLst>
              </a:custGeom>
              <a:solidFill>
                <a:srgbClr val="5ABAD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11" name="Google Shape;1211;p32"/>
              <p:cNvSpPr/>
              <p:nvPr/>
            </p:nvSpPr>
            <p:spPr>
              <a:xfrm>
                <a:off x="5481236" y="1491820"/>
                <a:ext cx="472266" cy="691082"/>
              </a:xfrm>
              <a:custGeom>
                <a:avLst/>
                <a:gdLst/>
                <a:ahLst/>
                <a:cxnLst/>
                <a:rect l="l" t="t" r="r" b="b"/>
                <a:pathLst>
                  <a:path w="21723" h="31788" extrusionOk="0">
                    <a:moveTo>
                      <a:pt x="8710" y="0"/>
                    </a:moveTo>
                    <a:cubicBezTo>
                      <a:pt x="8459" y="0"/>
                      <a:pt x="8193" y="74"/>
                      <a:pt x="7925" y="245"/>
                    </a:cubicBezTo>
                    <a:lnTo>
                      <a:pt x="1205" y="4594"/>
                    </a:lnTo>
                    <a:cubicBezTo>
                      <a:pt x="0" y="5397"/>
                      <a:pt x="631" y="7191"/>
                      <a:pt x="1922" y="7191"/>
                    </a:cubicBezTo>
                    <a:cubicBezTo>
                      <a:pt x="2044" y="7191"/>
                      <a:pt x="2171" y="7175"/>
                      <a:pt x="2303" y="7141"/>
                    </a:cubicBezTo>
                    <a:cubicBezTo>
                      <a:pt x="2303" y="7141"/>
                      <a:pt x="2303" y="7185"/>
                      <a:pt x="2347" y="7229"/>
                    </a:cubicBezTo>
                    <a:lnTo>
                      <a:pt x="17719" y="30990"/>
                    </a:lnTo>
                    <a:cubicBezTo>
                      <a:pt x="18128" y="31553"/>
                      <a:pt x="18667" y="31788"/>
                      <a:pt x="19196" y="31788"/>
                    </a:cubicBezTo>
                    <a:cubicBezTo>
                      <a:pt x="20487" y="31788"/>
                      <a:pt x="21723" y="30390"/>
                      <a:pt x="20882" y="28926"/>
                    </a:cubicBezTo>
                    <a:lnTo>
                      <a:pt x="5509" y="5165"/>
                    </a:lnTo>
                    <a:lnTo>
                      <a:pt x="9506" y="2617"/>
                    </a:lnTo>
                    <a:cubicBezTo>
                      <a:pt x="10783" y="1778"/>
                      <a:pt x="9939" y="0"/>
                      <a:pt x="8710" y="0"/>
                    </a:cubicBezTo>
                    <a:close/>
                  </a:path>
                </a:pathLst>
              </a:custGeom>
              <a:solidFill>
                <a:srgbClr val="5ABAD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12" name="Google Shape;1212;p32"/>
              <p:cNvSpPr/>
              <p:nvPr/>
            </p:nvSpPr>
            <p:spPr>
              <a:xfrm>
                <a:off x="5493084" y="1492168"/>
                <a:ext cx="191011" cy="126268"/>
              </a:xfrm>
              <a:custGeom>
                <a:avLst/>
                <a:gdLst/>
                <a:ahLst/>
                <a:cxnLst/>
                <a:rect l="l" t="t" r="r" b="b"/>
                <a:pathLst>
                  <a:path w="8786" h="5808" extrusionOk="0">
                    <a:moveTo>
                      <a:pt x="8181" y="1"/>
                    </a:moveTo>
                    <a:cubicBezTo>
                      <a:pt x="7907" y="1"/>
                      <a:pt x="7629" y="80"/>
                      <a:pt x="7380" y="229"/>
                    </a:cubicBezTo>
                    <a:lnTo>
                      <a:pt x="660" y="4578"/>
                    </a:lnTo>
                    <a:cubicBezTo>
                      <a:pt x="264" y="4841"/>
                      <a:pt x="1" y="5324"/>
                      <a:pt x="45" y="5807"/>
                    </a:cubicBezTo>
                    <a:lnTo>
                      <a:pt x="8785" y="141"/>
                    </a:lnTo>
                    <a:cubicBezTo>
                      <a:pt x="8595" y="47"/>
                      <a:pt x="8389" y="1"/>
                      <a:pt x="8181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213" name="Google Shape;1213;p32"/>
            <p:cNvGrpSpPr/>
            <p:nvPr/>
          </p:nvGrpSpPr>
          <p:grpSpPr>
            <a:xfrm>
              <a:off x="5959594" y="1170799"/>
              <a:ext cx="1220098" cy="1044791"/>
              <a:chOff x="3475450" y="505069"/>
              <a:chExt cx="1572697" cy="1346727"/>
            </a:xfrm>
          </p:grpSpPr>
          <p:sp>
            <p:nvSpPr>
              <p:cNvPr id="1214" name="Google Shape;1214;p32"/>
              <p:cNvSpPr/>
              <p:nvPr/>
            </p:nvSpPr>
            <p:spPr>
              <a:xfrm>
                <a:off x="3475450" y="741148"/>
                <a:ext cx="1250896" cy="1110649"/>
              </a:xfrm>
              <a:custGeom>
                <a:avLst/>
                <a:gdLst/>
                <a:ahLst/>
                <a:cxnLst/>
                <a:rect l="l" t="t" r="r" b="b"/>
                <a:pathLst>
                  <a:path w="57538" h="51087" extrusionOk="0">
                    <a:moveTo>
                      <a:pt x="31994" y="0"/>
                    </a:moveTo>
                    <a:cubicBezTo>
                      <a:pt x="30098" y="0"/>
                      <a:pt x="27958" y="752"/>
                      <a:pt x="25739" y="2931"/>
                    </a:cubicBezTo>
                    <a:cubicBezTo>
                      <a:pt x="18623" y="9959"/>
                      <a:pt x="2460" y="26166"/>
                      <a:pt x="2460" y="26166"/>
                    </a:cubicBezTo>
                    <a:cubicBezTo>
                      <a:pt x="2460" y="26166"/>
                      <a:pt x="0" y="29943"/>
                      <a:pt x="11771" y="41363"/>
                    </a:cubicBezTo>
                    <a:cubicBezTo>
                      <a:pt x="19811" y="49874"/>
                      <a:pt x="24056" y="51086"/>
                      <a:pt x="25822" y="51086"/>
                    </a:cubicBezTo>
                    <a:cubicBezTo>
                      <a:pt x="26526" y="51086"/>
                      <a:pt x="26837" y="50894"/>
                      <a:pt x="26837" y="50894"/>
                    </a:cubicBezTo>
                    <a:cubicBezTo>
                      <a:pt x="26837" y="50894"/>
                      <a:pt x="43263" y="34950"/>
                      <a:pt x="50379" y="27923"/>
                    </a:cubicBezTo>
                    <a:cubicBezTo>
                      <a:pt x="57538" y="20939"/>
                      <a:pt x="49764" y="14439"/>
                      <a:pt x="49764" y="14439"/>
                    </a:cubicBezTo>
                    <a:lnTo>
                      <a:pt x="49456" y="13999"/>
                    </a:lnTo>
                    <a:lnTo>
                      <a:pt x="39662" y="4073"/>
                    </a:lnTo>
                    <a:lnTo>
                      <a:pt x="39222" y="3722"/>
                    </a:lnTo>
                    <a:cubicBezTo>
                      <a:pt x="39222" y="3722"/>
                      <a:pt x="36212" y="0"/>
                      <a:pt x="31994" y="0"/>
                    </a:cubicBezTo>
                    <a:close/>
                  </a:path>
                </a:pathLst>
              </a:custGeom>
              <a:solidFill>
                <a:srgbClr val="5ABAD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15" name="Google Shape;1215;p32"/>
              <p:cNvSpPr/>
              <p:nvPr/>
            </p:nvSpPr>
            <p:spPr>
              <a:xfrm>
                <a:off x="3475450" y="855480"/>
                <a:ext cx="508963" cy="896637"/>
              </a:xfrm>
              <a:custGeom>
                <a:avLst/>
                <a:gdLst/>
                <a:ahLst/>
                <a:cxnLst/>
                <a:rect l="l" t="t" r="r" b="b"/>
                <a:pathLst>
                  <a:path w="23411" h="41243" extrusionOk="0">
                    <a:moveTo>
                      <a:pt x="23411" y="0"/>
                    </a:moveTo>
                    <a:lnTo>
                      <a:pt x="23411" y="0"/>
                    </a:lnTo>
                    <a:cubicBezTo>
                      <a:pt x="15593" y="7730"/>
                      <a:pt x="2460" y="20907"/>
                      <a:pt x="2460" y="20907"/>
                    </a:cubicBezTo>
                    <a:cubicBezTo>
                      <a:pt x="2460" y="20907"/>
                      <a:pt x="0" y="24684"/>
                      <a:pt x="11771" y="36104"/>
                    </a:cubicBezTo>
                    <a:cubicBezTo>
                      <a:pt x="13440" y="37904"/>
                      <a:pt x="15197" y="39617"/>
                      <a:pt x="17086" y="41242"/>
                    </a:cubicBezTo>
                    <a:cubicBezTo>
                      <a:pt x="16910" y="40891"/>
                      <a:pt x="16735" y="40540"/>
                      <a:pt x="16559" y="40232"/>
                    </a:cubicBezTo>
                    <a:cubicBezTo>
                      <a:pt x="12782" y="33073"/>
                      <a:pt x="11420" y="25079"/>
                      <a:pt x="13528" y="17261"/>
                    </a:cubicBezTo>
                    <a:cubicBezTo>
                      <a:pt x="14582" y="13440"/>
                      <a:pt x="16251" y="9795"/>
                      <a:pt x="18404" y="6500"/>
                    </a:cubicBezTo>
                    <a:cubicBezTo>
                      <a:pt x="19897" y="4216"/>
                      <a:pt x="21742" y="2152"/>
                      <a:pt x="23411" y="0"/>
                    </a:cubicBezTo>
                    <a:close/>
                  </a:path>
                </a:pathLst>
              </a:custGeom>
              <a:solidFill>
                <a:srgbClr val="094A5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16" name="Google Shape;1216;p32"/>
              <p:cNvSpPr/>
              <p:nvPr/>
            </p:nvSpPr>
            <p:spPr>
              <a:xfrm>
                <a:off x="4300452" y="718516"/>
                <a:ext cx="383891" cy="359368"/>
              </a:xfrm>
              <a:custGeom>
                <a:avLst/>
                <a:gdLst/>
                <a:ahLst/>
                <a:cxnLst/>
                <a:rect l="l" t="t" r="r" b="b"/>
                <a:pathLst>
                  <a:path w="17658" h="16530" extrusionOk="0">
                    <a:moveTo>
                      <a:pt x="7169" y="1"/>
                    </a:moveTo>
                    <a:cubicBezTo>
                      <a:pt x="6869" y="1"/>
                      <a:pt x="6627" y="77"/>
                      <a:pt x="6457" y="239"/>
                    </a:cubicBezTo>
                    <a:lnTo>
                      <a:pt x="1143" y="4455"/>
                    </a:lnTo>
                    <a:cubicBezTo>
                      <a:pt x="1055" y="4455"/>
                      <a:pt x="967" y="4543"/>
                      <a:pt x="923" y="4587"/>
                    </a:cubicBezTo>
                    <a:cubicBezTo>
                      <a:pt x="1" y="5465"/>
                      <a:pt x="1845" y="8804"/>
                      <a:pt x="5052" y="12054"/>
                    </a:cubicBezTo>
                    <a:cubicBezTo>
                      <a:pt x="7690" y="14765"/>
                      <a:pt x="10451" y="16529"/>
                      <a:pt x="11829" y="16529"/>
                    </a:cubicBezTo>
                    <a:cubicBezTo>
                      <a:pt x="12102" y="16529"/>
                      <a:pt x="12322" y="16460"/>
                      <a:pt x="12474" y="16314"/>
                    </a:cubicBezTo>
                    <a:cubicBezTo>
                      <a:pt x="12474" y="16270"/>
                      <a:pt x="12518" y="16226"/>
                      <a:pt x="12562" y="16138"/>
                    </a:cubicBezTo>
                    <a:lnTo>
                      <a:pt x="16954" y="10736"/>
                    </a:lnTo>
                    <a:lnTo>
                      <a:pt x="16998" y="10692"/>
                    </a:lnTo>
                    <a:cubicBezTo>
                      <a:pt x="17657" y="9638"/>
                      <a:pt x="16076" y="6695"/>
                      <a:pt x="13309" y="3884"/>
                    </a:cubicBezTo>
                    <a:cubicBezTo>
                      <a:pt x="10979" y="1518"/>
                      <a:pt x="8502" y="1"/>
                      <a:pt x="7169" y="1"/>
                    </a:cubicBezTo>
                    <a:close/>
                  </a:path>
                </a:pathLst>
              </a:custGeom>
              <a:solidFill>
                <a:srgbClr val="009A9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17" name="Google Shape;1217;p32"/>
              <p:cNvSpPr/>
              <p:nvPr/>
            </p:nvSpPr>
            <p:spPr>
              <a:xfrm>
                <a:off x="4471375" y="505069"/>
                <a:ext cx="419219" cy="411001"/>
              </a:xfrm>
              <a:custGeom>
                <a:avLst/>
                <a:gdLst/>
                <a:ahLst/>
                <a:cxnLst/>
                <a:rect l="l" t="t" r="r" b="b"/>
                <a:pathLst>
                  <a:path w="19283" h="18905" extrusionOk="0">
                    <a:moveTo>
                      <a:pt x="17040" y="0"/>
                    </a:moveTo>
                    <a:cubicBezTo>
                      <a:pt x="16189" y="0"/>
                      <a:pt x="15505" y="570"/>
                      <a:pt x="15505" y="570"/>
                    </a:cubicBezTo>
                    <a:lnTo>
                      <a:pt x="440" y="10672"/>
                    </a:lnTo>
                    <a:cubicBezTo>
                      <a:pt x="440" y="10672"/>
                      <a:pt x="396" y="10672"/>
                      <a:pt x="396" y="10716"/>
                    </a:cubicBezTo>
                    <a:cubicBezTo>
                      <a:pt x="1" y="11111"/>
                      <a:pt x="1494" y="13219"/>
                      <a:pt x="3690" y="15503"/>
                    </a:cubicBezTo>
                    <a:cubicBezTo>
                      <a:pt x="5649" y="17501"/>
                      <a:pt x="7537" y="18905"/>
                      <a:pt x="8203" y="18905"/>
                    </a:cubicBezTo>
                    <a:cubicBezTo>
                      <a:pt x="8284" y="18905"/>
                      <a:pt x="8347" y="18884"/>
                      <a:pt x="8390" y="18841"/>
                    </a:cubicBezTo>
                    <a:cubicBezTo>
                      <a:pt x="8434" y="18841"/>
                      <a:pt x="8434" y="18797"/>
                      <a:pt x="8478" y="18753"/>
                    </a:cubicBezTo>
                    <a:cubicBezTo>
                      <a:pt x="9092" y="17743"/>
                      <a:pt x="16779" y="5489"/>
                      <a:pt x="18053" y="3732"/>
                    </a:cubicBezTo>
                    <a:cubicBezTo>
                      <a:pt x="19282" y="1975"/>
                      <a:pt x="18755" y="1009"/>
                      <a:pt x="18755" y="1009"/>
                    </a:cubicBezTo>
                    <a:cubicBezTo>
                      <a:pt x="18205" y="236"/>
                      <a:pt x="17588" y="0"/>
                      <a:pt x="17040" y="0"/>
                    </a:cubicBezTo>
                    <a:close/>
                  </a:path>
                </a:pathLst>
              </a:custGeom>
              <a:solidFill>
                <a:srgbClr val="F8B45B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18" name="Google Shape;1218;p32"/>
              <p:cNvSpPr/>
              <p:nvPr/>
            </p:nvSpPr>
            <p:spPr>
              <a:xfrm>
                <a:off x="4471375" y="620576"/>
                <a:ext cx="226339" cy="295495"/>
              </a:xfrm>
              <a:custGeom>
                <a:avLst/>
                <a:gdLst/>
                <a:ahLst/>
                <a:cxnLst/>
                <a:rect l="l" t="t" r="r" b="b"/>
                <a:pathLst>
                  <a:path w="10411" h="13592" extrusionOk="0">
                    <a:moveTo>
                      <a:pt x="8390" y="0"/>
                    </a:moveTo>
                    <a:lnTo>
                      <a:pt x="440" y="5359"/>
                    </a:lnTo>
                    <a:cubicBezTo>
                      <a:pt x="440" y="5359"/>
                      <a:pt x="396" y="5359"/>
                      <a:pt x="396" y="5403"/>
                    </a:cubicBezTo>
                    <a:cubicBezTo>
                      <a:pt x="1" y="5798"/>
                      <a:pt x="1494" y="7906"/>
                      <a:pt x="3690" y="10190"/>
                    </a:cubicBezTo>
                    <a:cubicBezTo>
                      <a:pt x="5649" y="12188"/>
                      <a:pt x="7537" y="13592"/>
                      <a:pt x="8203" y="13592"/>
                    </a:cubicBezTo>
                    <a:cubicBezTo>
                      <a:pt x="8284" y="13592"/>
                      <a:pt x="8347" y="13571"/>
                      <a:pt x="8390" y="13528"/>
                    </a:cubicBezTo>
                    <a:cubicBezTo>
                      <a:pt x="8434" y="13528"/>
                      <a:pt x="8434" y="13484"/>
                      <a:pt x="8434" y="13484"/>
                    </a:cubicBezTo>
                    <a:lnTo>
                      <a:pt x="10410" y="10322"/>
                    </a:lnTo>
                    <a:cubicBezTo>
                      <a:pt x="9707" y="10058"/>
                      <a:pt x="9005" y="9707"/>
                      <a:pt x="8434" y="9224"/>
                    </a:cubicBezTo>
                    <a:cubicBezTo>
                      <a:pt x="6677" y="7730"/>
                      <a:pt x="6369" y="5403"/>
                      <a:pt x="6896" y="3294"/>
                    </a:cubicBezTo>
                    <a:cubicBezTo>
                      <a:pt x="7160" y="2109"/>
                      <a:pt x="7687" y="1010"/>
                      <a:pt x="8390" y="0"/>
                    </a:cubicBezTo>
                    <a:close/>
                  </a:path>
                </a:pathLst>
              </a:custGeom>
              <a:solidFill>
                <a:srgbClr val="F8B45B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19" name="Google Shape;1219;p32"/>
              <p:cNvSpPr/>
              <p:nvPr/>
            </p:nvSpPr>
            <p:spPr>
              <a:xfrm>
                <a:off x="3676917" y="912766"/>
                <a:ext cx="783022" cy="783022"/>
              </a:xfrm>
              <a:custGeom>
                <a:avLst/>
                <a:gdLst/>
                <a:ahLst/>
                <a:cxnLst/>
                <a:rect l="l" t="t" r="r" b="b"/>
                <a:pathLst>
                  <a:path w="36017" h="36017" extrusionOk="0">
                    <a:moveTo>
                      <a:pt x="17306" y="0"/>
                    </a:moveTo>
                    <a:lnTo>
                      <a:pt x="1" y="17042"/>
                    </a:lnTo>
                    <a:lnTo>
                      <a:pt x="18755" y="36016"/>
                    </a:lnTo>
                    <a:lnTo>
                      <a:pt x="36017" y="19018"/>
                    </a:lnTo>
                    <a:lnTo>
                      <a:pt x="17306" y="0"/>
                    </a:lnTo>
                    <a:close/>
                  </a:path>
                </a:pathLst>
              </a:custGeom>
              <a:solidFill>
                <a:srgbClr val="F8B45B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20" name="Google Shape;1220;p32"/>
              <p:cNvSpPr/>
              <p:nvPr/>
            </p:nvSpPr>
            <p:spPr>
              <a:xfrm>
                <a:off x="4591686" y="580008"/>
                <a:ext cx="233013" cy="221056"/>
              </a:xfrm>
              <a:custGeom>
                <a:avLst/>
                <a:gdLst/>
                <a:ahLst/>
                <a:cxnLst/>
                <a:rect l="l" t="t" r="r" b="b"/>
                <a:pathLst>
                  <a:path w="10718" h="10168" extrusionOk="0">
                    <a:moveTo>
                      <a:pt x="9881" y="1"/>
                    </a:moveTo>
                    <a:cubicBezTo>
                      <a:pt x="8560" y="1"/>
                      <a:pt x="1" y="10167"/>
                      <a:pt x="1" y="10167"/>
                    </a:cubicBezTo>
                    <a:cubicBezTo>
                      <a:pt x="1" y="10167"/>
                      <a:pt x="10718" y="1032"/>
                      <a:pt x="10015" y="66"/>
                    </a:cubicBezTo>
                    <a:cubicBezTo>
                      <a:pt x="9986" y="22"/>
                      <a:pt x="9941" y="1"/>
                      <a:pt x="9881" y="1"/>
                    </a:cubicBezTo>
                    <a:close/>
                  </a:path>
                </a:pathLst>
              </a:custGeom>
              <a:solidFill>
                <a:srgbClr val="094A5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21" name="Google Shape;1221;p32"/>
              <p:cNvSpPr/>
              <p:nvPr/>
            </p:nvSpPr>
            <p:spPr>
              <a:xfrm>
                <a:off x="4643254" y="597509"/>
                <a:ext cx="212012" cy="241753"/>
              </a:xfrm>
              <a:custGeom>
                <a:avLst/>
                <a:gdLst/>
                <a:ahLst/>
                <a:cxnLst/>
                <a:rect l="l" t="t" r="r" b="b"/>
                <a:pathLst>
                  <a:path w="9752" h="11120" extrusionOk="0">
                    <a:moveTo>
                      <a:pt x="8843" y="0"/>
                    </a:moveTo>
                    <a:cubicBezTo>
                      <a:pt x="7576" y="0"/>
                      <a:pt x="1" y="11119"/>
                      <a:pt x="1" y="11119"/>
                    </a:cubicBezTo>
                    <a:cubicBezTo>
                      <a:pt x="1" y="11119"/>
                      <a:pt x="9751" y="973"/>
                      <a:pt x="8961" y="51"/>
                    </a:cubicBezTo>
                    <a:cubicBezTo>
                      <a:pt x="8931" y="17"/>
                      <a:pt x="8892" y="0"/>
                      <a:pt x="8843" y="0"/>
                    </a:cubicBezTo>
                    <a:close/>
                  </a:path>
                </a:pathLst>
              </a:custGeom>
              <a:solidFill>
                <a:srgbClr val="094A5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22" name="Google Shape;1222;p32"/>
              <p:cNvSpPr/>
              <p:nvPr/>
            </p:nvSpPr>
            <p:spPr>
              <a:xfrm>
                <a:off x="4546814" y="553528"/>
                <a:ext cx="263558" cy="180684"/>
              </a:xfrm>
              <a:custGeom>
                <a:avLst/>
                <a:gdLst/>
                <a:ahLst/>
                <a:cxnLst/>
                <a:rect l="l" t="t" r="r" b="b"/>
                <a:pathLst>
                  <a:path w="12123" h="8311" extrusionOk="0">
                    <a:moveTo>
                      <a:pt x="11448" y="1"/>
                    </a:moveTo>
                    <a:cubicBezTo>
                      <a:pt x="9871" y="1"/>
                      <a:pt x="1" y="8311"/>
                      <a:pt x="1" y="8311"/>
                    </a:cubicBezTo>
                    <a:cubicBezTo>
                      <a:pt x="1" y="8311"/>
                      <a:pt x="12123" y="1240"/>
                      <a:pt x="11640" y="98"/>
                    </a:cubicBezTo>
                    <a:cubicBezTo>
                      <a:pt x="11609" y="32"/>
                      <a:pt x="11544" y="1"/>
                      <a:pt x="11448" y="1"/>
                    </a:cubicBezTo>
                    <a:close/>
                  </a:path>
                </a:pathLst>
              </a:custGeom>
              <a:solidFill>
                <a:srgbClr val="094A5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23" name="Google Shape;1223;p32"/>
              <p:cNvSpPr/>
              <p:nvPr/>
            </p:nvSpPr>
            <p:spPr>
              <a:xfrm>
                <a:off x="4331019" y="723690"/>
                <a:ext cx="338997" cy="336149"/>
              </a:xfrm>
              <a:custGeom>
                <a:avLst/>
                <a:gdLst/>
                <a:ahLst/>
                <a:cxnLst/>
                <a:rect l="l" t="t" r="r" b="b"/>
                <a:pathLst>
                  <a:path w="15593" h="15462" extrusionOk="0">
                    <a:moveTo>
                      <a:pt x="5490" y="1318"/>
                    </a:moveTo>
                    <a:cubicBezTo>
                      <a:pt x="5974" y="2285"/>
                      <a:pt x="6501" y="3207"/>
                      <a:pt x="7116" y="4086"/>
                    </a:cubicBezTo>
                    <a:lnTo>
                      <a:pt x="2723" y="8082"/>
                    </a:lnTo>
                    <a:cubicBezTo>
                      <a:pt x="1977" y="7028"/>
                      <a:pt x="1362" y="6106"/>
                      <a:pt x="967" y="5403"/>
                    </a:cubicBezTo>
                    <a:lnTo>
                      <a:pt x="5490" y="1318"/>
                    </a:lnTo>
                    <a:close/>
                    <a:moveTo>
                      <a:pt x="7203" y="4217"/>
                    </a:moveTo>
                    <a:cubicBezTo>
                      <a:pt x="7818" y="5140"/>
                      <a:pt x="8565" y="5974"/>
                      <a:pt x="9356" y="6765"/>
                    </a:cubicBezTo>
                    <a:cubicBezTo>
                      <a:pt x="10761" y="8302"/>
                      <a:pt x="12518" y="9444"/>
                      <a:pt x="14494" y="10235"/>
                    </a:cubicBezTo>
                    <a:lnTo>
                      <a:pt x="10541" y="14890"/>
                    </a:lnTo>
                    <a:cubicBezTo>
                      <a:pt x="9707" y="14495"/>
                      <a:pt x="8872" y="14056"/>
                      <a:pt x="8126" y="13529"/>
                    </a:cubicBezTo>
                    <a:lnTo>
                      <a:pt x="11859" y="9049"/>
                    </a:lnTo>
                    <a:lnTo>
                      <a:pt x="11727" y="8917"/>
                    </a:lnTo>
                    <a:lnTo>
                      <a:pt x="7950" y="13441"/>
                    </a:lnTo>
                    <a:cubicBezTo>
                      <a:pt x="6984" y="12694"/>
                      <a:pt x="6061" y="11904"/>
                      <a:pt x="5227" y="11069"/>
                    </a:cubicBezTo>
                    <a:lnTo>
                      <a:pt x="9487" y="6984"/>
                    </a:lnTo>
                    <a:lnTo>
                      <a:pt x="9356" y="6853"/>
                    </a:lnTo>
                    <a:lnTo>
                      <a:pt x="5095" y="10937"/>
                    </a:lnTo>
                    <a:cubicBezTo>
                      <a:pt x="4261" y="10059"/>
                      <a:pt x="3514" y="9180"/>
                      <a:pt x="2811" y="8214"/>
                    </a:cubicBezTo>
                    <a:lnTo>
                      <a:pt x="7203" y="4217"/>
                    </a:lnTo>
                    <a:close/>
                    <a:moveTo>
                      <a:pt x="5095" y="1"/>
                    </a:moveTo>
                    <a:lnTo>
                      <a:pt x="4919" y="89"/>
                    </a:lnTo>
                    <a:cubicBezTo>
                      <a:pt x="4919" y="89"/>
                      <a:pt x="5095" y="484"/>
                      <a:pt x="5403" y="1143"/>
                    </a:cubicBezTo>
                    <a:lnTo>
                      <a:pt x="835" y="5184"/>
                    </a:lnTo>
                    <a:cubicBezTo>
                      <a:pt x="439" y="4481"/>
                      <a:pt x="220" y="4042"/>
                      <a:pt x="176" y="3998"/>
                    </a:cubicBezTo>
                    <a:lnTo>
                      <a:pt x="0" y="4086"/>
                    </a:lnTo>
                    <a:cubicBezTo>
                      <a:pt x="1362" y="6721"/>
                      <a:pt x="3075" y="9137"/>
                      <a:pt x="5139" y="11245"/>
                    </a:cubicBezTo>
                    <a:cubicBezTo>
                      <a:pt x="5974" y="12079"/>
                      <a:pt x="6852" y="12870"/>
                      <a:pt x="7818" y="13573"/>
                    </a:cubicBezTo>
                    <a:lnTo>
                      <a:pt x="7994" y="13704"/>
                    </a:lnTo>
                    <a:cubicBezTo>
                      <a:pt x="9092" y="14451"/>
                      <a:pt x="10278" y="15066"/>
                      <a:pt x="11552" y="15461"/>
                    </a:cubicBezTo>
                    <a:lnTo>
                      <a:pt x="11596" y="15286"/>
                    </a:lnTo>
                    <a:cubicBezTo>
                      <a:pt x="11332" y="15198"/>
                      <a:pt x="11025" y="15066"/>
                      <a:pt x="10717" y="14978"/>
                    </a:cubicBezTo>
                    <a:lnTo>
                      <a:pt x="14670" y="10322"/>
                    </a:lnTo>
                    <a:cubicBezTo>
                      <a:pt x="14934" y="10410"/>
                      <a:pt x="15241" y="10498"/>
                      <a:pt x="15548" y="10586"/>
                    </a:cubicBezTo>
                    <a:lnTo>
                      <a:pt x="15592" y="10366"/>
                    </a:lnTo>
                    <a:cubicBezTo>
                      <a:pt x="8389" y="8390"/>
                      <a:pt x="5139" y="89"/>
                      <a:pt x="5095" y="1"/>
                    </a:cubicBezTo>
                    <a:close/>
                  </a:path>
                </a:pathLst>
              </a:custGeom>
              <a:solidFill>
                <a:srgbClr val="094A5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24" name="Google Shape;1224;p32"/>
              <p:cNvSpPr/>
              <p:nvPr/>
            </p:nvSpPr>
            <p:spPr>
              <a:xfrm>
                <a:off x="3877450" y="1116038"/>
                <a:ext cx="160444" cy="148139"/>
              </a:xfrm>
              <a:custGeom>
                <a:avLst/>
                <a:gdLst/>
                <a:ahLst/>
                <a:cxnLst/>
                <a:rect l="l" t="t" r="r" b="b"/>
                <a:pathLst>
                  <a:path w="7380" h="6814" extrusionOk="0">
                    <a:moveTo>
                      <a:pt x="4958" y="1"/>
                    </a:moveTo>
                    <a:cubicBezTo>
                      <a:pt x="4901" y="1"/>
                      <a:pt x="4845" y="2"/>
                      <a:pt x="4788" y="6"/>
                    </a:cubicBezTo>
                    <a:cubicBezTo>
                      <a:pt x="4480" y="6"/>
                      <a:pt x="4173" y="93"/>
                      <a:pt x="3909" y="225"/>
                    </a:cubicBezTo>
                    <a:cubicBezTo>
                      <a:pt x="3646" y="313"/>
                      <a:pt x="3426" y="445"/>
                      <a:pt x="3207" y="577"/>
                    </a:cubicBezTo>
                    <a:cubicBezTo>
                      <a:pt x="2284" y="1235"/>
                      <a:pt x="1406" y="2026"/>
                      <a:pt x="659" y="2904"/>
                    </a:cubicBezTo>
                    <a:cubicBezTo>
                      <a:pt x="308" y="3344"/>
                      <a:pt x="88" y="3915"/>
                      <a:pt x="44" y="4530"/>
                    </a:cubicBezTo>
                    <a:cubicBezTo>
                      <a:pt x="0" y="5057"/>
                      <a:pt x="132" y="5540"/>
                      <a:pt x="484" y="5979"/>
                    </a:cubicBezTo>
                    <a:cubicBezTo>
                      <a:pt x="659" y="6242"/>
                      <a:pt x="923" y="6506"/>
                      <a:pt x="1230" y="6682"/>
                    </a:cubicBezTo>
                    <a:cubicBezTo>
                      <a:pt x="1450" y="6770"/>
                      <a:pt x="1669" y="6813"/>
                      <a:pt x="1889" y="6813"/>
                    </a:cubicBezTo>
                    <a:cubicBezTo>
                      <a:pt x="2109" y="6813"/>
                      <a:pt x="2328" y="6770"/>
                      <a:pt x="2548" y="6682"/>
                    </a:cubicBezTo>
                    <a:cubicBezTo>
                      <a:pt x="2987" y="6462"/>
                      <a:pt x="3382" y="6199"/>
                      <a:pt x="3778" y="5891"/>
                    </a:cubicBezTo>
                    <a:cubicBezTo>
                      <a:pt x="4173" y="5628"/>
                      <a:pt x="4568" y="5276"/>
                      <a:pt x="4832" y="4881"/>
                    </a:cubicBezTo>
                    <a:cubicBezTo>
                      <a:pt x="5139" y="4530"/>
                      <a:pt x="5008" y="4046"/>
                      <a:pt x="4656" y="3827"/>
                    </a:cubicBezTo>
                    <a:cubicBezTo>
                      <a:pt x="4349" y="3563"/>
                      <a:pt x="4129" y="3344"/>
                      <a:pt x="3866" y="3080"/>
                    </a:cubicBezTo>
                    <a:cubicBezTo>
                      <a:pt x="3382" y="2553"/>
                      <a:pt x="3339" y="2509"/>
                      <a:pt x="3251" y="2509"/>
                    </a:cubicBezTo>
                    <a:cubicBezTo>
                      <a:pt x="3119" y="2509"/>
                      <a:pt x="3031" y="2597"/>
                      <a:pt x="2987" y="2685"/>
                    </a:cubicBezTo>
                    <a:cubicBezTo>
                      <a:pt x="2943" y="2861"/>
                      <a:pt x="3119" y="3168"/>
                      <a:pt x="3822" y="3959"/>
                    </a:cubicBezTo>
                    <a:lnTo>
                      <a:pt x="4305" y="4442"/>
                    </a:lnTo>
                    <a:lnTo>
                      <a:pt x="4173" y="4617"/>
                    </a:lnTo>
                    <a:cubicBezTo>
                      <a:pt x="4041" y="4793"/>
                      <a:pt x="3866" y="4969"/>
                      <a:pt x="3690" y="5144"/>
                    </a:cubicBezTo>
                    <a:cubicBezTo>
                      <a:pt x="3426" y="5364"/>
                      <a:pt x="3163" y="5584"/>
                      <a:pt x="2899" y="5759"/>
                    </a:cubicBezTo>
                    <a:cubicBezTo>
                      <a:pt x="2405" y="6056"/>
                      <a:pt x="2133" y="6204"/>
                      <a:pt x="1880" y="6204"/>
                    </a:cubicBezTo>
                    <a:cubicBezTo>
                      <a:pt x="1796" y="6204"/>
                      <a:pt x="1713" y="6188"/>
                      <a:pt x="1626" y="6155"/>
                    </a:cubicBezTo>
                    <a:cubicBezTo>
                      <a:pt x="1142" y="6023"/>
                      <a:pt x="747" y="5232"/>
                      <a:pt x="747" y="4530"/>
                    </a:cubicBezTo>
                    <a:cubicBezTo>
                      <a:pt x="747" y="3915"/>
                      <a:pt x="1582" y="2773"/>
                      <a:pt x="2548" y="1894"/>
                    </a:cubicBezTo>
                    <a:cubicBezTo>
                      <a:pt x="3514" y="1060"/>
                      <a:pt x="4085" y="796"/>
                      <a:pt x="4832" y="708"/>
                    </a:cubicBezTo>
                    <a:cubicBezTo>
                      <a:pt x="4910" y="699"/>
                      <a:pt x="4991" y="695"/>
                      <a:pt x="5072" y="695"/>
                    </a:cubicBezTo>
                    <a:cubicBezTo>
                      <a:pt x="5764" y="695"/>
                      <a:pt x="6519" y="1013"/>
                      <a:pt x="6677" y="1367"/>
                    </a:cubicBezTo>
                    <a:cubicBezTo>
                      <a:pt x="6720" y="1499"/>
                      <a:pt x="6764" y="1675"/>
                      <a:pt x="6764" y="1806"/>
                    </a:cubicBezTo>
                    <a:cubicBezTo>
                      <a:pt x="6764" y="2220"/>
                      <a:pt x="6893" y="2440"/>
                      <a:pt x="7095" y="2440"/>
                    </a:cubicBezTo>
                    <a:cubicBezTo>
                      <a:pt x="7129" y="2440"/>
                      <a:pt x="7166" y="2434"/>
                      <a:pt x="7204" y="2421"/>
                    </a:cubicBezTo>
                    <a:cubicBezTo>
                      <a:pt x="7291" y="2333"/>
                      <a:pt x="7335" y="2202"/>
                      <a:pt x="7335" y="1850"/>
                    </a:cubicBezTo>
                    <a:cubicBezTo>
                      <a:pt x="7379" y="1499"/>
                      <a:pt x="7248" y="1148"/>
                      <a:pt x="7028" y="840"/>
                    </a:cubicBezTo>
                    <a:cubicBezTo>
                      <a:pt x="6984" y="796"/>
                      <a:pt x="6940" y="752"/>
                      <a:pt x="6940" y="752"/>
                    </a:cubicBezTo>
                    <a:cubicBezTo>
                      <a:pt x="6369" y="263"/>
                      <a:pt x="5685" y="1"/>
                      <a:pt x="4958" y="1"/>
                    </a:cubicBezTo>
                    <a:close/>
                  </a:path>
                </a:pathLst>
              </a:custGeom>
              <a:solidFill>
                <a:srgbClr val="094A5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25" name="Google Shape;1225;p32"/>
              <p:cNvSpPr/>
              <p:nvPr/>
            </p:nvSpPr>
            <p:spPr>
              <a:xfrm>
                <a:off x="3951933" y="1182216"/>
                <a:ext cx="129877" cy="166422"/>
              </a:xfrm>
              <a:custGeom>
                <a:avLst/>
                <a:gdLst/>
                <a:ahLst/>
                <a:cxnLst/>
                <a:rect l="l" t="t" r="r" b="b"/>
                <a:pathLst>
                  <a:path w="5974" h="7655" extrusionOk="0">
                    <a:moveTo>
                      <a:pt x="5609" y="1"/>
                    </a:moveTo>
                    <a:cubicBezTo>
                      <a:pt x="5487" y="1"/>
                      <a:pt x="5378" y="73"/>
                      <a:pt x="5315" y="168"/>
                    </a:cubicBezTo>
                    <a:cubicBezTo>
                      <a:pt x="4524" y="1178"/>
                      <a:pt x="3646" y="2057"/>
                      <a:pt x="2723" y="2935"/>
                    </a:cubicBezTo>
                    <a:cubicBezTo>
                      <a:pt x="1230" y="4472"/>
                      <a:pt x="0" y="5702"/>
                      <a:pt x="0" y="5790"/>
                    </a:cubicBezTo>
                    <a:cubicBezTo>
                      <a:pt x="0" y="5790"/>
                      <a:pt x="44" y="5834"/>
                      <a:pt x="44" y="5922"/>
                    </a:cubicBezTo>
                    <a:cubicBezTo>
                      <a:pt x="615" y="6537"/>
                      <a:pt x="1230" y="7107"/>
                      <a:pt x="1889" y="7635"/>
                    </a:cubicBezTo>
                    <a:cubicBezTo>
                      <a:pt x="1923" y="7648"/>
                      <a:pt x="1956" y="7654"/>
                      <a:pt x="1989" y="7654"/>
                    </a:cubicBezTo>
                    <a:cubicBezTo>
                      <a:pt x="2169" y="7654"/>
                      <a:pt x="2315" y="7463"/>
                      <a:pt x="2240" y="7239"/>
                    </a:cubicBezTo>
                    <a:cubicBezTo>
                      <a:pt x="2196" y="7107"/>
                      <a:pt x="2153" y="7020"/>
                      <a:pt x="1538" y="6405"/>
                    </a:cubicBezTo>
                    <a:lnTo>
                      <a:pt x="879" y="5702"/>
                    </a:lnTo>
                    <a:lnTo>
                      <a:pt x="1230" y="5351"/>
                    </a:lnTo>
                    <a:cubicBezTo>
                      <a:pt x="1406" y="5175"/>
                      <a:pt x="2109" y="4428"/>
                      <a:pt x="2811" y="3726"/>
                    </a:cubicBezTo>
                    <a:cubicBezTo>
                      <a:pt x="5578" y="915"/>
                      <a:pt x="5974" y="431"/>
                      <a:pt x="5930" y="124"/>
                    </a:cubicBezTo>
                    <a:cubicBezTo>
                      <a:pt x="5930" y="124"/>
                      <a:pt x="5886" y="80"/>
                      <a:pt x="5886" y="80"/>
                    </a:cubicBezTo>
                    <a:cubicBezTo>
                      <a:pt x="5842" y="36"/>
                      <a:pt x="5798" y="36"/>
                      <a:pt x="5754" y="36"/>
                    </a:cubicBezTo>
                    <a:cubicBezTo>
                      <a:pt x="5705" y="12"/>
                      <a:pt x="5656" y="1"/>
                      <a:pt x="5609" y="1"/>
                    </a:cubicBezTo>
                    <a:close/>
                  </a:path>
                </a:pathLst>
              </a:custGeom>
              <a:solidFill>
                <a:srgbClr val="094A5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26" name="Google Shape;1226;p32"/>
              <p:cNvSpPr/>
              <p:nvPr/>
            </p:nvSpPr>
            <p:spPr>
              <a:xfrm>
                <a:off x="4031176" y="1250546"/>
                <a:ext cx="168096" cy="166401"/>
              </a:xfrm>
              <a:custGeom>
                <a:avLst/>
                <a:gdLst/>
                <a:ahLst/>
                <a:cxnLst/>
                <a:rect l="l" t="t" r="r" b="b"/>
                <a:pathLst>
                  <a:path w="7732" h="7654" extrusionOk="0">
                    <a:moveTo>
                      <a:pt x="5046" y="1"/>
                    </a:moveTo>
                    <a:cubicBezTo>
                      <a:pt x="5019" y="1"/>
                      <a:pt x="4986" y="34"/>
                      <a:pt x="4920" y="99"/>
                    </a:cubicBezTo>
                    <a:cubicBezTo>
                      <a:pt x="4700" y="275"/>
                      <a:pt x="2285" y="2647"/>
                      <a:pt x="1538" y="3437"/>
                    </a:cubicBezTo>
                    <a:cubicBezTo>
                      <a:pt x="440" y="4579"/>
                      <a:pt x="89" y="5019"/>
                      <a:pt x="45" y="5458"/>
                    </a:cubicBezTo>
                    <a:cubicBezTo>
                      <a:pt x="1" y="5897"/>
                      <a:pt x="89" y="6336"/>
                      <a:pt x="352" y="6688"/>
                    </a:cubicBezTo>
                    <a:cubicBezTo>
                      <a:pt x="572" y="6995"/>
                      <a:pt x="835" y="7259"/>
                      <a:pt x="1143" y="7434"/>
                    </a:cubicBezTo>
                    <a:cubicBezTo>
                      <a:pt x="1406" y="7566"/>
                      <a:pt x="1714" y="7654"/>
                      <a:pt x="2021" y="7654"/>
                    </a:cubicBezTo>
                    <a:cubicBezTo>
                      <a:pt x="2592" y="7610"/>
                      <a:pt x="3075" y="7215"/>
                      <a:pt x="4964" y="5414"/>
                    </a:cubicBezTo>
                    <a:cubicBezTo>
                      <a:pt x="6018" y="4360"/>
                      <a:pt x="7643" y="2779"/>
                      <a:pt x="7687" y="2735"/>
                    </a:cubicBezTo>
                    <a:cubicBezTo>
                      <a:pt x="7731" y="2691"/>
                      <a:pt x="7687" y="2603"/>
                      <a:pt x="7599" y="2559"/>
                    </a:cubicBezTo>
                    <a:cubicBezTo>
                      <a:pt x="7555" y="2515"/>
                      <a:pt x="7511" y="2471"/>
                      <a:pt x="7424" y="2471"/>
                    </a:cubicBezTo>
                    <a:cubicBezTo>
                      <a:pt x="7292" y="2471"/>
                      <a:pt x="7028" y="2647"/>
                      <a:pt x="6413" y="3306"/>
                    </a:cubicBezTo>
                    <a:cubicBezTo>
                      <a:pt x="5184" y="4535"/>
                      <a:pt x="3866" y="5721"/>
                      <a:pt x="2460" y="6775"/>
                    </a:cubicBezTo>
                    <a:cubicBezTo>
                      <a:pt x="2259" y="6910"/>
                      <a:pt x="2032" y="6967"/>
                      <a:pt x="1799" y="6967"/>
                    </a:cubicBezTo>
                    <a:cubicBezTo>
                      <a:pt x="1727" y="6967"/>
                      <a:pt x="1655" y="6962"/>
                      <a:pt x="1582" y="6951"/>
                    </a:cubicBezTo>
                    <a:cubicBezTo>
                      <a:pt x="1450" y="6863"/>
                      <a:pt x="1362" y="6819"/>
                      <a:pt x="1099" y="6556"/>
                    </a:cubicBezTo>
                    <a:cubicBezTo>
                      <a:pt x="967" y="6424"/>
                      <a:pt x="835" y="6292"/>
                      <a:pt x="748" y="6117"/>
                    </a:cubicBezTo>
                    <a:cubicBezTo>
                      <a:pt x="704" y="5809"/>
                      <a:pt x="704" y="5502"/>
                      <a:pt x="835" y="5238"/>
                    </a:cubicBezTo>
                    <a:cubicBezTo>
                      <a:pt x="1889" y="3877"/>
                      <a:pt x="3031" y="2603"/>
                      <a:pt x="4305" y="1417"/>
                    </a:cubicBezTo>
                    <a:cubicBezTo>
                      <a:pt x="4744" y="934"/>
                      <a:pt x="5140" y="539"/>
                      <a:pt x="5184" y="451"/>
                    </a:cubicBezTo>
                    <a:cubicBezTo>
                      <a:pt x="5315" y="319"/>
                      <a:pt x="5271" y="143"/>
                      <a:pt x="5140" y="99"/>
                    </a:cubicBezTo>
                    <a:cubicBezTo>
                      <a:pt x="5096" y="34"/>
                      <a:pt x="5074" y="1"/>
                      <a:pt x="5046" y="1"/>
                    </a:cubicBezTo>
                    <a:close/>
                  </a:path>
                </a:pathLst>
              </a:custGeom>
              <a:solidFill>
                <a:srgbClr val="094A5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27" name="Google Shape;1227;p32"/>
              <p:cNvSpPr/>
              <p:nvPr/>
            </p:nvSpPr>
            <p:spPr>
              <a:xfrm>
                <a:off x="4100898" y="1347008"/>
                <a:ext cx="171901" cy="162574"/>
              </a:xfrm>
              <a:custGeom>
                <a:avLst/>
                <a:gdLst/>
                <a:ahLst/>
                <a:cxnLst/>
                <a:rect l="l" t="t" r="r" b="b"/>
                <a:pathLst>
                  <a:path w="7907" h="7478" extrusionOk="0">
                    <a:moveTo>
                      <a:pt x="5545" y="0"/>
                    </a:moveTo>
                    <a:cubicBezTo>
                      <a:pt x="5405" y="0"/>
                      <a:pt x="5260" y="109"/>
                      <a:pt x="5007" y="362"/>
                    </a:cubicBezTo>
                    <a:lnTo>
                      <a:pt x="2723" y="2646"/>
                    </a:lnTo>
                    <a:cubicBezTo>
                      <a:pt x="1493" y="3876"/>
                      <a:pt x="571" y="4754"/>
                      <a:pt x="395" y="4886"/>
                    </a:cubicBezTo>
                    <a:cubicBezTo>
                      <a:pt x="44" y="5193"/>
                      <a:pt x="0" y="5281"/>
                      <a:pt x="44" y="5413"/>
                    </a:cubicBezTo>
                    <a:lnTo>
                      <a:pt x="44" y="5457"/>
                    </a:lnTo>
                    <a:cubicBezTo>
                      <a:pt x="44" y="5457"/>
                      <a:pt x="88" y="5501"/>
                      <a:pt x="88" y="5501"/>
                    </a:cubicBezTo>
                    <a:cubicBezTo>
                      <a:pt x="132" y="5545"/>
                      <a:pt x="132" y="5589"/>
                      <a:pt x="264" y="5633"/>
                    </a:cubicBezTo>
                    <a:cubicBezTo>
                      <a:pt x="352" y="5720"/>
                      <a:pt x="791" y="6160"/>
                      <a:pt x="1230" y="6599"/>
                    </a:cubicBezTo>
                    <a:cubicBezTo>
                      <a:pt x="1537" y="6906"/>
                      <a:pt x="1845" y="7214"/>
                      <a:pt x="2196" y="7477"/>
                    </a:cubicBezTo>
                    <a:cubicBezTo>
                      <a:pt x="2328" y="7477"/>
                      <a:pt x="2460" y="7433"/>
                      <a:pt x="2548" y="7346"/>
                    </a:cubicBezTo>
                    <a:cubicBezTo>
                      <a:pt x="2635" y="7214"/>
                      <a:pt x="2548" y="7082"/>
                      <a:pt x="1669" y="6204"/>
                    </a:cubicBezTo>
                    <a:lnTo>
                      <a:pt x="879" y="5369"/>
                    </a:lnTo>
                    <a:lnTo>
                      <a:pt x="922" y="5281"/>
                    </a:lnTo>
                    <a:cubicBezTo>
                      <a:pt x="1054" y="5106"/>
                      <a:pt x="2460" y="3788"/>
                      <a:pt x="3031" y="3305"/>
                    </a:cubicBezTo>
                    <a:lnTo>
                      <a:pt x="3206" y="3129"/>
                    </a:lnTo>
                    <a:lnTo>
                      <a:pt x="3909" y="3832"/>
                    </a:lnTo>
                    <a:cubicBezTo>
                      <a:pt x="4506" y="4394"/>
                      <a:pt x="4682" y="4506"/>
                      <a:pt x="4796" y="4506"/>
                    </a:cubicBezTo>
                    <a:cubicBezTo>
                      <a:pt x="4824" y="4506"/>
                      <a:pt x="4849" y="4499"/>
                      <a:pt x="4875" y="4491"/>
                    </a:cubicBezTo>
                    <a:cubicBezTo>
                      <a:pt x="5007" y="4447"/>
                      <a:pt x="5051" y="4359"/>
                      <a:pt x="5007" y="4227"/>
                    </a:cubicBezTo>
                    <a:cubicBezTo>
                      <a:pt x="4788" y="3920"/>
                      <a:pt x="4568" y="3656"/>
                      <a:pt x="4304" y="3393"/>
                    </a:cubicBezTo>
                    <a:lnTo>
                      <a:pt x="3602" y="2646"/>
                    </a:lnTo>
                    <a:lnTo>
                      <a:pt x="3821" y="2382"/>
                    </a:lnTo>
                    <a:cubicBezTo>
                      <a:pt x="3997" y="2163"/>
                      <a:pt x="5007" y="1153"/>
                      <a:pt x="5402" y="757"/>
                    </a:cubicBezTo>
                    <a:cubicBezTo>
                      <a:pt x="5458" y="674"/>
                      <a:pt x="5496" y="643"/>
                      <a:pt x="5528" y="643"/>
                    </a:cubicBezTo>
                    <a:cubicBezTo>
                      <a:pt x="5546" y="643"/>
                      <a:pt x="5562" y="653"/>
                      <a:pt x="5578" y="669"/>
                    </a:cubicBezTo>
                    <a:cubicBezTo>
                      <a:pt x="6017" y="977"/>
                      <a:pt x="6457" y="1328"/>
                      <a:pt x="6808" y="1680"/>
                    </a:cubicBezTo>
                    <a:cubicBezTo>
                      <a:pt x="7203" y="2031"/>
                      <a:pt x="7511" y="2338"/>
                      <a:pt x="7555" y="2382"/>
                    </a:cubicBezTo>
                    <a:cubicBezTo>
                      <a:pt x="7686" y="2382"/>
                      <a:pt x="7818" y="2295"/>
                      <a:pt x="7862" y="2207"/>
                    </a:cubicBezTo>
                    <a:cubicBezTo>
                      <a:pt x="7906" y="2031"/>
                      <a:pt x="7730" y="1855"/>
                      <a:pt x="7291" y="1416"/>
                    </a:cubicBezTo>
                    <a:cubicBezTo>
                      <a:pt x="6808" y="933"/>
                      <a:pt x="6325" y="494"/>
                      <a:pt x="5798" y="98"/>
                    </a:cubicBezTo>
                    <a:cubicBezTo>
                      <a:pt x="5703" y="35"/>
                      <a:pt x="5625" y="0"/>
                      <a:pt x="5545" y="0"/>
                    </a:cubicBezTo>
                    <a:close/>
                  </a:path>
                </a:pathLst>
              </a:custGeom>
              <a:solidFill>
                <a:srgbClr val="094A5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28" name="Google Shape;1228;p32"/>
              <p:cNvSpPr/>
              <p:nvPr/>
            </p:nvSpPr>
            <p:spPr>
              <a:xfrm>
                <a:off x="4879115" y="637751"/>
                <a:ext cx="169031" cy="229535"/>
              </a:xfrm>
              <a:custGeom>
                <a:avLst/>
                <a:gdLst/>
                <a:ahLst/>
                <a:cxnLst/>
                <a:rect l="l" t="t" r="r" b="b"/>
                <a:pathLst>
                  <a:path w="7775" h="10558" extrusionOk="0">
                    <a:moveTo>
                      <a:pt x="5578" y="1"/>
                    </a:moveTo>
                    <a:lnTo>
                      <a:pt x="5578" y="1"/>
                    </a:lnTo>
                    <a:cubicBezTo>
                      <a:pt x="2328" y="177"/>
                      <a:pt x="0" y="3207"/>
                      <a:pt x="703" y="6370"/>
                    </a:cubicBezTo>
                    <a:cubicBezTo>
                      <a:pt x="1223" y="8902"/>
                      <a:pt x="3442" y="10557"/>
                      <a:pt x="5845" y="10557"/>
                    </a:cubicBezTo>
                    <a:cubicBezTo>
                      <a:pt x="6485" y="10557"/>
                      <a:pt x="7137" y="10440"/>
                      <a:pt x="7774" y="10191"/>
                    </a:cubicBezTo>
                    <a:cubicBezTo>
                      <a:pt x="7379" y="10059"/>
                      <a:pt x="7028" y="9839"/>
                      <a:pt x="6720" y="9576"/>
                    </a:cubicBezTo>
                    <a:cubicBezTo>
                      <a:pt x="4700" y="7951"/>
                      <a:pt x="3778" y="4744"/>
                      <a:pt x="4348" y="2241"/>
                    </a:cubicBezTo>
                    <a:cubicBezTo>
                      <a:pt x="4524" y="1406"/>
                      <a:pt x="4963" y="616"/>
                      <a:pt x="5578" y="1"/>
                    </a:cubicBezTo>
                    <a:close/>
                  </a:path>
                </a:pathLst>
              </a:custGeom>
              <a:solidFill>
                <a:srgbClr val="F8B45B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229" name="Google Shape;1229;p32"/>
            <p:cNvGrpSpPr/>
            <p:nvPr/>
          </p:nvGrpSpPr>
          <p:grpSpPr>
            <a:xfrm>
              <a:off x="5915151" y="1220706"/>
              <a:ext cx="408920" cy="298413"/>
              <a:chOff x="3418164" y="569399"/>
              <a:chExt cx="527095" cy="384652"/>
            </a:xfrm>
          </p:grpSpPr>
          <p:sp>
            <p:nvSpPr>
              <p:cNvPr id="1230" name="Google Shape;1230;p32"/>
              <p:cNvSpPr/>
              <p:nvPr/>
            </p:nvSpPr>
            <p:spPr>
              <a:xfrm>
                <a:off x="3418164" y="569399"/>
                <a:ext cx="527095" cy="384652"/>
              </a:xfrm>
              <a:custGeom>
                <a:avLst/>
                <a:gdLst/>
                <a:ahLst/>
                <a:cxnLst/>
                <a:rect l="l" t="t" r="r" b="b"/>
                <a:pathLst>
                  <a:path w="24245" h="17693" extrusionOk="0">
                    <a:moveTo>
                      <a:pt x="18325" y="0"/>
                    </a:moveTo>
                    <a:cubicBezTo>
                      <a:pt x="17717" y="0"/>
                      <a:pt x="17099" y="136"/>
                      <a:pt x="16515" y="422"/>
                    </a:cubicBezTo>
                    <a:lnTo>
                      <a:pt x="2723" y="7537"/>
                    </a:lnTo>
                    <a:cubicBezTo>
                      <a:pt x="747" y="8547"/>
                      <a:pt x="0" y="10963"/>
                      <a:pt x="1010" y="12895"/>
                    </a:cubicBezTo>
                    <a:lnTo>
                      <a:pt x="2372" y="15531"/>
                    </a:lnTo>
                    <a:cubicBezTo>
                      <a:pt x="3078" y="16912"/>
                      <a:pt x="4449" y="17693"/>
                      <a:pt x="5870" y="17693"/>
                    </a:cubicBezTo>
                    <a:cubicBezTo>
                      <a:pt x="6483" y="17693"/>
                      <a:pt x="7105" y="17548"/>
                      <a:pt x="7686" y="17244"/>
                    </a:cubicBezTo>
                    <a:lnTo>
                      <a:pt x="21522" y="10128"/>
                    </a:lnTo>
                    <a:cubicBezTo>
                      <a:pt x="23454" y="9118"/>
                      <a:pt x="24245" y="6746"/>
                      <a:pt x="23235" y="4814"/>
                    </a:cubicBezTo>
                    <a:lnTo>
                      <a:pt x="21873" y="2135"/>
                    </a:lnTo>
                    <a:cubicBezTo>
                      <a:pt x="21161" y="773"/>
                      <a:pt x="19774" y="0"/>
                      <a:pt x="18325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31" name="Google Shape;1231;p32"/>
              <p:cNvSpPr/>
              <p:nvPr/>
            </p:nvSpPr>
            <p:spPr>
              <a:xfrm>
                <a:off x="3621545" y="569399"/>
                <a:ext cx="322757" cy="301365"/>
              </a:xfrm>
              <a:custGeom>
                <a:avLst/>
                <a:gdLst/>
                <a:ahLst/>
                <a:cxnLst/>
                <a:rect l="l" t="t" r="r" b="b"/>
                <a:pathLst>
                  <a:path w="14846" h="13862" extrusionOk="0">
                    <a:moveTo>
                      <a:pt x="8951" y="0"/>
                    </a:moveTo>
                    <a:cubicBezTo>
                      <a:pt x="8344" y="0"/>
                      <a:pt x="7731" y="136"/>
                      <a:pt x="7160" y="422"/>
                    </a:cubicBezTo>
                    <a:lnTo>
                      <a:pt x="0" y="4155"/>
                    </a:lnTo>
                    <a:lnTo>
                      <a:pt x="4964" y="13862"/>
                    </a:lnTo>
                    <a:lnTo>
                      <a:pt x="12167" y="10128"/>
                    </a:lnTo>
                    <a:cubicBezTo>
                      <a:pt x="14099" y="9118"/>
                      <a:pt x="14846" y="6746"/>
                      <a:pt x="13880" y="4814"/>
                    </a:cubicBezTo>
                    <a:lnTo>
                      <a:pt x="12518" y="2135"/>
                    </a:lnTo>
                    <a:cubicBezTo>
                      <a:pt x="11806" y="773"/>
                      <a:pt x="10397" y="0"/>
                      <a:pt x="8951" y="0"/>
                    </a:cubicBezTo>
                    <a:close/>
                  </a:path>
                </a:pathLst>
              </a:custGeom>
              <a:solidFill>
                <a:srgbClr val="D55D7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32" name="Google Shape;1232;p32"/>
              <p:cNvSpPr/>
              <p:nvPr/>
            </p:nvSpPr>
            <p:spPr>
              <a:xfrm>
                <a:off x="3621545" y="644447"/>
                <a:ext cx="138486" cy="226317"/>
              </a:xfrm>
              <a:custGeom>
                <a:avLst/>
                <a:gdLst/>
                <a:ahLst/>
                <a:cxnLst/>
                <a:rect l="l" t="t" r="r" b="b"/>
                <a:pathLst>
                  <a:path w="6370" h="10410" extrusionOk="0">
                    <a:moveTo>
                      <a:pt x="1362" y="0"/>
                    </a:moveTo>
                    <a:lnTo>
                      <a:pt x="0" y="703"/>
                    </a:lnTo>
                    <a:lnTo>
                      <a:pt x="4964" y="10410"/>
                    </a:lnTo>
                    <a:lnTo>
                      <a:pt x="6369" y="9663"/>
                    </a:lnTo>
                    <a:lnTo>
                      <a:pt x="1362" y="0"/>
                    </a:lnTo>
                    <a:close/>
                  </a:path>
                </a:pathLst>
              </a:custGeom>
              <a:solidFill>
                <a:srgbClr val="F8B45B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33" name="Google Shape;1233;p32"/>
              <p:cNvSpPr/>
              <p:nvPr/>
            </p:nvSpPr>
            <p:spPr>
              <a:xfrm>
                <a:off x="3712267" y="610053"/>
                <a:ext cx="181445" cy="177662"/>
              </a:xfrm>
              <a:custGeom>
                <a:avLst/>
                <a:gdLst/>
                <a:ahLst/>
                <a:cxnLst/>
                <a:rect l="l" t="t" r="r" b="b"/>
                <a:pathLst>
                  <a:path w="8346" h="8172" extrusionOk="0">
                    <a:moveTo>
                      <a:pt x="4777" y="0"/>
                    </a:moveTo>
                    <a:cubicBezTo>
                      <a:pt x="4472" y="0"/>
                      <a:pt x="4125" y="1934"/>
                      <a:pt x="3821" y="1978"/>
                    </a:cubicBezTo>
                    <a:cubicBezTo>
                      <a:pt x="3817" y="1978"/>
                      <a:pt x="3814" y="1978"/>
                      <a:pt x="3810" y="1978"/>
                    </a:cubicBezTo>
                    <a:cubicBezTo>
                      <a:pt x="3506" y="1978"/>
                      <a:pt x="2673" y="428"/>
                      <a:pt x="2332" y="428"/>
                    </a:cubicBezTo>
                    <a:cubicBezTo>
                      <a:pt x="2315" y="428"/>
                      <a:pt x="2299" y="432"/>
                      <a:pt x="2284" y="440"/>
                    </a:cubicBezTo>
                    <a:cubicBezTo>
                      <a:pt x="1977" y="572"/>
                      <a:pt x="2899" y="2329"/>
                      <a:pt x="2635" y="2549"/>
                    </a:cubicBezTo>
                    <a:cubicBezTo>
                      <a:pt x="2606" y="2584"/>
                      <a:pt x="2549" y="2599"/>
                      <a:pt x="2471" y="2599"/>
                    </a:cubicBezTo>
                    <a:cubicBezTo>
                      <a:pt x="2044" y="2599"/>
                      <a:pt x="997" y="2147"/>
                      <a:pt x="617" y="2147"/>
                    </a:cubicBezTo>
                    <a:cubicBezTo>
                      <a:pt x="548" y="2147"/>
                      <a:pt x="501" y="2162"/>
                      <a:pt x="483" y="2197"/>
                    </a:cubicBezTo>
                    <a:cubicBezTo>
                      <a:pt x="351" y="2505"/>
                      <a:pt x="2108" y="3427"/>
                      <a:pt x="2064" y="3734"/>
                    </a:cubicBezTo>
                    <a:cubicBezTo>
                      <a:pt x="1977" y="4086"/>
                      <a:pt x="0" y="4437"/>
                      <a:pt x="88" y="4745"/>
                    </a:cubicBezTo>
                    <a:cubicBezTo>
                      <a:pt x="132" y="4898"/>
                      <a:pt x="648" y="4898"/>
                      <a:pt x="1169" y="4898"/>
                    </a:cubicBezTo>
                    <a:cubicBezTo>
                      <a:pt x="1691" y="4898"/>
                      <a:pt x="2218" y="4898"/>
                      <a:pt x="2284" y="5052"/>
                    </a:cubicBezTo>
                    <a:cubicBezTo>
                      <a:pt x="2460" y="5360"/>
                      <a:pt x="1054" y="6765"/>
                      <a:pt x="1274" y="7029"/>
                    </a:cubicBezTo>
                    <a:cubicBezTo>
                      <a:pt x="1292" y="7044"/>
                      <a:pt x="1317" y="7051"/>
                      <a:pt x="1346" y="7051"/>
                    </a:cubicBezTo>
                    <a:cubicBezTo>
                      <a:pt x="1707" y="7051"/>
                      <a:pt x="2813" y="5960"/>
                      <a:pt x="3150" y="5960"/>
                    </a:cubicBezTo>
                    <a:cubicBezTo>
                      <a:pt x="3172" y="5960"/>
                      <a:pt x="3191" y="5964"/>
                      <a:pt x="3206" y="5974"/>
                    </a:cubicBezTo>
                    <a:cubicBezTo>
                      <a:pt x="3514" y="6150"/>
                      <a:pt x="3250" y="8127"/>
                      <a:pt x="3558" y="8171"/>
                    </a:cubicBezTo>
                    <a:cubicBezTo>
                      <a:pt x="3562" y="8171"/>
                      <a:pt x="3566" y="8171"/>
                      <a:pt x="3570" y="8171"/>
                    </a:cubicBezTo>
                    <a:cubicBezTo>
                      <a:pt x="3916" y="8171"/>
                      <a:pt x="4220" y="6281"/>
                      <a:pt x="4524" y="6238"/>
                    </a:cubicBezTo>
                    <a:cubicBezTo>
                      <a:pt x="4533" y="6236"/>
                      <a:pt x="4541" y="6235"/>
                      <a:pt x="4551" y="6235"/>
                    </a:cubicBezTo>
                    <a:cubicBezTo>
                      <a:pt x="4906" y="6235"/>
                      <a:pt x="5740" y="7782"/>
                      <a:pt x="6069" y="7782"/>
                    </a:cubicBezTo>
                    <a:cubicBezTo>
                      <a:pt x="6082" y="7782"/>
                      <a:pt x="6094" y="7780"/>
                      <a:pt x="6105" y="7775"/>
                    </a:cubicBezTo>
                    <a:cubicBezTo>
                      <a:pt x="6369" y="7600"/>
                      <a:pt x="5490" y="5843"/>
                      <a:pt x="5710" y="5623"/>
                    </a:cubicBezTo>
                    <a:cubicBezTo>
                      <a:pt x="5745" y="5588"/>
                      <a:pt x="5806" y="5573"/>
                      <a:pt x="5887" y="5573"/>
                    </a:cubicBezTo>
                    <a:cubicBezTo>
                      <a:pt x="6332" y="5573"/>
                      <a:pt x="7361" y="6024"/>
                      <a:pt x="7759" y="6024"/>
                    </a:cubicBezTo>
                    <a:cubicBezTo>
                      <a:pt x="7831" y="6024"/>
                      <a:pt x="7883" y="6010"/>
                      <a:pt x="7906" y="5974"/>
                    </a:cubicBezTo>
                    <a:cubicBezTo>
                      <a:pt x="8038" y="5667"/>
                      <a:pt x="6281" y="4745"/>
                      <a:pt x="6325" y="4437"/>
                    </a:cubicBezTo>
                    <a:cubicBezTo>
                      <a:pt x="6369" y="4086"/>
                      <a:pt x="8345" y="3734"/>
                      <a:pt x="8257" y="3427"/>
                    </a:cubicBezTo>
                    <a:cubicBezTo>
                      <a:pt x="8235" y="3273"/>
                      <a:pt x="7730" y="3273"/>
                      <a:pt x="7209" y="3273"/>
                    </a:cubicBezTo>
                    <a:cubicBezTo>
                      <a:pt x="6687" y="3273"/>
                      <a:pt x="6149" y="3273"/>
                      <a:pt x="6061" y="3120"/>
                    </a:cubicBezTo>
                    <a:cubicBezTo>
                      <a:pt x="5929" y="2812"/>
                      <a:pt x="7335" y="1407"/>
                      <a:pt x="7071" y="1187"/>
                    </a:cubicBezTo>
                    <a:cubicBezTo>
                      <a:pt x="7053" y="1164"/>
                      <a:pt x="7025" y="1154"/>
                      <a:pt x="6990" y="1154"/>
                    </a:cubicBezTo>
                    <a:cubicBezTo>
                      <a:pt x="6636" y="1154"/>
                      <a:pt x="5536" y="2206"/>
                      <a:pt x="5187" y="2206"/>
                    </a:cubicBezTo>
                    <a:cubicBezTo>
                      <a:pt x="5169" y="2206"/>
                      <a:pt x="5153" y="2203"/>
                      <a:pt x="5139" y="2197"/>
                    </a:cubicBezTo>
                    <a:cubicBezTo>
                      <a:pt x="4831" y="2022"/>
                      <a:pt x="5095" y="89"/>
                      <a:pt x="4787" y="1"/>
                    </a:cubicBezTo>
                    <a:cubicBezTo>
                      <a:pt x="4784" y="1"/>
                      <a:pt x="4781" y="0"/>
                      <a:pt x="4777" y="0"/>
                    </a:cubicBezTo>
                    <a:close/>
                  </a:path>
                </a:pathLst>
              </a:custGeom>
              <a:solidFill>
                <a:srgbClr val="F8B45B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234" name="Google Shape;1234;p32"/>
            <p:cNvGrpSpPr/>
            <p:nvPr/>
          </p:nvGrpSpPr>
          <p:grpSpPr>
            <a:xfrm>
              <a:off x="4932866" y="1214989"/>
              <a:ext cx="3623948" cy="3176286"/>
              <a:chOff x="2152006" y="562029"/>
              <a:chExt cx="4671239" cy="4094207"/>
            </a:xfrm>
          </p:grpSpPr>
          <p:sp>
            <p:nvSpPr>
              <p:cNvPr id="1235" name="Google Shape;1235;p32"/>
              <p:cNvSpPr/>
              <p:nvPr/>
            </p:nvSpPr>
            <p:spPr>
              <a:xfrm>
                <a:off x="4848548" y="820130"/>
                <a:ext cx="140399" cy="269298"/>
              </a:xfrm>
              <a:custGeom>
                <a:avLst/>
                <a:gdLst/>
                <a:ahLst/>
                <a:cxnLst/>
                <a:rect l="l" t="t" r="r" b="b"/>
                <a:pathLst>
                  <a:path w="6458" h="12387" extrusionOk="0">
                    <a:moveTo>
                      <a:pt x="4042" y="1"/>
                    </a:moveTo>
                    <a:lnTo>
                      <a:pt x="3690" y="879"/>
                    </a:lnTo>
                    <a:lnTo>
                      <a:pt x="3646" y="1055"/>
                    </a:lnTo>
                    <a:lnTo>
                      <a:pt x="1" y="12387"/>
                    </a:lnTo>
                    <a:lnTo>
                      <a:pt x="6457" y="1231"/>
                    </a:lnTo>
                    <a:lnTo>
                      <a:pt x="4042" y="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36" name="Google Shape;1236;p32"/>
              <p:cNvSpPr/>
              <p:nvPr/>
            </p:nvSpPr>
            <p:spPr>
              <a:xfrm>
                <a:off x="4872506" y="636555"/>
                <a:ext cx="266341" cy="230665"/>
              </a:xfrm>
              <a:custGeom>
                <a:avLst/>
                <a:gdLst/>
                <a:ahLst/>
                <a:cxnLst/>
                <a:rect l="l" t="t" r="r" b="b"/>
                <a:pathLst>
                  <a:path w="12251" h="10610" extrusionOk="0">
                    <a:moveTo>
                      <a:pt x="6195" y="0"/>
                    </a:moveTo>
                    <a:cubicBezTo>
                      <a:pt x="2836" y="0"/>
                      <a:pt x="1" y="3289"/>
                      <a:pt x="1139" y="6952"/>
                    </a:cubicBezTo>
                    <a:cubicBezTo>
                      <a:pt x="1917" y="9356"/>
                      <a:pt x="4048" y="10609"/>
                      <a:pt x="6189" y="10609"/>
                    </a:cubicBezTo>
                    <a:cubicBezTo>
                      <a:pt x="8037" y="10609"/>
                      <a:pt x="9892" y="9675"/>
                      <a:pt x="10889" y="7742"/>
                    </a:cubicBezTo>
                    <a:cubicBezTo>
                      <a:pt x="12251" y="5107"/>
                      <a:pt x="11197" y="1945"/>
                      <a:pt x="8605" y="583"/>
                    </a:cubicBezTo>
                    <a:cubicBezTo>
                      <a:pt x="7803" y="182"/>
                      <a:pt x="6985" y="0"/>
                      <a:pt x="6195" y="0"/>
                    </a:cubicBezTo>
                    <a:close/>
                  </a:path>
                </a:pathLst>
              </a:custGeom>
              <a:solidFill>
                <a:srgbClr val="F8B45B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grpSp>
            <p:nvGrpSpPr>
              <p:cNvPr id="1237" name="Google Shape;1237;p32"/>
              <p:cNvGrpSpPr/>
              <p:nvPr/>
            </p:nvGrpSpPr>
            <p:grpSpPr>
              <a:xfrm>
                <a:off x="2268208" y="1833926"/>
                <a:ext cx="428089" cy="556988"/>
                <a:chOff x="2268208" y="1833926"/>
                <a:chExt cx="428089" cy="556988"/>
              </a:xfrm>
            </p:grpSpPr>
            <p:sp>
              <p:nvSpPr>
                <p:cNvPr id="1238" name="Google Shape;1238;p32"/>
                <p:cNvSpPr/>
                <p:nvPr/>
              </p:nvSpPr>
              <p:spPr>
                <a:xfrm>
                  <a:off x="2491938" y="1987000"/>
                  <a:ext cx="175705" cy="20627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8082" h="9488" extrusionOk="0">
                      <a:moveTo>
                        <a:pt x="1977" y="0"/>
                      </a:moveTo>
                      <a:lnTo>
                        <a:pt x="0" y="1406"/>
                      </a:lnTo>
                      <a:lnTo>
                        <a:pt x="527" y="2021"/>
                      </a:lnTo>
                      <a:lnTo>
                        <a:pt x="703" y="2152"/>
                      </a:lnTo>
                      <a:lnTo>
                        <a:pt x="8082" y="9487"/>
                      </a:lnTo>
                      <a:lnTo>
                        <a:pt x="8082" y="9487"/>
                      </a:lnTo>
                      <a:lnTo>
                        <a:pt x="1977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239" name="Google Shape;1239;p32"/>
                <p:cNvSpPr/>
                <p:nvPr/>
              </p:nvSpPr>
              <p:spPr>
                <a:xfrm>
                  <a:off x="2359213" y="1833926"/>
                  <a:ext cx="216773" cy="20209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9971" h="9296" extrusionOk="0">
                      <a:moveTo>
                        <a:pt x="5022" y="1"/>
                      </a:moveTo>
                      <a:cubicBezTo>
                        <a:pt x="2766" y="1"/>
                        <a:pt x="792" y="1617"/>
                        <a:pt x="395" y="3879"/>
                      </a:cubicBezTo>
                      <a:cubicBezTo>
                        <a:pt x="0" y="6426"/>
                        <a:pt x="1669" y="8798"/>
                        <a:pt x="4217" y="9237"/>
                      </a:cubicBezTo>
                      <a:cubicBezTo>
                        <a:pt x="4463" y="9276"/>
                        <a:pt x="4709" y="9295"/>
                        <a:pt x="4952" y="9295"/>
                      </a:cubicBezTo>
                      <a:cubicBezTo>
                        <a:pt x="7177" y="9295"/>
                        <a:pt x="9179" y="7712"/>
                        <a:pt x="9575" y="5416"/>
                      </a:cubicBezTo>
                      <a:cubicBezTo>
                        <a:pt x="9970" y="2912"/>
                        <a:pt x="8257" y="497"/>
                        <a:pt x="5754" y="58"/>
                      </a:cubicBezTo>
                      <a:cubicBezTo>
                        <a:pt x="5508" y="19"/>
                        <a:pt x="5263" y="1"/>
                        <a:pt x="5022" y="1"/>
                      </a:cubicBezTo>
                      <a:close/>
                    </a:path>
                  </a:pathLst>
                </a:custGeom>
                <a:solidFill>
                  <a:srgbClr val="D55D79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240" name="Google Shape;1240;p32"/>
                <p:cNvSpPr/>
                <p:nvPr/>
              </p:nvSpPr>
              <p:spPr>
                <a:xfrm>
                  <a:off x="2454697" y="2283951"/>
                  <a:ext cx="241600" cy="106963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113" h="4920" extrusionOk="0">
                      <a:moveTo>
                        <a:pt x="967" y="1"/>
                      </a:moveTo>
                      <a:lnTo>
                        <a:pt x="0" y="2241"/>
                      </a:lnTo>
                      <a:lnTo>
                        <a:pt x="791" y="2460"/>
                      </a:lnTo>
                      <a:lnTo>
                        <a:pt x="967" y="2504"/>
                      </a:lnTo>
                      <a:lnTo>
                        <a:pt x="11112" y="4920"/>
                      </a:lnTo>
                      <a:lnTo>
                        <a:pt x="11112" y="4920"/>
                      </a:lnTo>
                      <a:lnTo>
                        <a:pt x="967" y="1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241" name="Google Shape;1241;p32"/>
                <p:cNvSpPr/>
                <p:nvPr/>
              </p:nvSpPr>
              <p:spPr>
                <a:xfrm>
                  <a:off x="2268208" y="2173619"/>
                  <a:ext cx="244753" cy="201903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258" h="9287" extrusionOk="0">
                      <a:moveTo>
                        <a:pt x="5634" y="1"/>
                      </a:moveTo>
                      <a:cubicBezTo>
                        <a:pt x="3844" y="1"/>
                        <a:pt x="2131" y="1062"/>
                        <a:pt x="1375" y="2836"/>
                      </a:cubicBezTo>
                      <a:cubicBezTo>
                        <a:pt x="1" y="6030"/>
                        <a:pt x="2521" y="9287"/>
                        <a:pt x="5643" y="9287"/>
                      </a:cubicBezTo>
                      <a:cubicBezTo>
                        <a:pt x="6213" y="9287"/>
                        <a:pt x="6802" y="9178"/>
                        <a:pt x="7392" y="8941"/>
                      </a:cubicBezTo>
                      <a:cubicBezTo>
                        <a:pt x="11214" y="7360"/>
                        <a:pt x="11257" y="1957"/>
                        <a:pt x="7436" y="376"/>
                      </a:cubicBezTo>
                      <a:cubicBezTo>
                        <a:pt x="6849" y="121"/>
                        <a:pt x="6237" y="1"/>
                        <a:pt x="5634" y="1"/>
                      </a:cubicBezTo>
                      <a:close/>
                    </a:path>
                  </a:pathLst>
                </a:custGeom>
                <a:solidFill>
                  <a:srgbClr val="5ABAD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</p:grpSp>
          <p:sp>
            <p:nvSpPr>
              <p:cNvPr id="1242" name="Google Shape;1242;p32"/>
              <p:cNvSpPr/>
              <p:nvPr/>
            </p:nvSpPr>
            <p:spPr>
              <a:xfrm>
                <a:off x="2152006" y="2540922"/>
                <a:ext cx="529964" cy="383782"/>
              </a:xfrm>
              <a:custGeom>
                <a:avLst/>
                <a:gdLst/>
                <a:ahLst/>
                <a:cxnLst/>
                <a:rect l="l" t="t" r="r" b="b"/>
                <a:pathLst>
                  <a:path w="24377" h="17653" extrusionOk="0">
                    <a:moveTo>
                      <a:pt x="20371" y="0"/>
                    </a:moveTo>
                    <a:cubicBezTo>
                      <a:pt x="20056" y="0"/>
                      <a:pt x="19772" y="34"/>
                      <a:pt x="19545" y="83"/>
                    </a:cubicBezTo>
                    <a:lnTo>
                      <a:pt x="19457" y="83"/>
                    </a:lnTo>
                    <a:lnTo>
                      <a:pt x="19370" y="127"/>
                    </a:lnTo>
                    <a:cubicBezTo>
                      <a:pt x="19282" y="215"/>
                      <a:pt x="11156" y="5749"/>
                      <a:pt x="8257" y="7945"/>
                    </a:cubicBezTo>
                    <a:cubicBezTo>
                      <a:pt x="6852" y="9044"/>
                      <a:pt x="6105" y="10054"/>
                      <a:pt x="6061" y="10976"/>
                    </a:cubicBezTo>
                    <a:cubicBezTo>
                      <a:pt x="6061" y="11327"/>
                      <a:pt x="6149" y="11679"/>
                      <a:pt x="6413" y="11986"/>
                    </a:cubicBezTo>
                    <a:cubicBezTo>
                      <a:pt x="6808" y="12601"/>
                      <a:pt x="7467" y="13040"/>
                      <a:pt x="8257" y="13172"/>
                    </a:cubicBezTo>
                    <a:cubicBezTo>
                      <a:pt x="8313" y="13175"/>
                      <a:pt x="8368" y="13176"/>
                      <a:pt x="8423" y="13176"/>
                    </a:cubicBezTo>
                    <a:cubicBezTo>
                      <a:pt x="9245" y="13176"/>
                      <a:pt x="10056" y="12870"/>
                      <a:pt x="10673" y="12294"/>
                    </a:cubicBezTo>
                    <a:lnTo>
                      <a:pt x="18711" y="6584"/>
                    </a:lnTo>
                    <a:cubicBezTo>
                      <a:pt x="18974" y="6408"/>
                      <a:pt x="19018" y="6101"/>
                      <a:pt x="18842" y="5837"/>
                    </a:cubicBezTo>
                    <a:cubicBezTo>
                      <a:pt x="18737" y="5679"/>
                      <a:pt x="18568" y="5600"/>
                      <a:pt x="18403" y="5600"/>
                    </a:cubicBezTo>
                    <a:cubicBezTo>
                      <a:pt x="18293" y="5600"/>
                      <a:pt x="18184" y="5635"/>
                      <a:pt x="18096" y="5705"/>
                    </a:cubicBezTo>
                    <a:lnTo>
                      <a:pt x="10014" y="11415"/>
                    </a:lnTo>
                    <a:lnTo>
                      <a:pt x="9970" y="11459"/>
                    </a:lnTo>
                    <a:cubicBezTo>
                      <a:pt x="9531" y="11854"/>
                      <a:pt x="8960" y="12074"/>
                      <a:pt x="8389" y="12074"/>
                    </a:cubicBezTo>
                    <a:cubicBezTo>
                      <a:pt x="7906" y="11986"/>
                      <a:pt x="7511" y="11723"/>
                      <a:pt x="7291" y="11327"/>
                    </a:cubicBezTo>
                    <a:lnTo>
                      <a:pt x="7291" y="11284"/>
                    </a:lnTo>
                    <a:lnTo>
                      <a:pt x="7203" y="11240"/>
                    </a:lnTo>
                    <a:cubicBezTo>
                      <a:pt x="7159" y="11152"/>
                      <a:pt x="7159" y="11064"/>
                      <a:pt x="7159" y="10976"/>
                    </a:cubicBezTo>
                    <a:cubicBezTo>
                      <a:pt x="7203" y="10713"/>
                      <a:pt x="7423" y="10010"/>
                      <a:pt x="8960" y="8824"/>
                    </a:cubicBezTo>
                    <a:cubicBezTo>
                      <a:pt x="11683" y="6760"/>
                      <a:pt x="19018" y="1753"/>
                      <a:pt x="19941" y="1138"/>
                    </a:cubicBezTo>
                    <a:cubicBezTo>
                      <a:pt x="20130" y="1092"/>
                      <a:pt x="20322" y="1070"/>
                      <a:pt x="20513" y="1070"/>
                    </a:cubicBezTo>
                    <a:cubicBezTo>
                      <a:pt x="21428" y="1070"/>
                      <a:pt x="22315" y="1575"/>
                      <a:pt x="22752" y="2411"/>
                    </a:cubicBezTo>
                    <a:lnTo>
                      <a:pt x="22752" y="2455"/>
                    </a:lnTo>
                    <a:cubicBezTo>
                      <a:pt x="23191" y="3334"/>
                      <a:pt x="23059" y="4388"/>
                      <a:pt x="22488" y="5134"/>
                    </a:cubicBezTo>
                    <a:lnTo>
                      <a:pt x="6369" y="16115"/>
                    </a:lnTo>
                    <a:cubicBezTo>
                      <a:pt x="6278" y="16183"/>
                      <a:pt x="5636" y="16544"/>
                      <a:pt x="4782" y="16544"/>
                    </a:cubicBezTo>
                    <a:cubicBezTo>
                      <a:pt x="3984" y="16544"/>
                      <a:pt x="3000" y="16228"/>
                      <a:pt x="2108" y="15061"/>
                    </a:cubicBezTo>
                    <a:cubicBezTo>
                      <a:pt x="1186" y="13436"/>
                      <a:pt x="1669" y="11415"/>
                      <a:pt x="3162" y="10361"/>
                    </a:cubicBezTo>
                    <a:cubicBezTo>
                      <a:pt x="6061" y="7945"/>
                      <a:pt x="15592" y="1621"/>
                      <a:pt x="15680" y="1577"/>
                    </a:cubicBezTo>
                    <a:cubicBezTo>
                      <a:pt x="15944" y="1401"/>
                      <a:pt x="15988" y="1050"/>
                      <a:pt x="15856" y="786"/>
                    </a:cubicBezTo>
                    <a:cubicBezTo>
                      <a:pt x="15745" y="647"/>
                      <a:pt x="15563" y="561"/>
                      <a:pt x="15378" y="561"/>
                    </a:cubicBezTo>
                    <a:cubicBezTo>
                      <a:pt x="15271" y="561"/>
                      <a:pt x="15162" y="590"/>
                      <a:pt x="15065" y="654"/>
                    </a:cubicBezTo>
                    <a:cubicBezTo>
                      <a:pt x="14714" y="918"/>
                      <a:pt x="5402" y="7067"/>
                      <a:pt x="2460" y="9527"/>
                    </a:cubicBezTo>
                    <a:cubicBezTo>
                      <a:pt x="571" y="10976"/>
                      <a:pt x="0" y="13611"/>
                      <a:pt x="1186" y="15676"/>
                    </a:cubicBezTo>
                    <a:lnTo>
                      <a:pt x="1186" y="15720"/>
                    </a:lnTo>
                    <a:lnTo>
                      <a:pt x="1230" y="15720"/>
                    </a:lnTo>
                    <a:cubicBezTo>
                      <a:pt x="2337" y="17196"/>
                      <a:pt x="3665" y="17652"/>
                      <a:pt x="4812" y="17652"/>
                    </a:cubicBezTo>
                    <a:cubicBezTo>
                      <a:pt x="5712" y="17652"/>
                      <a:pt x="6501" y="17371"/>
                      <a:pt x="6984" y="17081"/>
                    </a:cubicBezTo>
                    <a:lnTo>
                      <a:pt x="23191" y="5969"/>
                    </a:lnTo>
                    <a:lnTo>
                      <a:pt x="23235" y="5925"/>
                    </a:lnTo>
                    <a:cubicBezTo>
                      <a:pt x="24201" y="4827"/>
                      <a:pt x="24377" y="3246"/>
                      <a:pt x="23674" y="1972"/>
                    </a:cubicBezTo>
                    <a:cubicBezTo>
                      <a:pt x="22924" y="405"/>
                      <a:pt x="21461" y="0"/>
                      <a:pt x="20371" y="0"/>
                    </a:cubicBezTo>
                    <a:close/>
                  </a:path>
                </a:pathLst>
              </a:custGeom>
              <a:solidFill>
                <a:srgbClr val="009A9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43" name="Google Shape;1243;p32"/>
              <p:cNvSpPr/>
              <p:nvPr/>
            </p:nvSpPr>
            <p:spPr>
              <a:xfrm>
                <a:off x="6475661" y="1374292"/>
                <a:ext cx="347585" cy="537943"/>
              </a:xfrm>
              <a:custGeom>
                <a:avLst/>
                <a:gdLst/>
                <a:ahLst/>
                <a:cxnLst/>
                <a:rect l="l" t="t" r="r" b="b"/>
                <a:pathLst>
                  <a:path w="15988" h="24744" extrusionOk="0">
                    <a:moveTo>
                      <a:pt x="3782" y="1"/>
                    </a:moveTo>
                    <a:cubicBezTo>
                      <a:pt x="3382" y="1"/>
                      <a:pt x="2980" y="67"/>
                      <a:pt x="2592" y="205"/>
                    </a:cubicBezTo>
                    <a:cubicBezTo>
                      <a:pt x="439" y="908"/>
                      <a:pt x="88" y="3016"/>
                      <a:pt x="176" y="4070"/>
                    </a:cubicBezTo>
                    <a:lnTo>
                      <a:pt x="176" y="4158"/>
                    </a:lnTo>
                    <a:lnTo>
                      <a:pt x="220" y="4246"/>
                    </a:lnTo>
                    <a:cubicBezTo>
                      <a:pt x="264" y="4334"/>
                      <a:pt x="4656" y="13162"/>
                      <a:pt x="6413" y="16324"/>
                    </a:cubicBezTo>
                    <a:cubicBezTo>
                      <a:pt x="7291" y="17905"/>
                      <a:pt x="8214" y="18784"/>
                      <a:pt x="9092" y="18916"/>
                    </a:cubicBezTo>
                    <a:cubicBezTo>
                      <a:pt x="9186" y="18939"/>
                      <a:pt x="9283" y="18950"/>
                      <a:pt x="9381" y="18950"/>
                    </a:cubicBezTo>
                    <a:cubicBezTo>
                      <a:pt x="9649" y="18950"/>
                      <a:pt x="9921" y="18869"/>
                      <a:pt x="10146" y="18740"/>
                    </a:cubicBezTo>
                    <a:cubicBezTo>
                      <a:pt x="10805" y="18433"/>
                      <a:pt x="11332" y="17818"/>
                      <a:pt x="11552" y="17071"/>
                    </a:cubicBezTo>
                    <a:cubicBezTo>
                      <a:pt x="11727" y="16193"/>
                      <a:pt x="11552" y="15314"/>
                      <a:pt x="11068" y="14567"/>
                    </a:cubicBezTo>
                    <a:lnTo>
                      <a:pt x="6501" y="5827"/>
                    </a:lnTo>
                    <a:cubicBezTo>
                      <a:pt x="6408" y="5612"/>
                      <a:pt x="6230" y="5504"/>
                      <a:pt x="6026" y="5504"/>
                    </a:cubicBezTo>
                    <a:cubicBezTo>
                      <a:pt x="5938" y="5504"/>
                      <a:pt x="5846" y="5524"/>
                      <a:pt x="5754" y="5563"/>
                    </a:cubicBezTo>
                    <a:cubicBezTo>
                      <a:pt x="5490" y="5695"/>
                      <a:pt x="5403" y="6047"/>
                      <a:pt x="5534" y="6310"/>
                    </a:cubicBezTo>
                    <a:lnTo>
                      <a:pt x="10102" y="15094"/>
                    </a:lnTo>
                    <a:lnTo>
                      <a:pt x="10146" y="15138"/>
                    </a:lnTo>
                    <a:cubicBezTo>
                      <a:pt x="10454" y="15622"/>
                      <a:pt x="10585" y="16236"/>
                      <a:pt x="10497" y="16807"/>
                    </a:cubicBezTo>
                    <a:cubicBezTo>
                      <a:pt x="10366" y="17247"/>
                      <a:pt x="10014" y="17598"/>
                      <a:pt x="9575" y="17774"/>
                    </a:cubicBezTo>
                    <a:lnTo>
                      <a:pt x="9487" y="17818"/>
                    </a:lnTo>
                    <a:cubicBezTo>
                      <a:pt x="9443" y="17840"/>
                      <a:pt x="9399" y="17851"/>
                      <a:pt x="9355" y="17851"/>
                    </a:cubicBezTo>
                    <a:cubicBezTo>
                      <a:pt x="9312" y="17851"/>
                      <a:pt x="9268" y="17840"/>
                      <a:pt x="9224" y="17818"/>
                    </a:cubicBezTo>
                    <a:cubicBezTo>
                      <a:pt x="9004" y="17774"/>
                      <a:pt x="8301" y="17422"/>
                      <a:pt x="7379" y="15753"/>
                    </a:cubicBezTo>
                    <a:cubicBezTo>
                      <a:pt x="5710" y="12811"/>
                      <a:pt x="1757" y="4817"/>
                      <a:pt x="1230" y="3851"/>
                    </a:cubicBezTo>
                    <a:cubicBezTo>
                      <a:pt x="1142" y="2709"/>
                      <a:pt x="1845" y="1611"/>
                      <a:pt x="2943" y="1259"/>
                    </a:cubicBezTo>
                    <a:cubicBezTo>
                      <a:pt x="3218" y="1154"/>
                      <a:pt x="3505" y="1104"/>
                      <a:pt x="3790" y="1104"/>
                    </a:cubicBezTo>
                    <a:cubicBezTo>
                      <a:pt x="4459" y="1104"/>
                      <a:pt x="5116" y="1381"/>
                      <a:pt x="5578" y="1874"/>
                    </a:cubicBezTo>
                    <a:lnTo>
                      <a:pt x="14231" y="19311"/>
                    </a:lnTo>
                    <a:cubicBezTo>
                      <a:pt x="14319" y="19531"/>
                      <a:pt x="15241" y="21946"/>
                      <a:pt x="12606" y="23440"/>
                    </a:cubicBezTo>
                    <a:cubicBezTo>
                      <a:pt x="12185" y="23601"/>
                      <a:pt x="11748" y="23678"/>
                      <a:pt x="11316" y="23678"/>
                    </a:cubicBezTo>
                    <a:cubicBezTo>
                      <a:pt x="9990" y="23678"/>
                      <a:pt x="8711" y="22952"/>
                      <a:pt x="8082" y="21727"/>
                    </a:cubicBezTo>
                    <a:cubicBezTo>
                      <a:pt x="6061" y="18520"/>
                      <a:pt x="1142" y="8199"/>
                      <a:pt x="1098" y="8111"/>
                    </a:cubicBezTo>
                    <a:cubicBezTo>
                      <a:pt x="1002" y="7918"/>
                      <a:pt x="811" y="7796"/>
                      <a:pt x="595" y="7796"/>
                    </a:cubicBezTo>
                    <a:cubicBezTo>
                      <a:pt x="516" y="7796"/>
                      <a:pt x="434" y="7812"/>
                      <a:pt x="352" y="7847"/>
                    </a:cubicBezTo>
                    <a:cubicBezTo>
                      <a:pt x="88" y="7979"/>
                      <a:pt x="0" y="8287"/>
                      <a:pt x="132" y="8594"/>
                    </a:cubicBezTo>
                    <a:cubicBezTo>
                      <a:pt x="308" y="8989"/>
                      <a:pt x="5139" y="19003"/>
                      <a:pt x="7159" y="22298"/>
                    </a:cubicBezTo>
                    <a:cubicBezTo>
                      <a:pt x="8004" y="23857"/>
                      <a:pt x="9618" y="24744"/>
                      <a:pt x="11308" y="24744"/>
                    </a:cubicBezTo>
                    <a:cubicBezTo>
                      <a:pt x="11903" y="24744"/>
                      <a:pt x="12506" y="24634"/>
                      <a:pt x="13089" y="24406"/>
                    </a:cubicBezTo>
                    <a:lnTo>
                      <a:pt x="13133" y="24406"/>
                    </a:lnTo>
                    <a:cubicBezTo>
                      <a:pt x="15988" y="22781"/>
                      <a:pt x="15812" y="20102"/>
                      <a:pt x="15241" y="18872"/>
                    </a:cubicBezTo>
                    <a:lnTo>
                      <a:pt x="6501" y="1259"/>
                    </a:lnTo>
                    <a:lnTo>
                      <a:pt x="6457" y="1171"/>
                    </a:lnTo>
                    <a:cubicBezTo>
                      <a:pt x="5766" y="418"/>
                      <a:pt x="4783" y="1"/>
                      <a:pt x="3782" y="1"/>
                    </a:cubicBezTo>
                    <a:close/>
                  </a:path>
                </a:pathLst>
              </a:custGeom>
              <a:solidFill>
                <a:srgbClr val="009A9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44" name="Google Shape;1244;p32"/>
              <p:cNvSpPr/>
              <p:nvPr/>
            </p:nvSpPr>
            <p:spPr>
              <a:xfrm>
                <a:off x="5156978" y="562029"/>
                <a:ext cx="362868" cy="531443"/>
              </a:xfrm>
              <a:custGeom>
                <a:avLst/>
                <a:gdLst/>
                <a:ahLst/>
                <a:cxnLst/>
                <a:rect l="l" t="t" r="r" b="b"/>
                <a:pathLst>
                  <a:path w="16691" h="24445" extrusionOk="0">
                    <a:moveTo>
                      <a:pt x="4834" y="0"/>
                    </a:moveTo>
                    <a:cubicBezTo>
                      <a:pt x="4185" y="0"/>
                      <a:pt x="3528" y="133"/>
                      <a:pt x="2899" y="409"/>
                    </a:cubicBezTo>
                    <a:lnTo>
                      <a:pt x="2767" y="409"/>
                    </a:lnTo>
                    <a:cubicBezTo>
                      <a:pt x="0" y="2166"/>
                      <a:pt x="308" y="4845"/>
                      <a:pt x="879" y="6031"/>
                    </a:cubicBezTo>
                    <a:lnTo>
                      <a:pt x="10322" y="23293"/>
                    </a:lnTo>
                    <a:lnTo>
                      <a:pt x="10366" y="23380"/>
                    </a:lnTo>
                    <a:cubicBezTo>
                      <a:pt x="11048" y="24063"/>
                      <a:pt x="11971" y="24444"/>
                      <a:pt x="12918" y="24444"/>
                    </a:cubicBezTo>
                    <a:cubicBezTo>
                      <a:pt x="13373" y="24444"/>
                      <a:pt x="13833" y="24356"/>
                      <a:pt x="14275" y="24171"/>
                    </a:cubicBezTo>
                    <a:cubicBezTo>
                      <a:pt x="16383" y="23424"/>
                      <a:pt x="16691" y="21272"/>
                      <a:pt x="16515" y="20262"/>
                    </a:cubicBezTo>
                    <a:lnTo>
                      <a:pt x="16515" y="20174"/>
                    </a:lnTo>
                    <a:lnTo>
                      <a:pt x="16471" y="20086"/>
                    </a:lnTo>
                    <a:cubicBezTo>
                      <a:pt x="16427" y="19998"/>
                      <a:pt x="11728" y="11346"/>
                      <a:pt x="9795" y="8227"/>
                    </a:cubicBezTo>
                    <a:cubicBezTo>
                      <a:pt x="8873" y="6690"/>
                      <a:pt x="7950" y="5856"/>
                      <a:pt x="7072" y="5724"/>
                    </a:cubicBezTo>
                    <a:cubicBezTo>
                      <a:pt x="7013" y="5717"/>
                      <a:pt x="6953" y="5713"/>
                      <a:pt x="6893" y="5713"/>
                    </a:cubicBezTo>
                    <a:cubicBezTo>
                      <a:pt x="6591" y="5713"/>
                      <a:pt x="6274" y="5804"/>
                      <a:pt x="6018" y="5987"/>
                    </a:cubicBezTo>
                    <a:cubicBezTo>
                      <a:pt x="5359" y="6295"/>
                      <a:pt x="4832" y="6910"/>
                      <a:pt x="4656" y="7656"/>
                    </a:cubicBezTo>
                    <a:cubicBezTo>
                      <a:pt x="4524" y="8579"/>
                      <a:pt x="4744" y="9457"/>
                      <a:pt x="5271" y="10204"/>
                    </a:cubicBezTo>
                    <a:lnTo>
                      <a:pt x="10146" y="18769"/>
                    </a:lnTo>
                    <a:cubicBezTo>
                      <a:pt x="10260" y="18939"/>
                      <a:pt x="10428" y="19036"/>
                      <a:pt x="10604" y="19036"/>
                    </a:cubicBezTo>
                    <a:cubicBezTo>
                      <a:pt x="10701" y="19036"/>
                      <a:pt x="10800" y="19007"/>
                      <a:pt x="10893" y="18944"/>
                    </a:cubicBezTo>
                    <a:cubicBezTo>
                      <a:pt x="11157" y="18813"/>
                      <a:pt x="11244" y="18461"/>
                      <a:pt x="11113" y="18198"/>
                    </a:cubicBezTo>
                    <a:lnTo>
                      <a:pt x="6237" y="9633"/>
                    </a:lnTo>
                    <a:lnTo>
                      <a:pt x="6237" y="9589"/>
                    </a:lnTo>
                    <a:cubicBezTo>
                      <a:pt x="5886" y="9106"/>
                      <a:pt x="5710" y="8491"/>
                      <a:pt x="5798" y="7920"/>
                    </a:cubicBezTo>
                    <a:cubicBezTo>
                      <a:pt x="5886" y="7481"/>
                      <a:pt x="6237" y="7085"/>
                      <a:pt x="6633" y="6910"/>
                    </a:cubicBezTo>
                    <a:lnTo>
                      <a:pt x="6677" y="6910"/>
                    </a:lnTo>
                    <a:lnTo>
                      <a:pt x="6764" y="6866"/>
                    </a:lnTo>
                    <a:cubicBezTo>
                      <a:pt x="6808" y="6844"/>
                      <a:pt x="6852" y="6833"/>
                      <a:pt x="6896" y="6833"/>
                    </a:cubicBezTo>
                    <a:cubicBezTo>
                      <a:pt x="6940" y="6833"/>
                      <a:pt x="6984" y="6844"/>
                      <a:pt x="7028" y="6866"/>
                    </a:cubicBezTo>
                    <a:cubicBezTo>
                      <a:pt x="7248" y="6910"/>
                      <a:pt x="7950" y="7173"/>
                      <a:pt x="8960" y="8842"/>
                    </a:cubicBezTo>
                    <a:cubicBezTo>
                      <a:pt x="10717" y="11741"/>
                      <a:pt x="14978" y="19559"/>
                      <a:pt x="15549" y="20525"/>
                    </a:cubicBezTo>
                    <a:cubicBezTo>
                      <a:pt x="15549" y="20921"/>
                      <a:pt x="15593" y="22590"/>
                      <a:pt x="13968" y="23161"/>
                    </a:cubicBezTo>
                    <a:lnTo>
                      <a:pt x="13924" y="23161"/>
                    </a:lnTo>
                    <a:cubicBezTo>
                      <a:pt x="13616" y="23278"/>
                      <a:pt x="13299" y="23336"/>
                      <a:pt x="12987" y="23336"/>
                    </a:cubicBezTo>
                    <a:cubicBezTo>
                      <a:pt x="12362" y="23336"/>
                      <a:pt x="11757" y="23102"/>
                      <a:pt x="11288" y="22634"/>
                    </a:cubicBezTo>
                    <a:lnTo>
                      <a:pt x="1933" y="5548"/>
                    </a:lnTo>
                    <a:cubicBezTo>
                      <a:pt x="1845" y="5329"/>
                      <a:pt x="835" y="3001"/>
                      <a:pt x="3426" y="1376"/>
                    </a:cubicBezTo>
                    <a:cubicBezTo>
                      <a:pt x="3886" y="1182"/>
                      <a:pt x="4369" y="1088"/>
                      <a:pt x="4847" y="1088"/>
                    </a:cubicBezTo>
                    <a:cubicBezTo>
                      <a:pt x="6104" y="1088"/>
                      <a:pt x="7326" y="1736"/>
                      <a:pt x="7994" y="2913"/>
                    </a:cubicBezTo>
                    <a:cubicBezTo>
                      <a:pt x="10146" y="6031"/>
                      <a:pt x="15461" y="16133"/>
                      <a:pt x="15505" y="16265"/>
                    </a:cubicBezTo>
                    <a:cubicBezTo>
                      <a:pt x="15626" y="16447"/>
                      <a:pt x="15810" y="16545"/>
                      <a:pt x="15999" y="16545"/>
                    </a:cubicBezTo>
                    <a:cubicBezTo>
                      <a:pt x="16084" y="16545"/>
                      <a:pt x="16170" y="16525"/>
                      <a:pt x="16251" y="16485"/>
                    </a:cubicBezTo>
                    <a:cubicBezTo>
                      <a:pt x="16515" y="16309"/>
                      <a:pt x="16647" y="16002"/>
                      <a:pt x="16471" y="15738"/>
                    </a:cubicBezTo>
                    <a:cubicBezTo>
                      <a:pt x="16251" y="15299"/>
                      <a:pt x="11069" y="5460"/>
                      <a:pt x="8917" y="2298"/>
                    </a:cubicBezTo>
                    <a:cubicBezTo>
                      <a:pt x="8007" y="825"/>
                      <a:pt x="6449" y="0"/>
                      <a:pt x="4834" y="0"/>
                    </a:cubicBezTo>
                    <a:close/>
                  </a:path>
                </a:pathLst>
              </a:custGeom>
              <a:solidFill>
                <a:srgbClr val="D55D7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45" name="Google Shape;1245;p32"/>
              <p:cNvSpPr/>
              <p:nvPr/>
            </p:nvSpPr>
            <p:spPr>
              <a:xfrm>
                <a:off x="2481437" y="4182166"/>
                <a:ext cx="545248" cy="387239"/>
              </a:xfrm>
              <a:custGeom>
                <a:avLst/>
                <a:gdLst/>
                <a:ahLst/>
                <a:cxnLst/>
                <a:rect l="l" t="t" r="r" b="b"/>
                <a:pathLst>
                  <a:path w="25080" h="17812" extrusionOk="0">
                    <a:moveTo>
                      <a:pt x="5423" y="0"/>
                    </a:moveTo>
                    <a:cubicBezTo>
                      <a:pt x="3902" y="0"/>
                      <a:pt x="2409" y="724"/>
                      <a:pt x="1493" y="2024"/>
                    </a:cubicBezTo>
                    <a:lnTo>
                      <a:pt x="1493" y="2068"/>
                    </a:lnTo>
                    <a:cubicBezTo>
                      <a:pt x="0" y="4967"/>
                      <a:pt x="1669" y="7119"/>
                      <a:pt x="2767" y="7822"/>
                    </a:cubicBezTo>
                    <a:lnTo>
                      <a:pt x="19853" y="17704"/>
                    </a:lnTo>
                    <a:lnTo>
                      <a:pt x="19940" y="17704"/>
                    </a:lnTo>
                    <a:cubicBezTo>
                      <a:pt x="20231" y="17777"/>
                      <a:pt x="20523" y="17812"/>
                      <a:pt x="20811" y="17812"/>
                    </a:cubicBezTo>
                    <a:cubicBezTo>
                      <a:pt x="21920" y="17812"/>
                      <a:pt x="22977" y="17293"/>
                      <a:pt x="23674" y="16387"/>
                    </a:cubicBezTo>
                    <a:cubicBezTo>
                      <a:pt x="25079" y="14630"/>
                      <a:pt x="24245" y="12653"/>
                      <a:pt x="23586" y="11819"/>
                    </a:cubicBezTo>
                    <a:lnTo>
                      <a:pt x="23498" y="11775"/>
                    </a:lnTo>
                    <a:lnTo>
                      <a:pt x="23410" y="11687"/>
                    </a:lnTo>
                    <a:cubicBezTo>
                      <a:pt x="23322" y="11687"/>
                      <a:pt x="14802" y="6724"/>
                      <a:pt x="11595" y="5099"/>
                    </a:cubicBezTo>
                    <a:cubicBezTo>
                      <a:pt x="10468" y="4520"/>
                      <a:pt x="9531" y="4216"/>
                      <a:pt x="8784" y="4216"/>
                    </a:cubicBezTo>
                    <a:cubicBezTo>
                      <a:pt x="8454" y="4216"/>
                      <a:pt x="8162" y="4275"/>
                      <a:pt x="7906" y="4396"/>
                    </a:cubicBezTo>
                    <a:cubicBezTo>
                      <a:pt x="7555" y="4528"/>
                      <a:pt x="7291" y="4791"/>
                      <a:pt x="7115" y="5143"/>
                    </a:cubicBezTo>
                    <a:cubicBezTo>
                      <a:pt x="6720" y="5758"/>
                      <a:pt x="6588" y="6548"/>
                      <a:pt x="6852" y="7295"/>
                    </a:cubicBezTo>
                    <a:cubicBezTo>
                      <a:pt x="7203" y="8129"/>
                      <a:pt x="7818" y="8788"/>
                      <a:pt x="8653" y="9140"/>
                    </a:cubicBezTo>
                    <a:lnTo>
                      <a:pt x="17305" y="13883"/>
                    </a:lnTo>
                    <a:cubicBezTo>
                      <a:pt x="17387" y="13924"/>
                      <a:pt x="17473" y="13944"/>
                      <a:pt x="17557" y="13944"/>
                    </a:cubicBezTo>
                    <a:cubicBezTo>
                      <a:pt x="17746" y="13944"/>
                      <a:pt x="17931" y="13845"/>
                      <a:pt x="18052" y="13664"/>
                    </a:cubicBezTo>
                    <a:cubicBezTo>
                      <a:pt x="18184" y="13400"/>
                      <a:pt x="18096" y="13093"/>
                      <a:pt x="17832" y="12917"/>
                    </a:cubicBezTo>
                    <a:lnTo>
                      <a:pt x="9180" y="8129"/>
                    </a:lnTo>
                    <a:lnTo>
                      <a:pt x="9092" y="8129"/>
                    </a:lnTo>
                    <a:cubicBezTo>
                      <a:pt x="8565" y="7910"/>
                      <a:pt x="8126" y="7514"/>
                      <a:pt x="7862" y="6987"/>
                    </a:cubicBezTo>
                    <a:cubicBezTo>
                      <a:pt x="7730" y="6504"/>
                      <a:pt x="7818" y="6021"/>
                      <a:pt x="8082" y="5670"/>
                    </a:cubicBezTo>
                    <a:lnTo>
                      <a:pt x="8126" y="5670"/>
                    </a:lnTo>
                    <a:lnTo>
                      <a:pt x="8126" y="5582"/>
                    </a:lnTo>
                    <a:cubicBezTo>
                      <a:pt x="8169" y="5494"/>
                      <a:pt x="8257" y="5450"/>
                      <a:pt x="8345" y="5406"/>
                    </a:cubicBezTo>
                    <a:cubicBezTo>
                      <a:pt x="8425" y="5380"/>
                      <a:pt x="8544" y="5353"/>
                      <a:pt x="8719" y="5353"/>
                    </a:cubicBezTo>
                    <a:cubicBezTo>
                      <a:pt x="9124" y="5353"/>
                      <a:pt x="9828" y="5495"/>
                      <a:pt x="11024" y="6109"/>
                    </a:cubicBezTo>
                    <a:cubicBezTo>
                      <a:pt x="14055" y="7646"/>
                      <a:pt x="21785" y="12082"/>
                      <a:pt x="22751" y="12653"/>
                    </a:cubicBezTo>
                    <a:cubicBezTo>
                      <a:pt x="23454" y="13532"/>
                      <a:pt x="23498" y="14805"/>
                      <a:pt x="22795" y="15728"/>
                    </a:cubicBezTo>
                    <a:cubicBezTo>
                      <a:pt x="22284" y="16385"/>
                      <a:pt x="21531" y="16738"/>
                      <a:pt x="20736" y="16738"/>
                    </a:cubicBezTo>
                    <a:cubicBezTo>
                      <a:pt x="20575" y="16738"/>
                      <a:pt x="20411" y="16724"/>
                      <a:pt x="20248" y="16694"/>
                    </a:cubicBezTo>
                    <a:lnTo>
                      <a:pt x="3382" y="6900"/>
                    </a:lnTo>
                    <a:cubicBezTo>
                      <a:pt x="3162" y="6768"/>
                      <a:pt x="1098" y="5274"/>
                      <a:pt x="2460" y="2595"/>
                    </a:cubicBezTo>
                    <a:cubicBezTo>
                      <a:pt x="3158" y="1606"/>
                      <a:pt x="4281" y="1060"/>
                      <a:pt x="5432" y="1060"/>
                    </a:cubicBezTo>
                    <a:cubicBezTo>
                      <a:pt x="6018" y="1060"/>
                      <a:pt x="6611" y="1201"/>
                      <a:pt x="7159" y="1497"/>
                    </a:cubicBezTo>
                    <a:cubicBezTo>
                      <a:pt x="10629" y="3078"/>
                      <a:pt x="20424" y="8920"/>
                      <a:pt x="20555" y="9008"/>
                    </a:cubicBezTo>
                    <a:cubicBezTo>
                      <a:pt x="20626" y="9050"/>
                      <a:pt x="20710" y="9070"/>
                      <a:pt x="20796" y="9070"/>
                    </a:cubicBezTo>
                    <a:cubicBezTo>
                      <a:pt x="20978" y="9070"/>
                      <a:pt x="21169" y="8981"/>
                      <a:pt x="21258" y="8832"/>
                    </a:cubicBezTo>
                    <a:cubicBezTo>
                      <a:pt x="21434" y="8569"/>
                      <a:pt x="21346" y="8217"/>
                      <a:pt x="21082" y="8085"/>
                    </a:cubicBezTo>
                    <a:cubicBezTo>
                      <a:pt x="20687" y="7822"/>
                      <a:pt x="11112" y="2112"/>
                      <a:pt x="7599" y="531"/>
                    </a:cubicBezTo>
                    <a:cubicBezTo>
                      <a:pt x="6909" y="172"/>
                      <a:pt x="6162" y="0"/>
                      <a:pt x="5423" y="0"/>
                    </a:cubicBezTo>
                    <a:close/>
                  </a:path>
                </a:pathLst>
              </a:custGeom>
              <a:solidFill>
                <a:srgbClr val="5ABAD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46" name="Google Shape;1246;p32"/>
              <p:cNvSpPr/>
              <p:nvPr/>
            </p:nvSpPr>
            <p:spPr>
              <a:xfrm>
                <a:off x="4803676" y="4322283"/>
                <a:ext cx="557662" cy="333953"/>
              </a:xfrm>
              <a:custGeom>
                <a:avLst/>
                <a:gdLst/>
                <a:ahLst/>
                <a:cxnLst/>
                <a:rect l="l" t="t" r="r" b="b"/>
                <a:pathLst>
                  <a:path w="25651" h="15361" extrusionOk="0">
                    <a:moveTo>
                      <a:pt x="17109" y="0"/>
                    </a:moveTo>
                    <a:cubicBezTo>
                      <a:pt x="17028" y="0"/>
                      <a:pt x="16945" y="20"/>
                      <a:pt x="16866" y="59"/>
                    </a:cubicBezTo>
                    <a:cubicBezTo>
                      <a:pt x="16427" y="235"/>
                      <a:pt x="6325" y="4935"/>
                      <a:pt x="3031" y="6911"/>
                    </a:cubicBezTo>
                    <a:cubicBezTo>
                      <a:pt x="923" y="8053"/>
                      <a:pt x="0" y="10600"/>
                      <a:pt x="835" y="12840"/>
                    </a:cubicBezTo>
                    <a:lnTo>
                      <a:pt x="879" y="12884"/>
                    </a:lnTo>
                    <a:cubicBezTo>
                      <a:pt x="1949" y="14817"/>
                      <a:pt x="3522" y="15361"/>
                      <a:pt x="4809" y="15361"/>
                    </a:cubicBezTo>
                    <a:cubicBezTo>
                      <a:pt x="5423" y="15361"/>
                      <a:pt x="5972" y="15237"/>
                      <a:pt x="6369" y="15080"/>
                    </a:cubicBezTo>
                    <a:lnTo>
                      <a:pt x="24113" y="6516"/>
                    </a:lnTo>
                    <a:lnTo>
                      <a:pt x="24157" y="6472"/>
                    </a:lnTo>
                    <a:cubicBezTo>
                      <a:pt x="25255" y="5506"/>
                      <a:pt x="25651" y="3968"/>
                      <a:pt x="25168" y="2607"/>
                    </a:cubicBezTo>
                    <a:cubicBezTo>
                      <a:pt x="24563" y="631"/>
                      <a:pt x="22737" y="136"/>
                      <a:pt x="21660" y="136"/>
                    </a:cubicBezTo>
                    <a:cubicBezTo>
                      <a:pt x="21563" y="136"/>
                      <a:pt x="21473" y="140"/>
                      <a:pt x="21390" y="147"/>
                    </a:cubicBezTo>
                    <a:lnTo>
                      <a:pt x="21258" y="147"/>
                    </a:lnTo>
                    <a:lnTo>
                      <a:pt x="21171" y="191"/>
                    </a:lnTo>
                    <a:cubicBezTo>
                      <a:pt x="21127" y="235"/>
                      <a:pt x="12211" y="4495"/>
                      <a:pt x="9048" y="6252"/>
                    </a:cubicBezTo>
                    <a:cubicBezTo>
                      <a:pt x="7467" y="7131"/>
                      <a:pt x="6545" y="8009"/>
                      <a:pt x="6369" y="8888"/>
                    </a:cubicBezTo>
                    <a:cubicBezTo>
                      <a:pt x="6325" y="9239"/>
                      <a:pt x="6369" y="9634"/>
                      <a:pt x="6589" y="9942"/>
                    </a:cubicBezTo>
                    <a:cubicBezTo>
                      <a:pt x="6896" y="10644"/>
                      <a:pt x="7467" y="11171"/>
                      <a:pt x="8214" y="11391"/>
                    </a:cubicBezTo>
                    <a:cubicBezTo>
                      <a:pt x="8437" y="11436"/>
                      <a:pt x="8663" y="11458"/>
                      <a:pt x="8888" y="11458"/>
                    </a:cubicBezTo>
                    <a:cubicBezTo>
                      <a:pt x="9549" y="11458"/>
                      <a:pt x="10204" y="11268"/>
                      <a:pt x="10761" y="10908"/>
                    </a:cubicBezTo>
                    <a:lnTo>
                      <a:pt x="19546" y="6472"/>
                    </a:lnTo>
                    <a:cubicBezTo>
                      <a:pt x="19809" y="6340"/>
                      <a:pt x="19941" y="5989"/>
                      <a:pt x="19809" y="5725"/>
                    </a:cubicBezTo>
                    <a:cubicBezTo>
                      <a:pt x="19689" y="5544"/>
                      <a:pt x="19506" y="5426"/>
                      <a:pt x="19318" y="5426"/>
                    </a:cubicBezTo>
                    <a:cubicBezTo>
                      <a:pt x="19232" y="5426"/>
                      <a:pt x="19145" y="5450"/>
                      <a:pt x="19062" y="5506"/>
                    </a:cubicBezTo>
                    <a:lnTo>
                      <a:pt x="10234" y="9942"/>
                    </a:lnTo>
                    <a:lnTo>
                      <a:pt x="10190" y="9986"/>
                    </a:lnTo>
                    <a:cubicBezTo>
                      <a:pt x="9771" y="10230"/>
                      <a:pt x="9324" y="10364"/>
                      <a:pt x="8871" y="10364"/>
                    </a:cubicBezTo>
                    <a:cubicBezTo>
                      <a:pt x="8754" y="10364"/>
                      <a:pt x="8638" y="10355"/>
                      <a:pt x="8521" y="10337"/>
                    </a:cubicBezTo>
                    <a:cubicBezTo>
                      <a:pt x="8082" y="10161"/>
                      <a:pt x="7731" y="9854"/>
                      <a:pt x="7555" y="9415"/>
                    </a:cubicBezTo>
                    <a:lnTo>
                      <a:pt x="7555" y="9371"/>
                    </a:lnTo>
                    <a:lnTo>
                      <a:pt x="7511" y="9327"/>
                    </a:lnTo>
                    <a:cubicBezTo>
                      <a:pt x="7467" y="9239"/>
                      <a:pt x="7467" y="9151"/>
                      <a:pt x="7511" y="9063"/>
                    </a:cubicBezTo>
                    <a:cubicBezTo>
                      <a:pt x="7555" y="8800"/>
                      <a:pt x="7906" y="8141"/>
                      <a:pt x="9575" y="7219"/>
                    </a:cubicBezTo>
                    <a:cubicBezTo>
                      <a:pt x="12562" y="5593"/>
                      <a:pt x="20600" y="1684"/>
                      <a:pt x="21566" y="1245"/>
                    </a:cubicBezTo>
                    <a:cubicBezTo>
                      <a:pt x="21630" y="1240"/>
                      <a:pt x="21695" y="1238"/>
                      <a:pt x="21759" y="1238"/>
                    </a:cubicBezTo>
                    <a:cubicBezTo>
                      <a:pt x="22829" y="1238"/>
                      <a:pt x="23826" y="1920"/>
                      <a:pt x="24157" y="2914"/>
                    </a:cubicBezTo>
                    <a:lnTo>
                      <a:pt x="24157" y="2958"/>
                    </a:lnTo>
                    <a:cubicBezTo>
                      <a:pt x="24465" y="3880"/>
                      <a:pt x="24201" y="4891"/>
                      <a:pt x="23499" y="5593"/>
                    </a:cubicBezTo>
                    <a:lnTo>
                      <a:pt x="5930" y="14070"/>
                    </a:lnTo>
                    <a:cubicBezTo>
                      <a:pt x="5839" y="14107"/>
                      <a:pt x="5382" y="14277"/>
                      <a:pt x="4772" y="14277"/>
                    </a:cubicBezTo>
                    <a:cubicBezTo>
                      <a:pt x="3903" y="14277"/>
                      <a:pt x="2722" y="13931"/>
                      <a:pt x="1845" y="12357"/>
                    </a:cubicBezTo>
                    <a:cubicBezTo>
                      <a:pt x="1230" y="10644"/>
                      <a:pt x="1977" y="8712"/>
                      <a:pt x="3602" y="7877"/>
                    </a:cubicBezTo>
                    <a:cubicBezTo>
                      <a:pt x="6852" y="5901"/>
                      <a:pt x="17218" y="1069"/>
                      <a:pt x="17306" y="1026"/>
                    </a:cubicBezTo>
                    <a:cubicBezTo>
                      <a:pt x="17569" y="894"/>
                      <a:pt x="17701" y="586"/>
                      <a:pt x="17569" y="323"/>
                    </a:cubicBezTo>
                    <a:cubicBezTo>
                      <a:pt x="17477" y="108"/>
                      <a:pt x="17299" y="0"/>
                      <a:pt x="17109" y="0"/>
                    </a:cubicBezTo>
                    <a:close/>
                  </a:path>
                </a:pathLst>
              </a:custGeom>
              <a:solidFill>
                <a:srgbClr val="F8B45B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247" name="Google Shape;1247;p32"/>
            <p:cNvGrpSpPr/>
            <p:nvPr/>
          </p:nvGrpSpPr>
          <p:grpSpPr>
            <a:xfrm>
              <a:off x="4872654" y="1017419"/>
              <a:ext cx="3845232" cy="3446735"/>
              <a:chOff x="2074393" y="307363"/>
              <a:chExt cx="4956473" cy="4442814"/>
            </a:xfrm>
          </p:grpSpPr>
          <p:sp>
            <p:nvSpPr>
              <p:cNvPr id="1248" name="Google Shape;1248;p32"/>
              <p:cNvSpPr/>
              <p:nvPr/>
            </p:nvSpPr>
            <p:spPr>
              <a:xfrm>
                <a:off x="5544196" y="468198"/>
                <a:ext cx="266884" cy="329040"/>
              </a:xfrm>
              <a:custGeom>
                <a:avLst/>
                <a:gdLst/>
                <a:ahLst/>
                <a:cxnLst/>
                <a:rect l="l" t="t" r="r" b="b"/>
                <a:pathLst>
                  <a:path w="12276" h="15135" extrusionOk="0">
                    <a:moveTo>
                      <a:pt x="4886" y="0"/>
                    </a:moveTo>
                    <a:cubicBezTo>
                      <a:pt x="1" y="0"/>
                      <a:pt x="1574" y="13356"/>
                      <a:pt x="1822" y="15135"/>
                    </a:cubicBezTo>
                    <a:cubicBezTo>
                      <a:pt x="1822" y="15091"/>
                      <a:pt x="1822" y="15091"/>
                      <a:pt x="1822" y="15091"/>
                    </a:cubicBezTo>
                    <a:cubicBezTo>
                      <a:pt x="1603" y="7580"/>
                      <a:pt x="12276" y="2090"/>
                      <a:pt x="5863" y="158"/>
                    </a:cubicBezTo>
                    <a:cubicBezTo>
                      <a:pt x="5512" y="51"/>
                      <a:pt x="5187" y="0"/>
                      <a:pt x="4886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49" name="Google Shape;1249;p32"/>
              <p:cNvSpPr/>
              <p:nvPr/>
            </p:nvSpPr>
            <p:spPr>
              <a:xfrm>
                <a:off x="3975804" y="340234"/>
                <a:ext cx="267732" cy="329062"/>
              </a:xfrm>
              <a:custGeom>
                <a:avLst/>
                <a:gdLst/>
                <a:ahLst/>
                <a:cxnLst/>
                <a:rect l="l" t="t" r="r" b="b"/>
                <a:pathLst>
                  <a:path w="12315" h="15136" extrusionOk="0">
                    <a:moveTo>
                      <a:pt x="7397" y="1"/>
                    </a:moveTo>
                    <a:cubicBezTo>
                      <a:pt x="7094" y="1"/>
                      <a:pt x="6767" y="51"/>
                      <a:pt x="6413" y="158"/>
                    </a:cubicBezTo>
                    <a:cubicBezTo>
                      <a:pt x="0" y="2091"/>
                      <a:pt x="10673" y="7581"/>
                      <a:pt x="10454" y="15091"/>
                    </a:cubicBezTo>
                    <a:cubicBezTo>
                      <a:pt x="10454" y="15091"/>
                      <a:pt x="10454" y="15091"/>
                      <a:pt x="10454" y="15135"/>
                    </a:cubicBezTo>
                    <a:cubicBezTo>
                      <a:pt x="10702" y="13356"/>
                      <a:pt x="12314" y="1"/>
                      <a:pt x="7397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50" name="Google Shape;1250;p32"/>
              <p:cNvSpPr/>
              <p:nvPr/>
            </p:nvSpPr>
            <p:spPr>
              <a:xfrm>
                <a:off x="4300452" y="375084"/>
                <a:ext cx="308452" cy="291342"/>
              </a:xfrm>
              <a:custGeom>
                <a:avLst/>
                <a:gdLst/>
                <a:ahLst/>
                <a:cxnLst/>
                <a:rect l="l" t="t" r="r" b="b"/>
                <a:pathLst>
                  <a:path w="14188" h="13401" extrusionOk="0">
                    <a:moveTo>
                      <a:pt x="7034" y="0"/>
                    </a:moveTo>
                    <a:cubicBezTo>
                      <a:pt x="3800" y="0"/>
                      <a:pt x="5107" y="9356"/>
                      <a:pt x="1" y="13357"/>
                    </a:cubicBezTo>
                    <a:cubicBezTo>
                      <a:pt x="1" y="13357"/>
                      <a:pt x="1" y="13401"/>
                      <a:pt x="1" y="13401"/>
                    </a:cubicBezTo>
                    <a:cubicBezTo>
                      <a:pt x="1582" y="12390"/>
                      <a:pt x="14187" y="4133"/>
                      <a:pt x="8873" y="707"/>
                    </a:cubicBezTo>
                    <a:cubicBezTo>
                      <a:pt x="8128" y="218"/>
                      <a:pt x="7528" y="0"/>
                      <a:pt x="7034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51" name="Google Shape;1251;p32"/>
              <p:cNvSpPr/>
              <p:nvPr/>
            </p:nvSpPr>
            <p:spPr>
              <a:xfrm>
                <a:off x="5597177" y="658447"/>
                <a:ext cx="233013" cy="155987"/>
              </a:xfrm>
              <a:custGeom>
                <a:avLst/>
                <a:gdLst/>
                <a:ahLst/>
                <a:cxnLst/>
                <a:rect l="l" t="t" r="r" b="b"/>
                <a:pathLst>
                  <a:path w="10718" h="7175" extrusionOk="0">
                    <a:moveTo>
                      <a:pt x="6718" y="0"/>
                    </a:moveTo>
                    <a:cubicBezTo>
                      <a:pt x="4101" y="0"/>
                      <a:pt x="517" y="6252"/>
                      <a:pt x="0" y="7174"/>
                    </a:cubicBezTo>
                    <a:lnTo>
                      <a:pt x="44" y="7130"/>
                    </a:lnTo>
                    <a:cubicBezTo>
                      <a:pt x="2855" y="3046"/>
                      <a:pt x="10717" y="4319"/>
                      <a:pt x="8082" y="762"/>
                    </a:cubicBezTo>
                    <a:cubicBezTo>
                      <a:pt x="7681" y="227"/>
                      <a:pt x="7217" y="0"/>
                      <a:pt x="6718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grpSp>
            <p:nvGrpSpPr>
              <p:cNvPr id="1252" name="Google Shape;1252;p32"/>
              <p:cNvGrpSpPr/>
              <p:nvPr/>
            </p:nvGrpSpPr>
            <p:grpSpPr>
              <a:xfrm>
                <a:off x="6643714" y="3204459"/>
                <a:ext cx="387152" cy="323496"/>
                <a:chOff x="6643714" y="3204459"/>
                <a:chExt cx="387152" cy="323496"/>
              </a:xfrm>
            </p:grpSpPr>
            <p:sp>
              <p:nvSpPr>
                <p:cNvPr id="1253" name="Google Shape;1253;p32"/>
                <p:cNvSpPr/>
                <p:nvPr/>
              </p:nvSpPr>
              <p:spPr>
                <a:xfrm>
                  <a:off x="6825767" y="3204459"/>
                  <a:ext cx="205098" cy="32349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9434" h="14880" extrusionOk="0">
                      <a:moveTo>
                        <a:pt x="323" y="0"/>
                      </a:moveTo>
                      <a:cubicBezTo>
                        <a:pt x="323" y="0"/>
                        <a:pt x="323" y="41"/>
                        <a:pt x="362" y="44"/>
                      </a:cubicBezTo>
                      <a:lnTo>
                        <a:pt x="362" y="44"/>
                      </a:lnTo>
                      <a:cubicBezTo>
                        <a:pt x="349" y="29"/>
                        <a:pt x="336" y="15"/>
                        <a:pt x="323" y="0"/>
                      </a:cubicBezTo>
                      <a:close/>
                      <a:moveTo>
                        <a:pt x="362" y="44"/>
                      </a:moveTo>
                      <a:cubicBezTo>
                        <a:pt x="370" y="53"/>
                        <a:pt x="378" y="61"/>
                        <a:pt x="386" y="70"/>
                      </a:cubicBezTo>
                      <a:lnTo>
                        <a:pt x="386" y="70"/>
                      </a:lnTo>
                      <a:cubicBezTo>
                        <a:pt x="379" y="61"/>
                        <a:pt x="373" y="53"/>
                        <a:pt x="367" y="44"/>
                      </a:cubicBezTo>
                      <a:cubicBezTo>
                        <a:pt x="365" y="44"/>
                        <a:pt x="364" y="44"/>
                        <a:pt x="362" y="44"/>
                      </a:cubicBezTo>
                      <a:close/>
                      <a:moveTo>
                        <a:pt x="386" y="70"/>
                      </a:moveTo>
                      <a:cubicBezTo>
                        <a:pt x="4411" y="5617"/>
                        <a:pt x="0" y="14879"/>
                        <a:pt x="4115" y="14879"/>
                      </a:cubicBezTo>
                      <a:cubicBezTo>
                        <a:pt x="4499" y="14879"/>
                        <a:pt x="4958" y="14799"/>
                        <a:pt x="5506" y="14626"/>
                      </a:cubicBezTo>
                      <a:cubicBezTo>
                        <a:pt x="9434" y="13360"/>
                        <a:pt x="3733" y="3810"/>
                        <a:pt x="386" y="70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254" name="Google Shape;1254;p32"/>
                <p:cNvSpPr/>
                <p:nvPr/>
              </p:nvSpPr>
              <p:spPr>
                <a:xfrm>
                  <a:off x="6643714" y="3307574"/>
                  <a:ext cx="174531" cy="21670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8028" h="9968" extrusionOk="0">
                      <a:moveTo>
                        <a:pt x="7204" y="1"/>
                      </a:moveTo>
                      <a:lnTo>
                        <a:pt x="7204" y="45"/>
                      </a:lnTo>
                      <a:cubicBezTo>
                        <a:pt x="7204" y="7951"/>
                        <a:pt x="0" y="8390"/>
                        <a:pt x="4173" y="9839"/>
                      </a:cubicBezTo>
                      <a:cubicBezTo>
                        <a:pt x="4426" y="9926"/>
                        <a:pt x="4659" y="9967"/>
                        <a:pt x="4874" y="9967"/>
                      </a:cubicBezTo>
                      <a:cubicBezTo>
                        <a:pt x="8028" y="9967"/>
                        <a:pt x="7327" y="1193"/>
                        <a:pt x="7204" y="1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</p:grpSp>
          <p:sp>
            <p:nvSpPr>
              <p:cNvPr id="1255" name="Google Shape;1255;p32"/>
              <p:cNvSpPr/>
              <p:nvPr/>
            </p:nvSpPr>
            <p:spPr>
              <a:xfrm>
                <a:off x="2081328" y="3045950"/>
                <a:ext cx="322779" cy="278059"/>
              </a:xfrm>
              <a:custGeom>
                <a:avLst/>
                <a:gdLst/>
                <a:ahLst/>
                <a:cxnLst/>
                <a:rect l="l" t="t" r="r" b="b"/>
                <a:pathLst>
                  <a:path w="14847" h="12790" extrusionOk="0">
                    <a:moveTo>
                      <a:pt x="14846" y="0"/>
                    </a:moveTo>
                    <a:lnTo>
                      <a:pt x="14803" y="44"/>
                    </a:lnTo>
                    <a:cubicBezTo>
                      <a:pt x="11992" y="6984"/>
                      <a:pt x="1" y="7643"/>
                      <a:pt x="5052" y="12035"/>
                    </a:cubicBezTo>
                    <a:cubicBezTo>
                      <a:pt x="5653" y="12558"/>
                      <a:pt x="6249" y="12789"/>
                      <a:pt x="6833" y="12789"/>
                    </a:cubicBezTo>
                    <a:cubicBezTo>
                      <a:pt x="10902" y="12789"/>
                      <a:pt x="14386" y="1575"/>
                      <a:pt x="14846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56" name="Google Shape;1256;p32"/>
              <p:cNvSpPr/>
              <p:nvPr/>
            </p:nvSpPr>
            <p:spPr>
              <a:xfrm>
                <a:off x="2074393" y="3095605"/>
                <a:ext cx="224686" cy="87027"/>
              </a:xfrm>
              <a:custGeom>
                <a:avLst/>
                <a:gdLst/>
                <a:ahLst/>
                <a:cxnLst/>
                <a:rect l="l" t="t" r="r" b="b"/>
                <a:pathLst>
                  <a:path w="10335" h="4003" extrusionOk="0">
                    <a:moveTo>
                      <a:pt x="10290" y="0"/>
                    </a:moveTo>
                    <a:cubicBezTo>
                      <a:pt x="9155" y="691"/>
                      <a:pt x="7851" y="888"/>
                      <a:pt x="6567" y="888"/>
                    </a:cubicBezTo>
                    <a:cubicBezTo>
                      <a:pt x="4847" y="888"/>
                      <a:pt x="3163" y="533"/>
                      <a:pt x="1970" y="533"/>
                    </a:cubicBezTo>
                    <a:cubicBezTo>
                      <a:pt x="713" y="533"/>
                      <a:pt x="0" y="928"/>
                      <a:pt x="364" y="2548"/>
                    </a:cubicBezTo>
                    <a:cubicBezTo>
                      <a:pt x="599" y="3602"/>
                      <a:pt x="1299" y="4003"/>
                      <a:pt x="2226" y="4003"/>
                    </a:cubicBezTo>
                    <a:cubicBezTo>
                      <a:pt x="4932" y="4003"/>
                      <a:pt x="9582" y="589"/>
                      <a:pt x="10334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57" name="Google Shape;1257;p32"/>
              <p:cNvSpPr/>
              <p:nvPr/>
            </p:nvSpPr>
            <p:spPr>
              <a:xfrm>
                <a:off x="4033372" y="4425723"/>
                <a:ext cx="249927" cy="324453"/>
              </a:xfrm>
              <a:custGeom>
                <a:avLst/>
                <a:gdLst/>
                <a:ahLst/>
                <a:cxnLst/>
                <a:rect l="l" t="t" r="r" b="b"/>
                <a:pathLst>
                  <a:path w="11496" h="14924" extrusionOk="0">
                    <a:moveTo>
                      <a:pt x="339" y="1"/>
                    </a:moveTo>
                    <a:cubicBezTo>
                      <a:pt x="339" y="45"/>
                      <a:pt x="339" y="45"/>
                      <a:pt x="339" y="89"/>
                    </a:cubicBezTo>
                    <a:cubicBezTo>
                      <a:pt x="4398" y="5594"/>
                      <a:pt x="0" y="14923"/>
                      <a:pt x="4100" y="14923"/>
                    </a:cubicBezTo>
                    <a:cubicBezTo>
                      <a:pt x="4481" y="14923"/>
                      <a:pt x="4936" y="14843"/>
                      <a:pt x="5478" y="14671"/>
                    </a:cubicBezTo>
                    <a:cubicBezTo>
                      <a:pt x="11495" y="12738"/>
                      <a:pt x="1569" y="1406"/>
                      <a:pt x="339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58" name="Google Shape;1258;p32"/>
              <p:cNvSpPr/>
              <p:nvPr/>
            </p:nvSpPr>
            <p:spPr>
              <a:xfrm>
                <a:off x="3850710" y="4504989"/>
                <a:ext cx="175379" cy="216686"/>
              </a:xfrm>
              <a:custGeom>
                <a:avLst/>
                <a:gdLst/>
                <a:ahLst/>
                <a:cxnLst/>
                <a:rect l="l" t="t" r="r" b="b"/>
                <a:pathLst>
                  <a:path w="8067" h="9967" extrusionOk="0">
                    <a:moveTo>
                      <a:pt x="7204" y="0"/>
                    </a:moveTo>
                    <a:lnTo>
                      <a:pt x="7204" y="44"/>
                    </a:lnTo>
                    <a:cubicBezTo>
                      <a:pt x="7160" y="7950"/>
                      <a:pt x="1" y="8389"/>
                      <a:pt x="4173" y="9839"/>
                    </a:cubicBezTo>
                    <a:cubicBezTo>
                      <a:pt x="4429" y="9926"/>
                      <a:pt x="4664" y="9967"/>
                      <a:pt x="4882" y="9967"/>
                    </a:cubicBezTo>
                    <a:cubicBezTo>
                      <a:pt x="8066" y="9967"/>
                      <a:pt x="7327" y="1193"/>
                      <a:pt x="7204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59" name="Google Shape;1259;p32"/>
              <p:cNvSpPr/>
              <p:nvPr/>
            </p:nvSpPr>
            <p:spPr>
              <a:xfrm>
                <a:off x="4204969" y="307363"/>
                <a:ext cx="186402" cy="223469"/>
              </a:xfrm>
              <a:custGeom>
                <a:avLst/>
                <a:gdLst/>
                <a:ahLst/>
                <a:cxnLst/>
                <a:rect l="l" t="t" r="r" b="b"/>
                <a:pathLst>
                  <a:path w="8574" h="10279" extrusionOk="0">
                    <a:moveTo>
                      <a:pt x="4495" y="0"/>
                    </a:moveTo>
                    <a:cubicBezTo>
                      <a:pt x="4476" y="0"/>
                      <a:pt x="4456" y="1"/>
                      <a:pt x="4437" y="1"/>
                    </a:cubicBezTo>
                    <a:cubicBezTo>
                      <a:pt x="1" y="89"/>
                      <a:pt x="5798" y="5491"/>
                      <a:pt x="4305" y="10235"/>
                    </a:cubicBezTo>
                    <a:cubicBezTo>
                      <a:pt x="4305" y="10235"/>
                      <a:pt x="4305" y="10279"/>
                      <a:pt x="4305" y="10279"/>
                    </a:cubicBezTo>
                    <a:cubicBezTo>
                      <a:pt x="4786" y="9142"/>
                      <a:pt x="8573" y="0"/>
                      <a:pt x="4495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60" name="Google Shape;1260;p32"/>
              <p:cNvSpPr/>
              <p:nvPr/>
            </p:nvSpPr>
            <p:spPr>
              <a:xfrm>
                <a:off x="2469980" y="1695766"/>
                <a:ext cx="56351" cy="56351"/>
              </a:xfrm>
              <a:custGeom>
                <a:avLst/>
                <a:gdLst/>
                <a:ahLst/>
                <a:cxnLst/>
                <a:rect l="l" t="t" r="r" b="b"/>
                <a:pathLst>
                  <a:path w="2592" h="2592" extrusionOk="0">
                    <a:moveTo>
                      <a:pt x="1274" y="0"/>
                    </a:moveTo>
                    <a:cubicBezTo>
                      <a:pt x="571" y="0"/>
                      <a:pt x="0" y="615"/>
                      <a:pt x="0" y="1318"/>
                    </a:cubicBezTo>
                    <a:cubicBezTo>
                      <a:pt x="0" y="2020"/>
                      <a:pt x="571" y="2591"/>
                      <a:pt x="1274" y="2591"/>
                    </a:cubicBezTo>
                    <a:cubicBezTo>
                      <a:pt x="2020" y="2591"/>
                      <a:pt x="2591" y="2020"/>
                      <a:pt x="2591" y="1318"/>
                    </a:cubicBezTo>
                    <a:cubicBezTo>
                      <a:pt x="2591" y="615"/>
                      <a:pt x="2020" y="0"/>
                      <a:pt x="1274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61" name="Google Shape;1261;p32"/>
              <p:cNvSpPr/>
              <p:nvPr/>
            </p:nvSpPr>
            <p:spPr>
              <a:xfrm>
                <a:off x="2432739" y="1563976"/>
                <a:ext cx="65895" cy="56373"/>
              </a:xfrm>
              <a:custGeom>
                <a:avLst/>
                <a:gdLst/>
                <a:ahLst/>
                <a:cxnLst/>
                <a:rect l="l" t="t" r="r" b="b"/>
                <a:pathLst>
                  <a:path w="3031" h="2593" extrusionOk="0">
                    <a:moveTo>
                      <a:pt x="1713" y="1"/>
                    </a:moveTo>
                    <a:cubicBezTo>
                      <a:pt x="571" y="1"/>
                      <a:pt x="0" y="1406"/>
                      <a:pt x="791" y="2197"/>
                    </a:cubicBezTo>
                    <a:cubicBezTo>
                      <a:pt x="1063" y="2470"/>
                      <a:pt x="1397" y="2592"/>
                      <a:pt x="1723" y="2592"/>
                    </a:cubicBezTo>
                    <a:cubicBezTo>
                      <a:pt x="2394" y="2592"/>
                      <a:pt x="3031" y="2073"/>
                      <a:pt x="3031" y="1275"/>
                    </a:cubicBezTo>
                    <a:cubicBezTo>
                      <a:pt x="3031" y="572"/>
                      <a:pt x="2416" y="1"/>
                      <a:pt x="1713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62" name="Google Shape;1262;p32"/>
              <p:cNvSpPr/>
              <p:nvPr/>
            </p:nvSpPr>
            <p:spPr>
              <a:xfrm>
                <a:off x="2352517" y="1656612"/>
                <a:ext cx="65917" cy="55721"/>
              </a:xfrm>
              <a:custGeom>
                <a:avLst/>
                <a:gdLst/>
                <a:ahLst/>
                <a:cxnLst/>
                <a:rect l="l" t="t" r="r" b="b"/>
                <a:pathLst>
                  <a:path w="3032" h="2563" extrusionOk="0">
                    <a:moveTo>
                      <a:pt x="1714" y="0"/>
                    </a:moveTo>
                    <a:cubicBezTo>
                      <a:pt x="572" y="0"/>
                      <a:pt x="1" y="1362"/>
                      <a:pt x="791" y="2196"/>
                    </a:cubicBezTo>
                    <a:cubicBezTo>
                      <a:pt x="1058" y="2449"/>
                      <a:pt x="1384" y="2563"/>
                      <a:pt x="1703" y="2563"/>
                    </a:cubicBezTo>
                    <a:cubicBezTo>
                      <a:pt x="2381" y="2563"/>
                      <a:pt x="3031" y="2050"/>
                      <a:pt x="3031" y="1274"/>
                    </a:cubicBezTo>
                    <a:cubicBezTo>
                      <a:pt x="3031" y="571"/>
                      <a:pt x="2416" y="0"/>
                      <a:pt x="1714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63" name="Google Shape;1263;p32"/>
              <p:cNvSpPr/>
              <p:nvPr/>
            </p:nvSpPr>
            <p:spPr>
              <a:xfrm>
                <a:off x="5473996" y="4307325"/>
                <a:ext cx="55394" cy="56351"/>
              </a:xfrm>
              <a:custGeom>
                <a:avLst/>
                <a:gdLst/>
                <a:ahLst/>
                <a:cxnLst/>
                <a:rect l="l" t="t" r="r" b="b"/>
                <a:pathLst>
                  <a:path w="2548" h="2592" extrusionOk="0">
                    <a:moveTo>
                      <a:pt x="1274" y="1"/>
                    </a:moveTo>
                    <a:cubicBezTo>
                      <a:pt x="571" y="1"/>
                      <a:pt x="0" y="572"/>
                      <a:pt x="0" y="1274"/>
                    </a:cubicBezTo>
                    <a:cubicBezTo>
                      <a:pt x="0" y="1977"/>
                      <a:pt x="571" y="2592"/>
                      <a:pt x="1274" y="2592"/>
                    </a:cubicBezTo>
                    <a:cubicBezTo>
                      <a:pt x="1977" y="2592"/>
                      <a:pt x="2548" y="1977"/>
                      <a:pt x="2548" y="1274"/>
                    </a:cubicBezTo>
                    <a:cubicBezTo>
                      <a:pt x="2548" y="572"/>
                      <a:pt x="1977" y="1"/>
                      <a:pt x="1274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64" name="Google Shape;1264;p32"/>
              <p:cNvSpPr/>
              <p:nvPr/>
            </p:nvSpPr>
            <p:spPr>
              <a:xfrm>
                <a:off x="5583807" y="4387547"/>
                <a:ext cx="65895" cy="56155"/>
              </a:xfrm>
              <a:custGeom>
                <a:avLst/>
                <a:gdLst/>
                <a:ahLst/>
                <a:cxnLst/>
                <a:rect l="l" t="t" r="r" b="b"/>
                <a:pathLst>
                  <a:path w="3031" h="2583" extrusionOk="0">
                    <a:moveTo>
                      <a:pt x="1757" y="0"/>
                    </a:moveTo>
                    <a:cubicBezTo>
                      <a:pt x="615" y="0"/>
                      <a:pt x="0" y="1406"/>
                      <a:pt x="835" y="2196"/>
                    </a:cubicBezTo>
                    <a:cubicBezTo>
                      <a:pt x="1102" y="2464"/>
                      <a:pt x="1424" y="2582"/>
                      <a:pt x="1738" y="2582"/>
                    </a:cubicBezTo>
                    <a:cubicBezTo>
                      <a:pt x="2402" y="2582"/>
                      <a:pt x="3031" y="2050"/>
                      <a:pt x="3031" y="1274"/>
                    </a:cubicBezTo>
                    <a:cubicBezTo>
                      <a:pt x="3031" y="571"/>
                      <a:pt x="2460" y="0"/>
                      <a:pt x="1757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65" name="Google Shape;1265;p32"/>
              <p:cNvSpPr/>
              <p:nvPr/>
            </p:nvSpPr>
            <p:spPr>
              <a:xfrm>
                <a:off x="5493084" y="4451507"/>
                <a:ext cx="56373" cy="56373"/>
              </a:xfrm>
              <a:custGeom>
                <a:avLst/>
                <a:gdLst/>
                <a:ahLst/>
                <a:cxnLst/>
                <a:rect l="l" t="t" r="r" b="b"/>
                <a:pathLst>
                  <a:path w="2593" h="2593" extrusionOk="0">
                    <a:moveTo>
                      <a:pt x="1318" y="1"/>
                    </a:moveTo>
                    <a:cubicBezTo>
                      <a:pt x="616" y="1"/>
                      <a:pt x="1" y="572"/>
                      <a:pt x="1" y="1275"/>
                    </a:cubicBezTo>
                    <a:cubicBezTo>
                      <a:pt x="1" y="1977"/>
                      <a:pt x="616" y="2592"/>
                      <a:pt x="1318" y="2592"/>
                    </a:cubicBezTo>
                    <a:cubicBezTo>
                      <a:pt x="2021" y="2592"/>
                      <a:pt x="2592" y="1977"/>
                      <a:pt x="2592" y="1275"/>
                    </a:cubicBezTo>
                    <a:cubicBezTo>
                      <a:pt x="2592" y="572"/>
                      <a:pt x="2021" y="1"/>
                      <a:pt x="1318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66" name="Google Shape;1266;p32"/>
              <p:cNvSpPr/>
              <p:nvPr/>
            </p:nvSpPr>
            <p:spPr>
              <a:xfrm>
                <a:off x="6240756" y="995836"/>
                <a:ext cx="65917" cy="55742"/>
              </a:xfrm>
              <a:custGeom>
                <a:avLst/>
                <a:gdLst/>
                <a:ahLst/>
                <a:cxnLst/>
                <a:rect l="l" t="t" r="r" b="b"/>
                <a:pathLst>
                  <a:path w="3032" h="2564" extrusionOk="0">
                    <a:moveTo>
                      <a:pt x="1757" y="0"/>
                    </a:moveTo>
                    <a:cubicBezTo>
                      <a:pt x="571" y="0"/>
                      <a:pt x="0" y="1362"/>
                      <a:pt x="835" y="2197"/>
                    </a:cubicBezTo>
                    <a:cubicBezTo>
                      <a:pt x="1088" y="2450"/>
                      <a:pt x="1404" y="2563"/>
                      <a:pt x="1717" y="2563"/>
                    </a:cubicBezTo>
                    <a:cubicBezTo>
                      <a:pt x="2381" y="2563"/>
                      <a:pt x="3031" y="2051"/>
                      <a:pt x="3031" y="1274"/>
                    </a:cubicBezTo>
                    <a:cubicBezTo>
                      <a:pt x="3031" y="571"/>
                      <a:pt x="2460" y="0"/>
                      <a:pt x="1757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67" name="Google Shape;1267;p32"/>
              <p:cNvSpPr/>
              <p:nvPr/>
            </p:nvSpPr>
            <p:spPr>
              <a:xfrm>
                <a:off x="6329827" y="1131387"/>
                <a:ext cx="65612" cy="55481"/>
              </a:xfrm>
              <a:custGeom>
                <a:avLst/>
                <a:gdLst/>
                <a:ahLst/>
                <a:cxnLst/>
                <a:rect l="l" t="t" r="r" b="b"/>
                <a:pathLst>
                  <a:path w="3018" h="2552" extrusionOk="0">
                    <a:moveTo>
                      <a:pt x="1772" y="0"/>
                    </a:moveTo>
                    <a:cubicBezTo>
                      <a:pt x="1749" y="0"/>
                      <a:pt x="1725" y="1"/>
                      <a:pt x="1701" y="2"/>
                    </a:cubicBezTo>
                    <a:cubicBezTo>
                      <a:pt x="1684" y="2"/>
                      <a:pt x="1666" y="1"/>
                      <a:pt x="1649" y="1"/>
                    </a:cubicBezTo>
                    <a:cubicBezTo>
                      <a:pt x="542" y="1"/>
                      <a:pt x="0" y="1376"/>
                      <a:pt x="779" y="2155"/>
                    </a:cubicBezTo>
                    <a:cubicBezTo>
                      <a:pt x="1039" y="2429"/>
                      <a:pt x="1366" y="2551"/>
                      <a:pt x="1687" y="2551"/>
                    </a:cubicBezTo>
                    <a:cubicBezTo>
                      <a:pt x="2342" y="2551"/>
                      <a:pt x="2975" y="2042"/>
                      <a:pt x="2975" y="1276"/>
                    </a:cubicBezTo>
                    <a:cubicBezTo>
                      <a:pt x="3017" y="597"/>
                      <a:pt x="2445" y="0"/>
                      <a:pt x="1772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68" name="Google Shape;1268;p32"/>
              <p:cNvSpPr/>
              <p:nvPr/>
            </p:nvSpPr>
            <p:spPr>
              <a:xfrm>
                <a:off x="6386851" y="1011119"/>
                <a:ext cx="56351" cy="56351"/>
              </a:xfrm>
              <a:custGeom>
                <a:avLst/>
                <a:gdLst/>
                <a:ahLst/>
                <a:cxnLst/>
                <a:rect l="l" t="t" r="r" b="b"/>
                <a:pathLst>
                  <a:path w="2592" h="2592" extrusionOk="0">
                    <a:moveTo>
                      <a:pt x="1274" y="0"/>
                    </a:moveTo>
                    <a:cubicBezTo>
                      <a:pt x="571" y="0"/>
                      <a:pt x="0" y="571"/>
                      <a:pt x="0" y="1274"/>
                    </a:cubicBezTo>
                    <a:cubicBezTo>
                      <a:pt x="0" y="2021"/>
                      <a:pt x="571" y="2592"/>
                      <a:pt x="1274" y="2592"/>
                    </a:cubicBezTo>
                    <a:cubicBezTo>
                      <a:pt x="1977" y="2592"/>
                      <a:pt x="2592" y="2021"/>
                      <a:pt x="2592" y="1274"/>
                    </a:cubicBezTo>
                    <a:cubicBezTo>
                      <a:pt x="2592" y="571"/>
                      <a:pt x="1977" y="0"/>
                      <a:pt x="1274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69" name="Google Shape;1269;p32"/>
              <p:cNvSpPr/>
              <p:nvPr/>
            </p:nvSpPr>
            <p:spPr>
              <a:xfrm>
                <a:off x="2496699" y="3618874"/>
                <a:ext cx="65917" cy="55721"/>
              </a:xfrm>
              <a:custGeom>
                <a:avLst/>
                <a:gdLst/>
                <a:ahLst/>
                <a:cxnLst/>
                <a:rect l="l" t="t" r="r" b="b"/>
                <a:pathLst>
                  <a:path w="3032" h="2563" extrusionOk="0">
                    <a:moveTo>
                      <a:pt x="1714" y="0"/>
                    </a:moveTo>
                    <a:cubicBezTo>
                      <a:pt x="572" y="0"/>
                      <a:pt x="1" y="1362"/>
                      <a:pt x="791" y="2196"/>
                    </a:cubicBezTo>
                    <a:cubicBezTo>
                      <a:pt x="1059" y="2449"/>
                      <a:pt x="1384" y="2563"/>
                      <a:pt x="1703" y="2563"/>
                    </a:cubicBezTo>
                    <a:cubicBezTo>
                      <a:pt x="2382" y="2563"/>
                      <a:pt x="3031" y="2050"/>
                      <a:pt x="3031" y="1274"/>
                    </a:cubicBezTo>
                    <a:cubicBezTo>
                      <a:pt x="2987" y="571"/>
                      <a:pt x="2417" y="0"/>
                      <a:pt x="1714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70" name="Google Shape;1270;p32"/>
              <p:cNvSpPr/>
              <p:nvPr/>
            </p:nvSpPr>
            <p:spPr>
              <a:xfrm>
                <a:off x="2540636" y="3470822"/>
                <a:ext cx="65895" cy="55764"/>
              </a:xfrm>
              <a:custGeom>
                <a:avLst/>
                <a:gdLst/>
                <a:ahLst/>
                <a:cxnLst/>
                <a:rect l="l" t="t" r="r" b="b"/>
                <a:pathLst>
                  <a:path w="3031" h="2565" extrusionOk="0">
                    <a:moveTo>
                      <a:pt x="1784" y="0"/>
                    </a:moveTo>
                    <a:cubicBezTo>
                      <a:pt x="1761" y="0"/>
                      <a:pt x="1737" y="1"/>
                      <a:pt x="1713" y="2"/>
                    </a:cubicBezTo>
                    <a:cubicBezTo>
                      <a:pt x="571" y="2"/>
                      <a:pt x="0" y="1364"/>
                      <a:pt x="835" y="2198"/>
                    </a:cubicBezTo>
                    <a:cubicBezTo>
                      <a:pt x="1088" y="2451"/>
                      <a:pt x="1404" y="2565"/>
                      <a:pt x="1717" y="2565"/>
                    </a:cubicBezTo>
                    <a:cubicBezTo>
                      <a:pt x="2381" y="2565"/>
                      <a:pt x="3031" y="2052"/>
                      <a:pt x="3031" y="1276"/>
                    </a:cubicBezTo>
                    <a:cubicBezTo>
                      <a:pt x="3031" y="597"/>
                      <a:pt x="2457" y="0"/>
                      <a:pt x="1784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1271" name="Google Shape;1271;p32"/>
            <p:cNvSpPr/>
            <p:nvPr/>
          </p:nvSpPr>
          <p:spPr>
            <a:xfrm>
              <a:off x="6512956" y="3041088"/>
              <a:ext cx="1849037" cy="1291779"/>
            </a:xfrm>
            <a:custGeom>
              <a:avLst/>
              <a:gdLst/>
              <a:ahLst/>
              <a:cxnLst/>
              <a:rect l="l" t="t" r="r" b="b"/>
              <a:pathLst>
                <a:path w="109630" h="76590" extrusionOk="0">
                  <a:moveTo>
                    <a:pt x="76593" y="6829"/>
                  </a:moveTo>
                  <a:cubicBezTo>
                    <a:pt x="78949" y="6829"/>
                    <a:pt x="81330" y="7155"/>
                    <a:pt x="83672" y="7829"/>
                  </a:cubicBezTo>
                  <a:cubicBezTo>
                    <a:pt x="93554" y="10684"/>
                    <a:pt x="100757" y="19205"/>
                    <a:pt x="101899" y="29438"/>
                  </a:cubicBezTo>
                  <a:cubicBezTo>
                    <a:pt x="103085" y="39716"/>
                    <a:pt x="97946" y="49642"/>
                    <a:pt x="88898" y="54605"/>
                  </a:cubicBezTo>
                  <a:cubicBezTo>
                    <a:pt x="85000" y="56764"/>
                    <a:pt x="80779" y="57787"/>
                    <a:pt x="76615" y="57787"/>
                  </a:cubicBezTo>
                  <a:cubicBezTo>
                    <a:pt x="67644" y="57787"/>
                    <a:pt x="58938" y="53035"/>
                    <a:pt x="54288" y="44635"/>
                  </a:cubicBezTo>
                  <a:cubicBezTo>
                    <a:pt x="49325" y="35587"/>
                    <a:pt x="50247" y="24475"/>
                    <a:pt x="56660" y="16394"/>
                  </a:cubicBezTo>
                  <a:cubicBezTo>
                    <a:pt x="61593" y="10252"/>
                    <a:pt x="68962" y="6829"/>
                    <a:pt x="76593" y="6829"/>
                  </a:cubicBezTo>
                  <a:close/>
                  <a:moveTo>
                    <a:pt x="13241" y="64680"/>
                  </a:moveTo>
                  <a:cubicBezTo>
                    <a:pt x="15032" y="64680"/>
                    <a:pt x="16114" y="67369"/>
                    <a:pt x="14144" y="68485"/>
                  </a:cubicBezTo>
                  <a:lnTo>
                    <a:pt x="7643" y="72086"/>
                  </a:lnTo>
                  <a:cubicBezTo>
                    <a:pt x="7289" y="72277"/>
                    <a:pt x="6944" y="72360"/>
                    <a:pt x="6622" y="72360"/>
                  </a:cubicBezTo>
                  <a:cubicBezTo>
                    <a:pt x="4789" y="72360"/>
                    <a:pt x="3687" y="69656"/>
                    <a:pt x="5667" y="68572"/>
                  </a:cubicBezTo>
                  <a:lnTo>
                    <a:pt x="12211" y="64971"/>
                  </a:lnTo>
                  <a:cubicBezTo>
                    <a:pt x="12568" y="64769"/>
                    <a:pt x="12916" y="64680"/>
                    <a:pt x="13241" y="64680"/>
                  </a:cubicBezTo>
                  <a:close/>
                  <a:moveTo>
                    <a:pt x="76594" y="1"/>
                  </a:moveTo>
                  <a:cubicBezTo>
                    <a:pt x="68615" y="1"/>
                    <a:pt x="60763" y="2946"/>
                    <a:pt x="54683" y="8532"/>
                  </a:cubicBezTo>
                  <a:cubicBezTo>
                    <a:pt x="45504" y="17009"/>
                    <a:pt x="41990" y="29965"/>
                    <a:pt x="45679" y="41912"/>
                  </a:cubicBezTo>
                  <a:lnTo>
                    <a:pt x="2944" y="65498"/>
                  </a:lnTo>
                  <a:cubicBezTo>
                    <a:pt x="792" y="66728"/>
                    <a:pt x="1" y="69451"/>
                    <a:pt x="1187" y="71647"/>
                  </a:cubicBezTo>
                  <a:lnTo>
                    <a:pt x="2636" y="74238"/>
                  </a:lnTo>
                  <a:cubicBezTo>
                    <a:pt x="3449" y="75744"/>
                    <a:pt x="4985" y="76589"/>
                    <a:pt x="6579" y="76589"/>
                  </a:cubicBezTo>
                  <a:cubicBezTo>
                    <a:pt x="7309" y="76589"/>
                    <a:pt x="8051" y="76412"/>
                    <a:pt x="8741" y="76039"/>
                  </a:cubicBezTo>
                  <a:lnTo>
                    <a:pt x="51301" y="52497"/>
                  </a:lnTo>
                  <a:cubicBezTo>
                    <a:pt x="57630" y="60436"/>
                    <a:pt x="67047" y="64685"/>
                    <a:pt x="76631" y="64685"/>
                  </a:cubicBezTo>
                  <a:cubicBezTo>
                    <a:pt x="81948" y="64685"/>
                    <a:pt x="87316" y="63378"/>
                    <a:pt x="92236" y="60667"/>
                  </a:cubicBezTo>
                  <a:cubicBezTo>
                    <a:pt x="103173" y="54605"/>
                    <a:pt x="109629" y="42834"/>
                    <a:pt x="108883" y="30361"/>
                  </a:cubicBezTo>
                  <a:cubicBezTo>
                    <a:pt x="108092" y="17887"/>
                    <a:pt x="100230" y="6994"/>
                    <a:pt x="88679" y="2339"/>
                  </a:cubicBezTo>
                  <a:cubicBezTo>
                    <a:pt x="84763" y="766"/>
                    <a:pt x="80662" y="1"/>
                    <a:pt x="76594" y="1"/>
                  </a:cubicBezTo>
                  <a:close/>
                </a:path>
              </a:pathLst>
            </a:custGeom>
            <a:solidFill>
              <a:srgbClr val="5ABAD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72" name="Google Shape;1272;p32"/>
            <p:cNvSpPr/>
            <p:nvPr/>
          </p:nvSpPr>
          <p:spPr>
            <a:xfrm>
              <a:off x="7296709" y="3124744"/>
              <a:ext cx="874096" cy="652085"/>
            </a:xfrm>
            <a:custGeom>
              <a:avLst/>
              <a:gdLst/>
              <a:ahLst/>
              <a:cxnLst/>
              <a:rect l="l" t="t" r="r" b="b"/>
              <a:pathLst>
                <a:path w="51829" h="38665" extrusionOk="0">
                  <a:moveTo>
                    <a:pt x="29021" y="1"/>
                  </a:moveTo>
                  <a:cubicBezTo>
                    <a:pt x="24857" y="1"/>
                    <a:pt x="20636" y="1023"/>
                    <a:pt x="16735" y="3176"/>
                  </a:cubicBezTo>
                  <a:cubicBezTo>
                    <a:pt x="4481" y="9940"/>
                    <a:pt x="1" y="25357"/>
                    <a:pt x="6677" y="37655"/>
                  </a:cubicBezTo>
                  <a:cubicBezTo>
                    <a:pt x="6853" y="38006"/>
                    <a:pt x="7072" y="38314"/>
                    <a:pt x="7248" y="38665"/>
                  </a:cubicBezTo>
                  <a:cubicBezTo>
                    <a:pt x="1231" y="26455"/>
                    <a:pt x="5843" y="11653"/>
                    <a:pt x="17789" y="5065"/>
                  </a:cubicBezTo>
                  <a:cubicBezTo>
                    <a:pt x="21684" y="2909"/>
                    <a:pt x="25908" y="1882"/>
                    <a:pt x="30080" y="1882"/>
                  </a:cubicBezTo>
                  <a:cubicBezTo>
                    <a:pt x="38657" y="1882"/>
                    <a:pt x="47012" y="6224"/>
                    <a:pt x="51828" y="14025"/>
                  </a:cubicBezTo>
                  <a:cubicBezTo>
                    <a:pt x="51653" y="13674"/>
                    <a:pt x="51477" y="13366"/>
                    <a:pt x="51301" y="13015"/>
                  </a:cubicBezTo>
                  <a:cubicBezTo>
                    <a:pt x="46601" y="4691"/>
                    <a:pt x="37940" y="1"/>
                    <a:pt x="29021" y="1"/>
                  </a:cubicBezTo>
                  <a:close/>
                </a:path>
              </a:pathLst>
            </a:custGeom>
            <a:solidFill>
              <a:srgbClr val="094A5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pic>
        <p:nvPicPr>
          <p:cNvPr id="227" name="Image 34">
            <a:extLst>
              <a:ext uri="{FF2B5EF4-FFF2-40B4-BE49-F238E27FC236}">
                <a16:creationId xmlns:a16="http://schemas.microsoft.com/office/drawing/2014/main" id="{30FCA832-05E9-4764-B791-34AFFDF42FD5}"/>
              </a:ext>
            </a:extLst>
          </p:cNvPr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6027917" y="755143"/>
            <a:ext cx="2566944" cy="2269965"/>
          </a:xfrm>
          <a:prstGeom prst="rect">
            <a:avLst/>
          </a:prstGeom>
        </p:spPr>
      </p:pic>
      <p:sp>
        <p:nvSpPr>
          <p:cNvPr id="5" name="Title 4">
            <a:extLst>
              <a:ext uri="{FF2B5EF4-FFF2-40B4-BE49-F238E27FC236}">
                <a16:creationId xmlns:a16="http://schemas.microsoft.com/office/drawing/2014/main" id="{A0E392EC-1D11-41D2-AD50-F69B90D223D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6839" y="176733"/>
            <a:ext cx="5917760" cy="3274167"/>
          </a:xfrm>
        </p:spPr>
        <p:txBody>
          <a:bodyPr/>
          <a:lstStyle/>
          <a:p>
            <a:r>
              <a:rPr lang="en-US" dirty="0"/>
              <a:t>DAP 2- Dyslexia Assessment Protocol - </a:t>
            </a:r>
            <a:r>
              <a:rPr lang="en-US" dirty="0" err="1"/>
              <a:t>Proiect</a:t>
            </a:r>
            <a:r>
              <a:rPr lang="en-US" dirty="0"/>
              <a:t> Erasmus + </a:t>
            </a:r>
          </a:p>
        </p:txBody>
      </p:sp>
      <p:pic>
        <p:nvPicPr>
          <p:cNvPr id="233" name="Imagine 4">
            <a:extLst>
              <a:ext uri="{FF2B5EF4-FFF2-40B4-BE49-F238E27FC236}">
                <a16:creationId xmlns:a16="http://schemas.microsoft.com/office/drawing/2014/main" id="{A61BD448-9A4E-4EA2-BA59-6B1F0221E60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65943" y="3739592"/>
            <a:ext cx="1903658" cy="1236564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54" name="Google Shape;1454;p36"/>
          <p:cNvGrpSpPr/>
          <p:nvPr/>
        </p:nvGrpSpPr>
        <p:grpSpPr>
          <a:xfrm>
            <a:off x="2735384" y="234090"/>
            <a:ext cx="3797931" cy="3336602"/>
            <a:chOff x="1088586" y="697207"/>
            <a:chExt cx="2218936" cy="1949405"/>
          </a:xfrm>
        </p:grpSpPr>
        <p:sp>
          <p:nvSpPr>
            <p:cNvPr id="1455" name="Google Shape;1455;p36"/>
            <p:cNvSpPr/>
            <p:nvPr/>
          </p:nvSpPr>
          <p:spPr>
            <a:xfrm>
              <a:off x="1264897" y="697207"/>
              <a:ext cx="2042625" cy="1426025"/>
            </a:xfrm>
            <a:custGeom>
              <a:avLst/>
              <a:gdLst/>
              <a:ahLst/>
              <a:cxnLst/>
              <a:rect l="l" t="t" r="r" b="b"/>
              <a:pathLst>
                <a:path w="81705" h="57041" extrusionOk="0">
                  <a:moveTo>
                    <a:pt x="42072" y="0"/>
                  </a:moveTo>
                  <a:cubicBezTo>
                    <a:pt x="34852" y="0"/>
                    <a:pt x="27813" y="3071"/>
                    <a:pt x="23732" y="10913"/>
                  </a:cubicBezTo>
                  <a:cubicBezTo>
                    <a:pt x="16780" y="24269"/>
                    <a:pt x="6214" y="16639"/>
                    <a:pt x="3295" y="31528"/>
                  </a:cubicBezTo>
                  <a:cubicBezTo>
                    <a:pt x="0" y="48386"/>
                    <a:pt x="21443" y="57041"/>
                    <a:pt x="34183" y="57041"/>
                  </a:cubicBezTo>
                  <a:cubicBezTo>
                    <a:pt x="35791" y="57041"/>
                    <a:pt x="37260" y="56903"/>
                    <a:pt x="38523" y="56626"/>
                  </a:cubicBezTo>
                  <a:lnTo>
                    <a:pt x="61945" y="53884"/>
                  </a:lnTo>
                  <a:cubicBezTo>
                    <a:pt x="81704" y="49190"/>
                    <a:pt x="77801" y="32447"/>
                    <a:pt x="70897" y="27382"/>
                  </a:cubicBezTo>
                  <a:cubicBezTo>
                    <a:pt x="63993" y="22333"/>
                    <a:pt x="71058" y="17397"/>
                    <a:pt x="62429" y="8429"/>
                  </a:cubicBezTo>
                  <a:cubicBezTo>
                    <a:pt x="57690" y="3499"/>
                    <a:pt x="49779" y="0"/>
                    <a:pt x="42072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56" name="Google Shape;1456;p36"/>
            <p:cNvSpPr/>
            <p:nvPr/>
          </p:nvSpPr>
          <p:spPr>
            <a:xfrm>
              <a:off x="1620300" y="1850025"/>
              <a:ext cx="1027350" cy="581300"/>
            </a:xfrm>
            <a:custGeom>
              <a:avLst/>
              <a:gdLst/>
              <a:ahLst/>
              <a:cxnLst/>
              <a:rect l="l" t="t" r="r" b="b"/>
              <a:pathLst>
                <a:path w="41094" h="23252" extrusionOk="0">
                  <a:moveTo>
                    <a:pt x="15866" y="1"/>
                  </a:moveTo>
                  <a:cubicBezTo>
                    <a:pt x="10931" y="1"/>
                    <a:pt x="6673" y="621"/>
                    <a:pt x="5001" y="2481"/>
                  </a:cubicBezTo>
                  <a:cubicBezTo>
                    <a:pt x="0" y="8079"/>
                    <a:pt x="3952" y="22080"/>
                    <a:pt x="19179" y="23193"/>
                  </a:cubicBezTo>
                  <a:cubicBezTo>
                    <a:pt x="19723" y="23232"/>
                    <a:pt x="20257" y="23252"/>
                    <a:pt x="20779" y="23252"/>
                  </a:cubicBezTo>
                  <a:cubicBezTo>
                    <a:pt x="34879" y="23252"/>
                    <a:pt x="41094" y="9170"/>
                    <a:pt x="38310" y="2481"/>
                  </a:cubicBezTo>
                  <a:cubicBezTo>
                    <a:pt x="38310" y="2481"/>
                    <a:pt x="25735" y="1"/>
                    <a:pt x="15866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57" name="Google Shape;1457;p36"/>
            <p:cNvSpPr/>
            <p:nvPr/>
          </p:nvSpPr>
          <p:spPr>
            <a:xfrm>
              <a:off x="1991128" y="2191596"/>
              <a:ext cx="818175" cy="410725"/>
            </a:xfrm>
            <a:custGeom>
              <a:avLst/>
              <a:gdLst/>
              <a:ahLst/>
              <a:cxnLst/>
              <a:rect l="l" t="t" r="r" b="b"/>
              <a:pathLst>
                <a:path w="32727" h="16429" extrusionOk="0">
                  <a:moveTo>
                    <a:pt x="12634" y="0"/>
                  </a:moveTo>
                  <a:cubicBezTo>
                    <a:pt x="8708" y="0"/>
                    <a:pt x="5319" y="439"/>
                    <a:pt x="3985" y="1757"/>
                  </a:cubicBezTo>
                  <a:cubicBezTo>
                    <a:pt x="1" y="5709"/>
                    <a:pt x="3146" y="15596"/>
                    <a:pt x="15276" y="16387"/>
                  </a:cubicBezTo>
                  <a:cubicBezTo>
                    <a:pt x="15711" y="16415"/>
                    <a:pt x="16137" y="16429"/>
                    <a:pt x="16554" y="16429"/>
                  </a:cubicBezTo>
                  <a:cubicBezTo>
                    <a:pt x="27769" y="16429"/>
                    <a:pt x="32727" y="6469"/>
                    <a:pt x="30487" y="1757"/>
                  </a:cubicBezTo>
                  <a:cubicBezTo>
                    <a:pt x="30487" y="1757"/>
                    <a:pt x="20486" y="0"/>
                    <a:pt x="12634" y="0"/>
                  </a:cubicBezTo>
                  <a:close/>
                </a:path>
              </a:pathLst>
            </a:custGeom>
            <a:solidFill>
              <a:srgbClr val="F8B45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58" name="Google Shape;1458;p36"/>
            <p:cNvSpPr/>
            <p:nvPr/>
          </p:nvSpPr>
          <p:spPr>
            <a:xfrm>
              <a:off x="1446900" y="1217625"/>
              <a:ext cx="717825" cy="468975"/>
            </a:xfrm>
            <a:custGeom>
              <a:avLst/>
              <a:gdLst/>
              <a:ahLst/>
              <a:cxnLst/>
              <a:rect l="l" t="t" r="r" b="b"/>
              <a:pathLst>
                <a:path w="28713" h="18759" extrusionOk="0">
                  <a:moveTo>
                    <a:pt x="2678" y="1"/>
                  </a:moveTo>
                  <a:lnTo>
                    <a:pt x="452" y="65"/>
                  </a:lnTo>
                  <a:cubicBezTo>
                    <a:pt x="452" y="65"/>
                    <a:pt x="0" y="5001"/>
                    <a:pt x="2436" y="6921"/>
                  </a:cubicBezTo>
                  <a:cubicBezTo>
                    <a:pt x="3793" y="7993"/>
                    <a:pt x="5588" y="8260"/>
                    <a:pt x="7036" y="8260"/>
                  </a:cubicBezTo>
                  <a:cubicBezTo>
                    <a:pt x="8461" y="8260"/>
                    <a:pt x="9549" y="8001"/>
                    <a:pt x="9549" y="8001"/>
                  </a:cubicBezTo>
                  <a:cubicBezTo>
                    <a:pt x="10098" y="8195"/>
                    <a:pt x="11114" y="14131"/>
                    <a:pt x="11162" y="18002"/>
                  </a:cubicBezTo>
                  <a:cubicBezTo>
                    <a:pt x="11169" y="18496"/>
                    <a:pt x="12641" y="18758"/>
                    <a:pt x="14562" y="18758"/>
                  </a:cubicBezTo>
                  <a:cubicBezTo>
                    <a:pt x="17471" y="18758"/>
                    <a:pt x="21410" y="18159"/>
                    <a:pt x="22857" y="16857"/>
                  </a:cubicBezTo>
                  <a:cubicBezTo>
                    <a:pt x="23647" y="15405"/>
                    <a:pt x="22341" y="7905"/>
                    <a:pt x="22341" y="7905"/>
                  </a:cubicBezTo>
                  <a:cubicBezTo>
                    <a:pt x="22354" y="7866"/>
                    <a:pt x="22379" y="7846"/>
                    <a:pt x="22414" y="7846"/>
                  </a:cubicBezTo>
                  <a:cubicBezTo>
                    <a:pt x="22907" y="7846"/>
                    <a:pt x="25387" y="11751"/>
                    <a:pt x="26051" y="17389"/>
                  </a:cubicBezTo>
                  <a:lnTo>
                    <a:pt x="28712" y="17147"/>
                  </a:lnTo>
                  <a:cubicBezTo>
                    <a:pt x="28712" y="17147"/>
                    <a:pt x="28615" y="12018"/>
                    <a:pt x="27276" y="8534"/>
                  </a:cubicBezTo>
                  <a:cubicBezTo>
                    <a:pt x="26212" y="5679"/>
                    <a:pt x="24438" y="3437"/>
                    <a:pt x="21776" y="2565"/>
                  </a:cubicBezTo>
                  <a:cubicBezTo>
                    <a:pt x="21324" y="2413"/>
                    <a:pt x="20525" y="2341"/>
                    <a:pt x="19510" y="2341"/>
                  </a:cubicBezTo>
                  <a:cubicBezTo>
                    <a:pt x="17084" y="2341"/>
                    <a:pt x="13419" y="2753"/>
                    <a:pt x="10259" y="3469"/>
                  </a:cubicBezTo>
                  <a:cubicBezTo>
                    <a:pt x="8728" y="3811"/>
                    <a:pt x="7359" y="4384"/>
                    <a:pt x="6172" y="4384"/>
                  </a:cubicBezTo>
                  <a:cubicBezTo>
                    <a:pt x="5958" y="4384"/>
                    <a:pt x="5751" y="4365"/>
                    <a:pt x="5549" y="4324"/>
                  </a:cubicBezTo>
                  <a:cubicBezTo>
                    <a:pt x="3984" y="4001"/>
                    <a:pt x="2791" y="2904"/>
                    <a:pt x="2678" y="1"/>
                  </a:cubicBezTo>
                  <a:close/>
                </a:path>
              </a:pathLst>
            </a:custGeom>
            <a:solidFill>
              <a:srgbClr val="FFD7C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59" name="Google Shape;1459;p36"/>
            <p:cNvSpPr/>
            <p:nvPr/>
          </p:nvSpPr>
          <p:spPr>
            <a:xfrm>
              <a:off x="1430750" y="1124475"/>
              <a:ext cx="113750" cy="101200"/>
            </a:xfrm>
            <a:custGeom>
              <a:avLst/>
              <a:gdLst/>
              <a:ahLst/>
              <a:cxnLst/>
              <a:rect l="l" t="t" r="r" b="b"/>
              <a:pathLst>
                <a:path w="4550" h="4048" extrusionOk="0">
                  <a:moveTo>
                    <a:pt x="2340" y="1"/>
                  </a:moveTo>
                  <a:cubicBezTo>
                    <a:pt x="1791" y="1"/>
                    <a:pt x="2049" y="2243"/>
                    <a:pt x="2049" y="2243"/>
                  </a:cubicBezTo>
                  <a:cubicBezTo>
                    <a:pt x="2049" y="2243"/>
                    <a:pt x="1726" y="272"/>
                    <a:pt x="1275" y="272"/>
                  </a:cubicBezTo>
                  <a:cubicBezTo>
                    <a:pt x="1264" y="272"/>
                    <a:pt x="1254" y="273"/>
                    <a:pt x="1243" y="275"/>
                  </a:cubicBezTo>
                  <a:cubicBezTo>
                    <a:pt x="775" y="372"/>
                    <a:pt x="1291" y="2452"/>
                    <a:pt x="1243" y="2452"/>
                  </a:cubicBezTo>
                  <a:cubicBezTo>
                    <a:pt x="1214" y="2452"/>
                    <a:pt x="787" y="1617"/>
                    <a:pt x="443" y="1617"/>
                  </a:cubicBezTo>
                  <a:cubicBezTo>
                    <a:pt x="407" y="1617"/>
                    <a:pt x="373" y="1626"/>
                    <a:pt x="340" y="1646"/>
                  </a:cubicBezTo>
                  <a:cubicBezTo>
                    <a:pt x="1" y="1872"/>
                    <a:pt x="1098" y="3791"/>
                    <a:pt x="1098" y="3791"/>
                  </a:cubicBezTo>
                  <a:cubicBezTo>
                    <a:pt x="1309" y="3980"/>
                    <a:pt x="1592" y="4047"/>
                    <a:pt x="1889" y="4047"/>
                  </a:cubicBezTo>
                  <a:cubicBezTo>
                    <a:pt x="2429" y="4047"/>
                    <a:pt x="3016" y="3825"/>
                    <a:pt x="3308" y="3711"/>
                  </a:cubicBezTo>
                  <a:cubicBezTo>
                    <a:pt x="3888" y="3501"/>
                    <a:pt x="4550" y="3098"/>
                    <a:pt x="4517" y="2759"/>
                  </a:cubicBezTo>
                  <a:cubicBezTo>
                    <a:pt x="4505" y="2601"/>
                    <a:pt x="4360" y="2555"/>
                    <a:pt x="4181" y="2555"/>
                  </a:cubicBezTo>
                  <a:cubicBezTo>
                    <a:pt x="3933" y="2555"/>
                    <a:pt x="3621" y="2642"/>
                    <a:pt x="3500" y="2642"/>
                  </a:cubicBezTo>
                  <a:cubicBezTo>
                    <a:pt x="3476" y="2642"/>
                    <a:pt x="3459" y="2638"/>
                    <a:pt x="3453" y="2630"/>
                  </a:cubicBezTo>
                  <a:cubicBezTo>
                    <a:pt x="3372" y="2533"/>
                    <a:pt x="3888" y="726"/>
                    <a:pt x="3501" y="565"/>
                  </a:cubicBezTo>
                  <a:cubicBezTo>
                    <a:pt x="3484" y="558"/>
                    <a:pt x="3467" y="555"/>
                    <a:pt x="3450" y="555"/>
                  </a:cubicBezTo>
                  <a:cubicBezTo>
                    <a:pt x="3084" y="555"/>
                    <a:pt x="2759" y="2162"/>
                    <a:pt x="2759" y="2162"/>
                  </a:cubicBezTo>
                  <a:cubicBezTo>
                    <a:pt x="2759" y="2162"/>
                    <a:pt x="2791" y="1"/>
                    <a:pt x="2340" y="1"/>
                  </a:cubicBezTo>
                  <a:close/>
                </a:path>
              </a:pathLst>
            </a:custGeom>
            <a:solidFill>
              <a:srgbClr val="FFD7C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60" name="Google Shape;1460;p36"/>
            <p:cNvSpPr/>
            <p:nvPr/>
          </p:nvSpPr>
          <p:spPr>
            <a:xfrm>
              <a:off x="1609000" y="1276125"/>
              <a:ext cx="486350" cy="410475"/>
            </a:xfrm>
            <a:custGeom>
              <a:avLst/>
              <a:gdLst/>
              <a:ahLst/>
              <a:cxnLst/>
              <a:rect l="l" t="t" r="r" b="b"/>
              <a:pathLst>
                <a:path w="19454" h="16419" extrusionOk="0">
                  <a:moveTo>
                    <a:pt x="13026" y="1"/>
                  </a:moveTo>
                  <a:cubicBezTo>
                    <a:pt x="10600" y="1"/>
                    <a:pt x="6935" y="413"/>
                    <a:pt x="3775" y="1129"/>
                  </a:cubicBezTo>
                  <a:cubicBezTo>
                    <a:pt x="2372" y="1435"/>
                    <a:pt x="1113" y="1951"/>
                    <a:pt x="0" y="2032"/>
                  </a:cubicBezTo>
                  <a:cubicBezTo>
                    <a:pt x="178" y="3823"/>
                    <a:pt x="388" y="5161"/>
                    <a:pt x="533" y="5920"/>
                  </a:cubicBezTo>
                  <a:cubicBezTo>
                    <a:pt x="1388" y="5920"/>
                    <a:pt x="2226" y="5839"/>
                    <a:pt x="3065" y="5661"/>
                  </a:cubicBezTo>
                  <a:cubicBezTo>
                    <a:pt x="3614" y="5855"/>
                    <a:pt x="4630" y="11791"/>
                    <a:pt x="4678" y="15662"/>
                  </a:cubicBezTo>
                  <a:cubicBezTo>
                    <a:pt x="4685" y="16156"/>
                    <a:pt x="6157" y="16418"/>
                    <a:pt x="8078" y="16418"/>
                  </a:cubicBezTo>
                  <a:cubicBezTo>
                    <a:pt x="10987" y="16418"/>
                    <a:pt x="14926" y="15819"/>
                    <a:pt x="16373" y="14517"/>
                  </a:cubicBezTo>
                  <a:cubicBezTo>
                    <a:pt x="17163" y="13065"/>
                    <a:pt x="15857" y="5565"/>
                    <a:pt x="15857" y="5565"/>
                  </a:cubicBezTo>
                  <a:cubicBezTo>
                    <a:pt x="15871" y="5525"/>
                    <a:pt x="15897" y="5505"/>
                    <a:pt x="15931" y="5505"/>
                  </a:cubicBezTo>
                  <a:cubicBezTo>
                    <a:pt x="16050" y="5505"/>
                    <a:pt x="16279" y="5733"/>
                    <a:pt x="16566" y="6145"/>
                  </a:cubicBezTo>
                  <a:cubicBezTo>
                    <a:pt x="17147" y="5678"/>
                    <a:pt x="18454" y="4565"/>
                    <a:pt x="19454" y="3548"/>
                  </a:cubicBezTo>
                  <a:cubicBezTo>
                    <a:pt x="18421" y="1984"/>
                    <a:pt x="17050" y="806"/>
                    <a:pt x="15292" y="225"/>
                  </a:cubicBezTo>
                  <a:cubicBezTo>
                    <a:pt x="14840" y="73"/>
                    <a:pt x="14041" y="1"/>
                    <a:pt x="13026" y="1"/>
                  </a:cubicBezTo>
                  <a:close/>
                </a:path>
              </a:pathLst>
            </a:custGeom>
            <a:solidFill>
              <a:srgbClr val="F8B45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61" name="Google Shape;1461;p36"/>
            <p:cNvSpPr/>
            <p:nvPr/>
          </p:nvSpPr>
          <p:spPr>
            <a:xfrm>
              <a:off x="1780375" y="1210775"/>
              <a:ext cx="105275" cy="127700"/>
            </a:xfrm>
            <a:custGeom>
              <a:avLst/>
              <a:gdLst/>
              <a:ahLst/>
              <a:cxnLst/>
              <a:rect l="l" t="t" r="r" b="b"/>
              <a:pathLst>
                <a:path w="4211" h="5108" extrusionOk="0">
                  <a:moveTo>
                    <a:pt x="3759" y="1"/>
                  </a:moveTo>
                  <a:lnTo>
                    <a:pt x="1" y="404"/>
                  </a:lnTo>
                  <a:lnTo>
                    <a:pt x="356" y="3711"/>
                  </a:lnTo>
                  <a:cubicBezTo>
                    <a:pt x="431" y="4507"/>
                    <a:pt x="1108" y="5108"/>
                    <a:pt x="1892" y="5108"/>
                  </a:cubicBezTo>
                  <a:cubicBezTo>
                    <a:pt x="1949" y="5108"/>
                    <a:pt x="2007" y="5104"/>
                    <a:pt x="2066" y="5098"/>
                  </a:cubicBezTo>
                  <a:lnTo>
                    <a:pt x="2743" y="5017"/>
                  </a:lnTo>
                  <a:cubicBezTo>
                    <a:pt x="3582" y="4936"/>
                    <a:pt x="4211" y="4162"/>
                    <a:pt x="4114" y="3323"/>
                  </a:cubicBezTo>
                  <a:lnTo>
                    <a:pt x="3759" y="1"/>
                  </a:lnTo>
                  <a:close/>
                </a:path>
              </a:pathLst>
            </a:custGeom>
            <a:solidFill>
              <a:srgbClr val="FFD7C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62" name="Google Shape;1462;p36"/>
            <p:cNvSpPr/>
            <p:nvPr/>
          </p:nvSpPr>
          <p:spPr>
            <a:xfrm>
              <a:off x="1779975" y="1211175"/>
              <a:ext cx="99225" cy="64850"/>
            </a:xfrm>
            <a:custGeom>
              <a:avLst/>
              <a:gdLst/>
              <a:ahLst/>
              <a:cxnLst/>
              <a:rect l="l" t="t" r="r" b="b"/>
              <a:pathLst>
                <a:path w="3969" h="2594" extrusionOk="0">
                  <a:moveTo>
                    <a:pt x="3775" y="1"/>
                  </a:moveTo>
                  <a:lnTo>
                    <a:pt x="1" y="404"/>
                  </a:lnTo>
                  <a:lnTo>
                    <a:pt x="227" y="2533"/>
                  </a:lnTo>
                  <a:cubicBezTo>
                    <a:pt x="504" y="2576"/>
                    <a:pt x="776" y="2594"/>
                    <a:pt x="1040" y="2594"/>
                  </a:cubicBezTo>
                  <a:cubicBezTo>
                    <a:pt x="2676" y="2594"/>
                    <a:pt x="3969" y="1888"/>
                    <a:pt x="3969" y="1888"/>
                  </a:cubicBezTo>
                  <a:lnTo>
                    <a:pt x="3775" y="1"/>
                  </a:lnTo>
                  <a:close/>
                </a:path>
              </a:pathLst>
            </a:custGeom>
            <a:solidFill>
              <a:srgbClr val="FFD7C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63" name="Google Shape;1463;p36"/>
            <p:cNvSpPr/>
            <p:nvPr/>
          </p:nvSpPr>
          <p:spPr>
            <a:xfrm>
              <a:off x="1545675" y="733650"/>
              <a:ext cx="477500" cy="424725"/>
            </a:xfrm>
            <a:custGeom>
              <a:avLst/>
              <a:gdLst/>
              <a:ahLst/>
              <a:cxnLst/>
              <a:rect l="l" t="t" r="r" b="b"/>
              <a:pathLst>
                <a:path w="19100" h="16989" extrusionOk="0">
                  <a:moveTo>
                    <a:pt x="7986" y="0"/>
                  </a:moveTo>
                  <a:cubicBezTo>
                    <a:pt x="6753" y="0"/>
                    <a:pt x="5788" y="284"/>
                    <a:pt x="5421" y="810"/>
                  </a:cubicBezTo>
                  <a:cubicBezTo>
                    <a:pt x="4324" y="2354"/>
                    <a:pt x="5963" y="3189"/>
                    <a:pt x="7223" y="3455"/>
                  </a:cubicBezTo>
                  <a:lnTo>
                    <a:pt x="7223" y="3455"/>
                  </a:lnTo>
                  <a:cubicBezTo>
                    <a:pt x="6970" y="3410"/>
                    <a:pt x="6459" y="3332"/>
                    <a:pt x="5921" y="3332"/>
                  </a:cubicBezTo>
                  <a:cubicBezTo>
                    <a:pt x="5133" y="3332"/>
                    <a:pt x="4287" y="3499"/>
                    <a:pt x="4114" y="4181"/>
                  </a:cubicBezTo>
                  <a:cubicBezTo>
                    <a:pt x="3759" y="5520"/>
                    <a:pt x="6195" y="5955"/>
                    <a:pt x="6195" y="5955"/>
                  </a:cubicBezTo>
                  <a:cubicBezTo>
                    <a:pt x="4356" y="6068"/>
                    <a:pt x="2679" y="7004"/>
                    <a:pt x="1614" y="8488"/>
                  </a:cubicBezTo>
                  <a:cubicBezTo>
                    <a:pt x="1" y="10794"/>
                    <a:pt x="840" y="16021"/>
                    <a:pt x="3630" y="16989"/>
                  </a:cubicBezTo>
                  <a:lnTo>
                    <a:pt x="3694" y="15040"/>
                  </a:lnTo>
                  <a:lnTo>
                    <a:pt x="3694" y="15040"/>
                  </a:lnTo>
                  <a:cubicBezTo>
                    <a:pt x="3691" y="15180"/>
                    <a:pt x="3690" y="16035"/>
                    <a:pt x="4179" y="16198"/>
                  </a:cubicBezTo>
                  <a:cubicBezTo>
                    <a:pt x="5074" y="16510"/>
                    <a:pt x="5981" y="16643"/>
                    <a:pt x="6877" y="16643"/>
                  </a:cubicBezTo>
                  <a:cubicBezTo>
                    <a:pt x="12294" y="16643"/>
                    <a:pt x="17341" y="11762"/>
                    <a:pt x="17341" y="11762"/>
                  </a:cubicBezTo>
                  <a:cubicBezTo>
                    <a:pt x="17341" y="11762"/>
                    <a:pt x="19099" y="8359"/>
                    <a:pt x="16164" y="4036"/>
                  </a:cubicBezTo>
                  <a:cubicBezTo>
                    <a:pt x="14238" y="1219"/>
                    <a:pt x="10538" y="0"/>
                    <a:pt x="7986" y="0"/>
                  </a:cubicBezTo>
                  <a:close/>
                </a:path>
              </a:pathLst>
            </a:custGeom>
            <a:solidFill>
              <a:srgbClr val="5ABAD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64" name="Google Shape;1464;p36"/>
            <p:cNvSpPr/>
            <p:nvPr/>
          </p:nvSpPr>
          <p:spPr>
            <a:xfrm>
              <a:off x="1630775" y="989375"/>
              <a:ext cx="377875" cy="264250"/>
            </a:xfrm>
            <a:custGeom>
              <a:avLst/>
              <a:gdLst/>
              <a:ahLst/>
              <a:cxnLst/>
              <a:rect l="l" t="t" r="r" b="b"/>
              <a:pathLst>
                <a:path w="15115" h="10570" extrusionOk="0">
                  <a:moveTo>
                    <a:pt x="13518" y="1"/>
                  </a:moveTo>
                  <a:cubicBezTo>
                    <a:pt x="13518" y="1"/>
                    <a:pt x="11760" y="2195"/>
                    <a:pt x="6130" y="2195"/>
                  </a:cubicBezTo>
                  <a:cubicBezTo>
                    <a:pt x="6117" y="2195"/>
                    <a:pt x="6104" y="2195"/>
                    <a:pt x="6090" y="2195"/>
                  </a:cubicBezTo>
                  <a:cubicBezTo>
                    <a:pt x="1306" y="2195"/>
                    <a:pt x="1097" y="5099"/>
                    <a:pt x="791" y="5501"/>
                  </a:cubicBezTo>
                  <a:cubicBezTo>
                    <a:pt x="731" y="5576"/>
                    <a:pt x="670" y="5607"/>
                    <a:pt x="611" y="5607"/>
                  </a:cubicBezTo>
                  <a:cubicBezTo>
                    <a:pt x="349" y="5607"/>
                    <a:pt x="113" y="5018"/>
                    <a:pt x="113" y="5017"/>
                  </a:cubicBezTo>
                  <a:lnTo>
                    <a:pt x="113" y="5017"/>
                  </a:lnTo>
                  <a:cubicBezTo>
                    <a:pt x="0" y="7195"/>
                    <a:pt x="1291" y="9486"/>
                    <a:pt x="3291" y="10131"/>
                  </a:cubicBezTo>
                  <a:cubicBezTo>
                    <a:pt x="4159" y="10415"/>
                    <a:pt x="5221" y="10570"/>
                    <a:pt x="6344" y="10570"/>
                  </a:cubicBezTo>
                  <a:cubicBezTo>
                    <a:pt x="9812" y="10570"/>
                    <a:pt x="13863" y="9093"/>
                    <a:pt x="14582" y="5388"/>
                  </a:cubicBezTo>
                  <a:cubicBezTo>
                    <a:pt x="15115" y="2614"/>
                    <a:pt x="13518" y="1"/>
                    <a:pt x="13518" y="1"/>
                  </a:cubicBezTo>
                  <a:close/>
                </a:path>
              </a:pathLst>
            </a:custGeom>
            <a:solidFill>
              <a:srgbClr val="FFD7C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65" name="Google Shape;1465;p36"/>
            <p:cNvSpPr/>
            <p:nvPr/>
          </p:nvSpPr>
          <p:spPr>
            <a:xfrm>
              <a:off x="1586025" y="1103200"/>
              <a:ext cx="87125" cy="72325"/>
            </a:xfrm>
            <a:custGeom>
              <a:avLst/>
              <a:gdLst/>
              <a:ahLst/>
              <a:cxnLst/>
              <a:rect l="l" t="t" r="r" b="b"/>
              <a:pathLst>
                <a:path w="3485" h="2893" extrusionOk="0">
                  <a:moveTo>
                    <a:pt x="1225" y="0"/>
                  </a:moveTo>
                  <a:cubicBezTo>
                    <a:pt x="1077" y="0"/>
                    <a:pt x="924" y="76"/>
                    <a:pt x="774" y="271"/>
                  </a:cubicBezTo>
                  <a:cubicBezTo>
                    <a:pt x="1" y="1278"/>
                    <a:pt x="1313" y="2892"/>
                    <a:pt x="2263" y="2892"/>
                  </a:cubicBezTo>
                  <a:cubicBezTo>
                    <a:pt x="2363" y="2892"/>
                    <a:pt x="2459" y="2874"/>
                    <a:pt x="2549" y="2836"/>
                  </a:cubicBezTo>
                  <a:cubicBezTo>
                    <a:pt x="3484" y="2449"/>
                    <a:pt x="2242" y="1013"/>
                    <a:pt x="2242" y="1013"/>
                  </a:cubicBezTo>
                  <a:cubicBezTo>
                    <a:pt x="2242" y="1013"/>
                    <a:pt x="1765" y="0"/>
                    <a:pt x="1225" y="0"/>
                  </a:cubicBezTo>
                  <a:close/>
                </a:path>
              </a:pathLst>
            </a:custGeom>
            <a:solidFill>
              <a:srgbClr val="FFD7C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66" name="Google Shape;1466;p36"/>
            <p:cNvSpPr/>
            <p:nvPr/>
          </p:nvSpPr>
          <p:spPr>
            <a:xfrm>
              <a:off x="1825225" y="1089250"/>
              <a:ext cx="57500" cy="48075"/>
            </a:xfrm>
            <a:custGeom>
              <a:avLst/>
              <a:gdLst/>
              <a:ahLst/>
              <a:cxnLst/>
              <a:rect l="l" t="t" r="r" b="b"/>
              <a:pathLst>
                <a:path w="2300" h="1923" extrusionOk="0">
                  <a:moveTo>
                    <a:pt x="603" y="0"/>
                  </a:moveTo>
                  <a:cubicBezTo>
                    <a:pt x="0" y="0"/>
                    <a:pt x="259" y="1390"/>
                    <a:pt x="788" y="1732"/>
                  </a:cubicBezTo>
                  <a:cubicBezTo>
                    <a:pt x="996" y="1867"/>
                    <a:pt x="1196" y="1922"/>
                    <a:pt x="1370" y="1922"/>
                  </a:cubicBezTo>
                  <a:cubicBezTo>
                    <a:pt x="2006" y="1922"/>
                    <a:pt x="2300" y="1193"/>
                    <a:pt x="1401" y="990"/>
                  </a:cubicBezTo>
                  <a:cubicBezTo>
                    <a:pt x="852" y="877"/>
                    <a:pt x="1014" y="71"/>
                    <a:pt x="675" y="6"/>
                  </a:cubicBezTo>
                  <a:cubicBezTo>
                    <a:pt x="649" y="2"/>
                    <a:pt x="625" y="0"/>
                    <a:pt x="603" y="0"/>
                  </a:cubicBezTo>
                  <a:close/>
                </a:path>
              </a:pathLst>
            </a:custGeom>
            <a:solidFill>
              <a:srgbClr val="FFB39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67" name="Google Shape;1467;p36"/>
            <p:cNvSpPr/>
            <p:nvPr/>
          </p:nvSpPr>
          <p:spPr>
            <a:xfrm>
              <a:off x="1722725" y="1116200"/>
              <a:ext cx="29850" cy="41175"/>
            </a:xfrm>
            <a:custGeom>
              <a:avLst/>
              <a:gdLst/>
              <a:ahLst/>
              <a:cxnLst/>
              <a:rect l="l" t="t" r="r" b="b"/>
              <a:pathLst>
                <a:path w="1194" h="1647" extrusionOk="0">
                  <a:moveTo>
                    <a:pt x="494" y="1"/>
                  </a:moveTo>
                  <a:cubicBezTo>
                    <a:pt x="469" y="1"/>
                    <a:pt x="445" y="3"/>
                    <a:pt x="420" y="9"/>
                  </a:cubicBezTo>
                  <a:cubicBezTo>
                    <a:pt x="145" y="74"/>
                    <a:pt x="0" y="477"/>
                    <a:pt x="97" y="928"/>
                  </a:cubicBezTo>
                  <a:cubicBezTo>
                    <a:pt x="171" y="1341"/>
                    <a:pt x="433" y="1646"/>
                    <a:pt x="687" y="1646"/>
                  </a:cubicBezTo>
                  <a:cubicBezTo>
                    <a:pt x="711" y="1646"/>
                    <a:pt x="735" y="1644"/>
                    <a:pt x="758" y="1638"/>
                  </a:cubicBezTo>
                  <a:cubicBezTo>
                    <a:pt x="1049" y="1590"/>
                    <a:pt x="1194" y="1170"/>
                    <a:pt x="1097" y="719"/>
                  </a:cubicBezTo>
                  <a:cubicBezTo>
                    <a:pt x="1009" y="306"/>
                    <a:pt x="758" y="1"/>
                    <a:pt x="494" y="1"/>
                  </a:cubicBezTo>
                  <a:close/>
                </a:path>
              </a:pathLst>
            </a:custGeom>
            <a:solidFill>
              <a:srgbClr val="22292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68" name="Google Shape;1468;p36"/>
            <p:cNvSpPr/>
            <p:nvPr/>
          </p:nvSpPr>
          <p:spPr>
            <a:xfrm>
              <a:off x="1703875" y="1086525"/>
              <a:ext cx="54750" cy="27425"/>
            </a:xfrm>
            <a:custGeom>
              <a:avLst/>
              <a:gdLst/>
              <a:ahLst/>
              <a:cxnLst/>
              <a:rect l="l" t="t" r="r" b="b"/>
              <a:pathLst>
                <a:path w="2190" h="1097" extrusionOk="0">
                  <a:moveTo>
                    <a:pt x="1424" y="0"/>
                  </a:moveTo>
                  <a:cubicBezTo>
                    <a:pt x="605" y="0"/>
                    <a:pt x="1" y="784"/>
                    <a:pt x="157" y="1035"/>
                  </a:cubicBezTo>
                  <a:cubicBezTo>
                    <a:pt x="185" y="1078"/>
                    <a:pt x="218" y="1097"/>
                    <a:pt x="260" y="1097"/>
                  </a:cubicBezTo>
                  <a:cubicBezTo>
                    <a:pt x="465" y="1097"/>
                    <a:pt x="861" y="653"/>
                    <a:pt x="1625" y="599"/>
                  </a:cubicBezTo>
                  <a:cubicBezTo>
                    <a:pt x="2061" y="567"/>
                    <a:pt x="2190" y="51"/>
                    <a:pt x="1496" y="2"/>
                  </a:cubicBezTo>
                  <a:cubicBezTo>
                    <a:pt x="1472" y="1"/>
                    <a:pt x="1448" y="0"/>
                    <a:pt x="1424" y="0"/>
                  </a:cubicBezTo>
                  <a:close/>
                </a:path>
              </a:pathLst>
            </a:custGeom>
            <a:solidFill>
              <a:srgbClr val="22292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69" name="Google Shape;1469;p36"/>
            <p:cNvSpPr/>
            <p:nvPr/>
          </p:nvSpPr>
          <p:spPr>
            <a:xfrm>
              <a:off x="1930000" y="1073050"/>
              <a:ext cx="29850" cy="41175"/>
            </a:xfrm>
            <a:custGeom>
              <a:avLst/>
              <a:gdLst/>
              <a:ahLst/>
              <a:cxnLst/>
              <a:rect l="l" t="t" r="r" b="b"/>
              <a:pathLst>
                <a:path w="1194" h="1647" extrusionOk="0">
                  <a:moveTo>
                    <a:pt x="491" y="1"/>
                  </a:moveTo>
                  <a:cubicBezTo>
                    <a:pt x="467" y="1"/>
                    <a:pt x="443" y="4"/>
                    <a:pt x="420" y="9"/>
                  </a:cubicBezTo>
                  <a:cubicBezTo>
                    <a:pt x="162" y="74"/>
                    <a:pt x="0" y="477"/>
                    <a:pt x="97" y="928"/>
                  </a:cubicBezTo>
                  <a:cubicBezTo>
                    <a:pt x="171" y="1341"/>
                    <a:pt x="447" y="1646"/>
                    <a:pt x="691" y="1646"/>
                  </a:cubicBezTo>
                  <a:cubicBezTo>
                    <a:pt x="714" y="1646"/>
                    <a:pt x="736" y="1644"/>
                    <a:pt x="758" y="1638"/>
                  </a:cubicBezTo>
                  <a:cubicBezTo>
                    <a:pt x="1033" y="1590"/>
                    <a:pt x="1194" y="1170"/>
                    <a:pt x="1097" y="719"/>
                  </a:cubicBezTo>
                  <a:cubicBezTo>
                    <a:pt x="1009" y="306"/>
                    <a:pt x="745" y="1"/>
                    <a:pt x="491" y="1"/>
                  </a:cubicBezTo>
                  <a:close/>
                </a:path>
              </a:pathLst>
            </a:custGeom>
            <a:solidFill>
              <a:srgbClr val="22292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70" name="Google Shape;1470;p36"/>
            <p:cNvSpPr/>
            <p:nvPr/>
          </p:nvSpPr>
          <p:spPr>
            <a:xfrm>
              <a:off x="1907950" y="1045550"/>
              <a:ext cx="55225" cy="19200"/>
            </a:xfrm>
            <a:custGeom>
              <a:avLst/>
              <a:gdLst/>
              <a:ahLst/>
              <a:cxnLst/>
              <a:rect l="l" t="t" r="r" b="b"/>
              <a:pathLst>
                <a:path w="2209" h="768" extrusionOk="0">
                  <a:moveTo>
                    <a:pt x="1139" y="0"/>
                  </a:moveTo>
                  <a:cubicBezTo>
                    <a:pt x="938" y="0"/>
                    <a:pt x="728" y="41"/>
                    <a:pt x="527" y="141"/>
                  </a:cubicBezTo>
                  <a:cubicBezTo>
                    <a:pt x="0" y="419"/>
                    <a:pt x="177" y="768"/>
                    <a:pt x="493" y="768"/>
                  </a:cubicBezTo>
                  <a:cubicBezTo>
                    <a:pt x="545" y="768"/>
                    <a:pt x="600" y="758"/>
                    <a:pt x="656" y="738"/>
                  </a:cubicBezTo>
                  <a:cubicBezTo>
                    <a:pt x="910" y="649"/>
                    <a:pt x="1141" y="622"/>
                    <a:pt x="1341" y="622"/>
                  </a:cubicBezTo>
                  <a:cubicBezTo>
                    <a:pt x="1628" y="622"/>
                    <a:pt x="1854" y="676"/>
                    <a:pt x="1997" y="676"/>
                  </a:cubicBezTo>
                  <a:cubicBezTo>
                    <a:pt x="2098" y="676"/>
                    <a:pt x="2159" y="650"/>
                    <a:pt x="2173" y="561"/>
                  </a:cubicBezTo>
                  <a:cubicBezTo>
                    <a:pt x="2209" y="334"/>
                    <a:pt x="1713" y="0"/>
                    <a:pt x="1139" y="0"/>
                  </a:cubicBezTo>
                  <a:close/>
                </a:path>
              </a:pathLst>
            </a:custGeom>
            <a:solidFill>
              <a:srgbClr val="22292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71" name="Google Shape;1471;p36"/>
            <p:cNvSpPr/>
            <p:nvPr/>
          </p:nvSpPr>
          <p:spPr>
            <a:xfrm>
              <a:off x="1784075" y="1149975"/>
              <a:ext cx="103600" cy="45100"/>
            </a:xfrm>
            <a:custGeom>
              <a:avLst/>
              <a:gdLst/>
              <a:ahLst/>
              <a:cxnLst/>
              <a:rect l="l" t="t" r="r" b="b"/>
              <a:pathLst>
                <a:path w="4144" h="1804" extrusionOk="0">
                  <a:moveTo>
                    <a:pt x="738" y="0"/>
                  </a:moveTo>
                  <a:cubicBezTo>
                    <a:pt x="638" y="0"/>
                    <a:pt x="554" y="17"/>
                    <a:pt x="482" y="61"/>
                  </a:cubicBezTo>
                  <a:cubicBezTo>
                    <a:pt x="1" y="382"/>
                    <a:pt x="524" y="1804"/>
                    <a:pt x="2116" y="1804"/>
                  </a:cubicBezTo>
                  <a:cubicBezTo>
                    <a:pt x="2125" y="1804"/>
                    <a:pt x="2134" y="1804"/>
                    <a:pt x="2143" y="1803"/>
                  </a:cubicBezTo>
                  <a:cubicBezTo>
                    <a:pt x="3756" y="1787"/>
                    <a:pt x="4144" y="465"/>
                    <a:pt x="3773" y="174"/>
                  </a:cubicBezTo>
                  <a:cubicBezTo>
                    <a:pt x="3712" y="130"/>
                    <a:pt x="3640" y="114"/>
                    <a:pt x="3553" y="114"/>
                  </a:cubicBezTo>
                  <a:cubicBezTo>
                    <a:pt x="3333" y="114"/>
                    <a:pt x="3012" y="217"/>
                    <a:pt x="2502" y="217"/>
                  </a:cubicBezTo>
                  <a:cubicBezTo>
                    <a:pt x="2415" y="217"/>
                    <a:pt x="2323" y="214"/>
                    <a:pt x="2224" y="207"/>
                  </a:cubicBezTo>
                  <a:cubicBezTo>
                    <a:pt x="1496" y="158"/>
                    <a:pt x="1042" y="0"/>
                    <a:pt x="738" y="0"/>
                  </a:cubicBezTo>
                  <a:close/>
                </a:path>
              </a:pathLst>
            </a:custGeom>
            <a:solidFill>
              <a:srgbClr val="770E0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72" name="Google Shape;1472;p36"/>
            <p:cNvSpPr/>
            <p:nvPr/>
          </p:nvSpPr>
          <p:spPr>
            <a:xfrm>
              <a:off x="1800950" y="1174000"/>
              <a:ext cx="49225" cy="21150"/>
            </a:xfrm>
            <a:custGeom>
              <a:avLst/>
              <a:gdLst/>
              <a:ahLst/>
              <a:cxnLst/>
              <a:rect l="l" t="t" r="r" b="b"/>
              <a:pathLst>
                <a:path w="1969" h="846" extrusionOk="0">
                  <a:moveTo>
                    <a:pt x="818" y="1"/>
                  </a:moveTo>
                  <a:cubicBezTo>
                    <a:pt x="497" y="1"/>
                    <a:pt x="201" y="148"/>
                    <a:pt x="1" y="278"/>
                  </a:cubicBezTo>
                  <a:cubicBezTo>
                    <a:pt x="362" y="639"/>
                    <a:pt x="849" y="846"/>
                    <a:pt x="1358" y="846"/>
                  </a:cubicBezTo>
                  <a:cubicBezTo>
                    <a:pt x="1395" y="846"/>
                    <a:pt x="1431" y="845"/>
                    <a:pt x="1468" y="842"/>
                  </a:cubicBezTo>
                  <a:cubicBezTo>
                    <a:pt x="1630" y="842"/>
                    <a:pt x="1791" y="826"/>
                    <a:pt x="1968" y="794"/>
                  </a:cubicBezTo>
                  <a:cubicBezTo>
                    <a:pt x="1807" y="455"/>
                    <a:pt x="1533" y="197"/>
                    <a:pt x="1178" y="68"/>
                  </a:cubicBezTo>
                  <a:cubicBezTo>
                    <a:pt x="1057" y="21"/>
                    <a:pt x="936" y="1"/>
                    <a:pt x="818" y="1"/>
                  </a:cubicBezTo>
                  <a:close/>
                </a:path>
              </a:pathLst>
            </a:custGeom>
            <a:solidFill>
              <a:srgbClr val="FF232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73" name="Google Shape;1473;p36"/>
            <p:cNvSpPr/>
            <p:nvPr/>
          </p:nvSpPr>
          <p:spPr>
            <a:xfrm>
              <a:off x="2054200" y="982000"/>
              <a:ext cx="107300" cy="98100"/>
            </a:xfrm>
            <a:custGeom>
              <a:avLst/>
              <a:gdLst/>
              <a:ahLst/>
              <a:cxnLst/>
              <a:rect l="l" t="t" r="r" b="b"/>
              <a:pathLst>
                <a:path w="4292" h="3924" extrusionOk="0">
                  <a:moveTo>
                    <a:pt x="2634" y="0"/>
                  </a:moveTo>
                  <a:cubicBezTo>
                    <a:pt x="2133" y="0"/>
                    <a:pt x="1920" y="2135"/>
                    <a:pt x="1920" y="2135"/>
                  </a:cubicBezTo>
                  <a:cubicBezTo>
                    <a:pt x="1920" y="2135"/>
                    <a:pt x="2017" y="54"/>
                    <a:pt x="1549" y="38"/>
                  </a:cubicBezTo>
                  <a:cubicBezTo>
                    <a:pt x="1547" y="38"/>
                    <a:pt x="1545" y="38"/>
                    <a:pt x="1544" y="38"/>
                  </a:cubicBezTo>
                  <a:cubicBezTo>
                    <a:pt x="1083" y="38"/>
                    <a:pt x="1129" y="2183"/>
                    <a:pt x="1098" y="2183"/>
                  </a:cubicBezTo>
                  <a:cubicBezTo>
                    <a:pt x="1097" y="2183"/>
                    <a:pt x="1097" y="2183"/>
                    <a:pt x="1097" y="2183"/>
                  </a:cubicBezTo>
                  <a:cubicBezTo>
                    <a:pt x="1067" y="2153"/>
                    <a:pt x="810" y="1186"/>
                    <a:pt x="458" y="1186"/>
                  </a:cubicBezTo>
                  <a:cubicBezTo>
                    <a:pt x="435" y="1186"/>
                    <a:pt x="412" y="1190"/>
                    <a:pt x="388" y="1199"/>
                  </a:cubicBezTo>
                  <a:cubicBezTo>
                    <a:pt x="0" y="1328"/>
                    <a:pt x="678" y="3441"/>
                    <a:pt x="678" y="3441"/>
                  </a:cubicBezTo>
                  <a:cubicBezTo>
                    <a:pt x="956" y="3825"/>
                    <a:pt x="1501" y="3923"/>
                    <a:pt x="2000" y="3923"/>
                  </a:cubicBezTo>
                  <a:cubicBezTo>
                    <a:pt x="2340" y="3923"/>
                    <a:pt x="2659" y="3877"/>
                    <a:pt x="2855" y="3845"/>
                  </a:cubicBezTo>
                  <a:cubicBezTo>
                    <a:pt x="3452" y="3748"/>
                    <a:pt x="4194" y="3490"/>
                    <a:pt x="4227" y="3167"/>
                  </a:cubicBezTo>
                  <a:cubicBezTo>
                    <a:pt x="4291" y="2748"/>
                    <a:pt x="3275" y="2909"/>
                    <a:pt x="3226" y="2796"/>
                  </a:cubicBezTo>
                  <a:cubicBezTo>
                    <a:pt x="3162" y="2683"/>
                    <a:pt x="4049" y="1038"/>
                    <a:pt x="3710" y="796"/>
                  </a:cubicBezTo>
                  <a:cubicBezTo>
                    <a:pt x="3686" y="779"/>
                    <a:pt x="3660" y="772"/>
                    <a:pt x="3633" y="772"/>
                  </a:cubicBezTo>
                  <a:cubicBezTo>
                    <a:pt x="3262" y="772"/>
                    <a:pt x="2646" y="2199"/>
                    <a:pt x="2646" y="2199"/>
                  </a:cubicBezTo>
                  <a:cubicBezTo>
                    <a:pt x="2646" y="2199"/>
                    <a:pt x="3130" y="102"/>
                    <a:pt x="2678" y="6"/>
                  </a:cubicBezTo>
                  <a:cubicBezTo>
                    <a:pt x="2663" y="2"/>
                    <a:pt x="2649" y="0"/>
                    <a:pt x="2634" y="0"/>
                  </a:cubicBezTo>
                  <a:close/>
                </a:path>
              </a:pathLst>
            </a:custGeom>
            <a:solidFill>
              <a:srgbClr val="C77D6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74" name="Google Shape;1474;p36"/>
            <p:cNvSpPr/>
            <p:nvPr/>
          </p:nvSpPr>
          <p:spPr>
            <a:xfrm>
              <a:off x="2747000" y="1156325"/>
              <a:ext cx="114950" cy="100200"/>
            </a:xfrm>
            <a:custGeom>
              <a:avLst/>
              <a:gdLst/>
              <a:ahLst/>
              <a:cxnLst/>
              <a:rect l="l" t="t" r="r" b="b"/>
              <a:pathLst>
                <a:path w="4598" h="4008" extrusionOk="0">
                  <a:moveTo>
                    <a:pt x="2086" y="0"/>
                  </a:moveTo>
                  <a:cubicBezTo>
                    <a:pt x="1671" y="0"/>
                    <a:pt x="1290" y="1792"/>
                    <a:pt x="1178" y="1840"/>
                  </a:cubicBezTo>
                  <a:cubicBezTo>
                    <a:pt x="1175" y="1841"/>
                    <a:pt x="1171" y="1842"/>
                    <a:pt x="1167" y="1842"/>
                  </a:cubicBezTo>
                  <a:cubicBezTo>
                    <a:pt x="1065" y="1842"/>
                    <a:pt x="626" y="1375"/>
                    <a:pt x="346" y="1375"/>
                  </a:cubicBezTo>
                  <a:cubicBezTo>
                    <a:pt x="278" y="1375"/>
                    <a:pt x="220" y="1402"/>
                    <a:pt x="178" y="1469"/>
                  </a:cubicBezTo>
                  <a:cubicBezTo>
                    <a:pt x="0" y="1743"/>
                    <a:pt x="387" y="2404"/>
                    <a:pt x="791" y="2872"/>
                  </a:cubicBezTo>
                  <a:cubicBezTo>
                    <a:pt x="1085" y="3211"/>
                    <a:pt x="1811" y="4008"/>
                    <a:pt x="2512" y="4008"/>
                  </a:cubicBezTo>
                  <a:cubicBezTo>
                    <a:pt x="2579" y="4008"/>
                    <a:pt x="2645" y="4000"/>
                    <a:pt x="2710" y="3985"/>
                  </a:cubicBezTo>
                  <a:cubicBezTo>
                    <a:pt x="2710" y="3985"/>
                    <a:pt x="4581" y="2791"/>
                    <a:pt x="4388" y="2437"/>
                  </a:cubicBezTo>
                  <a:cubicBezTo>
                    <a:pt x="4343" y="2361"/>
                    <a:pt x="4266" y="2332"/>
                    <a:pt x="4172" y="2332"/>
                  </a:cubicBezTo>
                  <a:cubicBezTo>
                    <a:pt x="3827" y="2332"/>
                    <a:pt x="3254" y="2727"/>
                    <a:pt x="3212" y="2727"/>
                  </a:cubicBezTo>
                  <a:cubicBezTo>
                    <a:pt x="3211" y="2727"/>
                    <a:pt x="3211" y="2727"/>
                    <a:pt x="3210" y="2727"/>
                  </a:cubicBezTo>
                  <a:cubicBezTo>
                    <a:pt x="3162" y="2727"/>
                    <a:pt x="4598" y="1098"/>
                    <a:pt x="4243" y="807"/>
                  </a:cubicBezTo>
                  <a:cubicBezTo>
                    <a:pt x="4213" y="784"/>
                    <a:pt x="4177" y="773"/>
                    <a:pt x="4137" y="773"/>
                  </a:cubicBezTo>
                  <a:cubicBezTo>
                    <a:pt x="3678" y="773"/>
                    <a:pt x="2613" y="2179"/>
                    <a:pt x="2613" y="2179"/>
                  </a:cubicBezTo>
                  <a:cubicBezTo>
                    <a:pt x="2613" y="2179"/>
                    <a:pt x="3888" y="291"/>
                    <a:pt x="3404" y="49"/>
                  </a:cubicBezTo>
                  <a:cubicBezTo>
                    <a:pt x="3384" y="40"/>
                    <a:pt x="3363" y="35"/>
                    <a:pt x="3341" y="35"/>
                  </a:cubicBezTo>
                  <a:cubicBezTo>
                    <a:pt x="2906" y="35"/>
                    <a:pt x="2001" y="1759"/>
                    <a:pt x="2001" y="1759"/>
                  </a:cubicBezTo>
                  <a:cubicBezTo>
                    <a:pt x="2001" y="1759"/>
                    <a:pt x="2517" y="49"/>
                    <a:pt x="2097" y="1"/>
                  </a:cubicBezTo>
                  <a:cubicBezTo>
                    <a:pt x="2094" y="1"/>
                    <a:pt x="2090" y="0"/>
                    <a:pt x="2086" y="0"/>
                  </a:cubicBezTo>
                  <a:close/>
                </a:path>
              </a:pathLst>
            </a:custGeom>
            <a:solidFill>
              <a:srgbClr val="C77D6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75" name="Google Shape;1475;p36"/>
            <p:cNvSpPr/>
            <p:nvPr/>
          </p:nvSpPr>
          <p:spPr>
            <a:xfrm>
              <a:off x="2039275" y="1068425"/>
              <a:ext cx="775500" cy="632350"/>
            </a:xfrm>
            <a:custGeom>
              <a:avLst/>
              <a:gdLst/>
              <a:ahLst/>
              <a:cxnLst/>
              <a:rect l="l" t="t" r="r" b="b"/>
              <a:pathLst>
                <a:path w="31020" h="25294" extrusionOk="0">
                  <a:moveTo>
                    <a:pt x="1291" y="0"/>
                  </a:moveTo>
                  <a:cubicBezTo>
                    <a:pt x="1291" y="1"/>
                    <a:pt x="1" y="5162"/>
                    <a:pt x="1339" y="7566"/>
                  </a:cubicBezTo>
                  <a:cubicBezTo>
                    <a:pt x="2727" y="10017"/>
                    <a:pt x="4920" y="11453"/>
                    <a:pt x="8066" y="12163"/>
                  </a:cubicBezTo>
                  <a:cubicBezTo>
                    <a:pt x="8066" y="12163"/>
                    <a:pt x="6082" y="22260"/>
                    <a:pt x="6904" y="23696"/>
                  </a:cubicBezTo>
                  <a:cubicBezTo>
                    <a:pt x="8232" y="24824"/>
                    <a:pt x="11777" y="25294"/>
                    <a:pt x="14767" y="25294"/>
                  </a:cubicBezTo>
                  <a:cubicBezTo>
                    <a:pt x="17335" y="25294"/>
                    <a:pt x="19493" y="24947"/>
                    <a:pt x="19486" y="24374"/>
                  </a:cubicBezTo>
                  <a:cubicBezTo>
                    <a:pt x="19438" y="19325"/>
                    <a:pt x="19970" y="14066"/>
                    <a:pt x="20325" y="13679"/>
                  </a:cubicBezTo>
                  <a:cubicBezTo>
                    <a:pt x="20325" y="13679"/>
                    <a:pt x="20966" y="13773"/>
                    <a:pt x="21908" y="13773"/>
                  </a:cubicBezTo>
                  <a:cubicBezTo>
                    <a:pt x="23470" y="13773"/>
                    <a:pt x="25859" y="13515"/>
                    <a:pt x="27519" y="12147"/>
                  </a:cubicBezTo>
                  <a:cubicBezTo>
                    <a:pt x="29003" y="10872"/>
                    <a:pt x="30213" y="9292"/>
                    <a:pt x="31019" y="7501"/>
                  </a:cubicBezTo>
                  <a:lnTo>
                    <a:pt x="29100" y="6404"/>
                  </a:lnTo>
                  <a:cubicBezTo>
                    <a:pt x="29100" y="6404"/>
                    <a:pt x="28487" y="8259"/>
                    <a:pt x="25970" y="9179"/>
                  </a:cubicBezTo>
                  <a:cubicBezTo>
                    <a:pt x="25449" y="9371"/>
                    <a:pt x="24774" y="9445"/>
                    <a:pt x="24040" y="9445"/>
                  </a:cubicBezTo>
                  <a:cubicBezTo>
                    <a:pt x="22615" y="9445"/>
                    <a:pt x="20963" y="9165"/>
                    <a:pt x="19760" y="8921"/>
                  </a:cubicBezTo>
                  <a:cubicBezTo>
                    <a:pt x="15260" y="8017"/>
                    <a:pt x="10308" y="7711"/>
                    <a:pt x="8517" y="7550"/>
                  </a:cubicBezTo>
                  <a:cubicBezTo>
                    <a:pt x="6711" y="7404"/>
                    <a:pt x="4824" y="7001"/>
                    <a:pt x="4082" y="5388"/>
                  </a:cubicBezTo>
                  <a:cubicBezTo>
                    <a:pt x="3340" y="3775"/>
                    <a:pt x="3469" y="388"/>
                    <a:pt x="3469" y="388"/>
                  </a:cubicBezTo>
                  <a:lnTo>
                    <a:pt x="1291" y="0"/>
                  </a:lnTo>
                  <a:close/>
                </a:path>
              </a:pathLst>
            </a:custGeom>
            <a:solidFill>
              <a:srgbClr val="D55D7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76" name="Google Shape;1476;p36"/>
            <p:cNvSpPr/>
            <p:nvPr/>
          </p:nvSpPr>
          <p:spPr>
            <a:xfrm>
              <a:off x="2346150" y="1201900"/>
              <a:ext cx="103275" cy="125950"/>
            </a:xfrm>
            <a:custGeom>
              <a:avLst/>
              <a:gdLst/>
              <a:ahLst/>
              <a:cxnLst/>
              <a:rect l="l" t="t" r="r" b="b"/>
              <a:pathLst>
                <a:path w="4131" h="5038" extrusionOk="0">
                  <a:moveTo>
                    <a:pt x="356" y="1"/>
                  </a:moveTo>
                  <a:lnTo>
                    <a:pt x="65" y="3291"/>
                  </a:lnTo>
                  <a:cubicBezTo>
                    <a:pt x="1" y="4146"/>
                    <a:pt x="630" y="4904"/>
                    <a:pt x="1485" y="4969"/>
                  </a:cubicBezTo>
                  <a:lnTo>
                    <a:pt x="2162" y="5033"/>
                  </a:lnTo>
                  <a:cubicBezTo>
                    <a:pt x="2203" y="5036"/>
                    <a:pt x="2243" y="5038"/>
                    <a:pt x="2283" y="5038"/>
                  </a:cubicBezTo>
                  <a:cubicBezTo>
                    <a:pt x="3087" y="5038"/>
                    <a:pt x="3778" y="4429"/>
                    <a:pt x="3840" y="3630"/>
                  </a:cubicBezTo>
                  <a:lnTo>
                    <a:pt x="4130" y="307"/>
                  </a:lnTo>
                  <a:lnTo>
                    <a:pt x="356" y="1"/>
                  </a:lnTo>
                  <a:close/>
                </a:path>
              </a:pathLst>
            </a:custGeom>
            <a:solidFill>
              <a:srgbClr val="C77D6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77" name="Google Shape;1477;p36"/>
            <p:cNvSpPr/>
            <p:nvPr/>
          </p:nvSpPr>
          <p:spPr>
            <a:xfrm>
              <a:off x="2351000" y="1201500"/>
              <a:ext cx="98425" cy="65200"/>
            </a:xfrm>
            <a:custGeom>
              <a:avLst/>
              <a:gdLst/>
              <a:ahLst/>
              <a:cxnLst/>
              <a:rect l="l" t="t" r="r" b="b"/>
              <a:pathLst>
                <a:path w="3937" h="2608" extrusionOk="0">
                  <a:moveTo>
                    <a:pt x="162" y="1"/>
                  </a:moveTo>
                  <a:lnTo>
                    <a:pt x="0" y="2001"/>
                  </a:lnTo>
                  <a:cubicBezTo>
                    <a:pt x="1051" y="2489"/>
                    <a:pt x="2009" y="2608"/>
                    <a:pt x="2692" y="2608"/>
                  </a:cubicBezTo>
                  <a:cubicBezTo>
                    <a:pt x="3341" y="2608"/>
                    <a:pt x="3743" y="2501"/>
                    <a:pt x="3743" y="2501"/>
                  </a:cubicBezTo>
                  <a:lnTo>
                    <a:pt x="3936" y="323"/>
                  </a:lnTo>
                  <a:lnTo>
                    <a:pt x="162" y="1"/>
                  </a:lnTo>
                  <a:close/>
                </a:path>
              </a:pathLst>
            </a:custGeom>
            <a:solidFill>
              <a:srgbClr val="C77D6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78" name="Google Shape;1478;p36"/>
            <p:cNvSpPr/>
            <p:nvPr/>
          </p:nvSpPr>
          <p:spPr>
            <a:xfrm>
              <a:off x="2616350" y="901500"/>
              <a:ext cx="188500" cy="218100"/>
            </a:xfrm>
            <a:custGeom>
              <a:avLst/>
              <a:gdLst/>
              <a:ahLst/>
              <a:cxnLst/>
              <a:rect l="l" t="t" r="r" b="b"/>
              <a:pathLst>
                <a:path w="7540" h="8724" extrusionOk="0">
                  <a:moveTo>
                    <a:pt x="3006" y="1"/>
                  </a:moveTo>
                  <a:cubicBezTo>
                    <a:pt x="1585" y="1"/>
                    <a:pt x="887" y="1500"/>
                    <a:pt x="887" y="1500"/>
                  </a:cubicBezTo>
                  <a:lnTo>
                    <a:pt x="1210" y="1984"/>
                  </a:lnTo>
                  <a:cubicBezTo>
                    <a:pt x="1210" y="1984"/>
                    <a:pt x="1588" y="1838"/>
                    <a:pt x="2018" y="1838"/>
                  </a:cubicBezTo>
                  <a:cubicBezTo>
                    <a:pt x="2547" y="1838"/>
                    <a:pt x="3155" y="2059"/>
                    <a:pt x="3226" y="3048"/>
                  </a:cubicBezTo>
                  <a:cubicBezTo>
                    <a:pt x="3323" y="4451"/>
                    <a:pt x="0" y="7048"/>
                    <a:pt x="2968" y="8532"/>
                  </a:cubicBezTo>
                  <a:cubicBezTo>
                    <a:pt x="3231" y="8663"/>
                    <a:pt x="3485" y="8723"/>
                    <a:pt x="3727" y="8723"/>
                  </a:cubicBezTo>
                  <a:cubicBezTo>
                    <a:pt x="6269" y="8723"/>
                    <a:pt x="7540" y="2091"/>
                    <a:pt x="4226" y="338"/>
                  </a:cubicBezTo>
                  <a:cubicBezTo>
                    <a:pt x="3773" y="97"/>
                    <a:pt x="3366" y="1"/>
                    <a:pt x="3006" y="1"/>
                  </a:cubicBezTo>
                  <a:close/>
                </a:path>
              </a:pathLst>
            </a:custGeom>
            <a:solidFill>
              <a:srgbClr val="094A5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79" name="Google Shape;1479;p36"/>
            <p:cNvSpPr/>
            <p:nvPr/>
          </p:nvSpPr>
          <p:spPr>
            <a:xfrm>
              <a:off x="2601025" y="920725"/>
              <a:ext cx="65750" cy="61025"/>
            </a:xfrm>
            <a:custGeom>
              <a:avLst/>
              <a:gdLst/>
              <a:ahLst/>
              <a:cxnLst/>
              <a:rect l="l" t="t" r="r" b="b"/>
              <a:pathLst>
                <a:path w="2630" h="2441" extrusionOk="0">
                  <a:moveTo>
                    <a:pt x="887" y="0"/>
                  </a:moveTo>
                  <a:cubicBezTo>
                    <a:pt x="392" y="0"/>
                    <a:pt x="0" y="424"/>
                    <a:pt x="0" y="424"/>
                  </a:cubicBezTo>
                  <a:lnTo>
                    <a:pt x="1242" y="2440"/>
                  </a:lnTo>
                  <a:cubicBezTo>
                    <a:pt x="1242" y="2440"/>
                    <a:pt x="2629" y="1924"/>
                    <a:pt x="1823" y="634"/>
                  </a:cubicBezTo>
                  <a:cubicBezTo>
                    <a:pt x="1515" y="151"/>
                    <a:pt x="1183" y="0"/>
                    <a:pt x="887" y="0"/>
                  </a:cubicBezTo>
                  <a:close/>
                </a:path>
              </a:pathLst>
            </a:custGeom>
            <a:solidFill>
              <a:srgbClr val="D55D7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80" name="Google Shape;1480;p36"/>
            <p:cNvSpPr/>
            <p:nvPr/>
          </p:nvSpPr>
          <p:spPr>
            <a:xfrm>
              <a:off x="2119700" y="776000"/>
              <a:ext cx="244625" cy="177050"/>
            </a:xfrm>
            <a:custGeom>
              <a:avLst/>
              <a:gdLst/>
              <a:ahLst/>
              <a:cxnLst/>
              <a:rect l="l" t="t" r="r" b="b"/>
              <a:pathLst>
                <a:path w="9785" h="7082" extrusionOk="0">
                  <a:moveTo>
                    <a:pt x="6581" y="0"/>
                  </a:moveTo>
                  <a:cubicBezTo>
                    <a:pt x="2894" y="0"/>
                    <a:pt x="1" y="6184"/>
                    <a:pt x="3058" y="6971"/>
                  </a:cubicBezTo>
                  <a:cubicBezTo>
                    <a:pt x="3353" y="7047"/>
                    <a:pt x="3613" y="7082"/>
                    <a:pt x="3842" y="7082"/>
                  </a:cubicBezTo>
                  <a:cubicBezTo>
                    <a:pt x="6107" y="7082"/>
                    <a:pt x="5391" y="3687"/>
                    <a:pt x="6284" y="2794"/>
                  </a:cubicBezTo>
                  <a:cubicBezTo>
                    <a:pt x="6615" y="2459"/>
                    <a:pt x="6924" y="2336"/>
                    <a:pt x="7200" y="2336"/>
                  </a:cubicBezTo>
                  <a:cubicBezTo>
                    <a:pt x="7977" y="2336"/>
                    <a:pt x="8494" y="3310"/>
                    <a:pt x="8494" y="3310"/>
                  </a:cubicBezTo>
                  <a:lnTo>
                    <a:pt x="9075" y="3165"/>
                  </a:lnTo>
                  <a:cubicBezTo>
                    <a:pt x="9075" y="3165"/>
                    <a:pt x="9785" y="664"/>
                    <a:pt x="7317" y="84"/>
                  </a:cubicBezTo>
                  <a:cubicBezTo>
                    <a:pt x="7069" y="27"/>
                    <a:pt x="6823" y="0"/>
                    <a:pt x="6581" y="0"/>
                  </a:cubicBezTo>
                  <a:close/>
                </a:path>
              </a:pathLst>
            </a:custGeom>
            <a:solidFill>
              <a:srgbClr val="094A5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81" name="Google Shape;1481;p36"/>
            <p:cNvSpPr/>
            <p:nvPr/>
          </p:nvSpPr>
          <p:spPr>
            <a:xfrm>
              <a:off x="2305825" y="845825"/>
              <a:ext cx="74225" cy="45600"/>
            </a:xfrm>
            <a:custGeom>
              <a:avLst/>
              <a:gdLst/>
              <a:ahLst/>
              <a:cxnLst/>
              <a:rect l="l" t="t" r="r" b="b"/>
              <a:pathLst>
                <a:path w="2969" h="1824" extrusionOk="0">
                  <a:moveTo>
                    <a:pt x="1953" y="0"/>
                  </a:moveTo>
                  <a:cubicBezTo>
                    <a:pt x="1808" y="0"/>
                    <a:pt x="1642" y="25"/>
                    <a:pt x="1452" y="81"/>
                  </a:cubicBezTo>
                  <a:cubicBezTo>
                    <a:pt x="1" y="517"/>
                    <a:pt x="710" y="1823"/>
                    <a:pt x="710" y="1823"/>
                  </a:cubicBezTo>
                  <a:lnTo>
                    <a:pt x="2969" y="1114"/>
                  </a:lnTo>
                  <a:cubicBezTo>
                    <a:pt x="2969" y="1114"/>
                    <a:pt x="2932" y="0"/>
                    <a:pt x="1953" y="0"/>
                  </a:cubicBezTo>
                  <a:close/>
                </a:path>
              </a:pathLst>
            </a:custGeom>
            <a:solidFill>
              <a:srgbClr val="D55D7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82" name="Google Shape;1482;p36"/>
            <p:cNvSpPr/>
            <p:nvPr/>
          </p:nvSpPr>
          <p:spPr>
            <a:xfrm>
              <a:off x="2222750" y="852500"/>
              <a:ext cx="448950" cy="343925"/>
            </a:xfrm>
            <a:custGeom>
              <a:avLst/>
              <a:gdLst/>
              <a:ahLst/>
              <a:cxnLst/>
              <a:rect l="l" t="t" r="r" b="b"/>
              <a:pathLst>
                <a:path w="17958" h="13757" extrusionOk="0">
                  <a:moveTo>
                    <a:pt x="8689" y="0"/>
                  </a:moveTo>
                  <a:cubicBezTo>
                    <a:pt x="6711" y="0"/>
                    <a:pt x="4820" y="664"/>
                    <a:pt x="3533" y="1847"/>
                  </a:cubicBezTo>
                  <a:cubicBezTo>
                    <a:pt x="1" y="5073"/>
                    <a:pt x="1211" y="8444"/>
                    <a:pt x="1211" y="8444"/>
                  </a:cubicBezTo>
                  <a:cubicBezTo>
                    <a:pt x="1211" y="8444"/>
                    <a:pt x="7711" y="13025"/>
                    <a:pt x="12099" y="13702"/>
                  </a:cubicBezTo>
                  <a:cubicBezTo>
                    <a:pt x="12343" y="13739"/>
                    <a:pt x="12578" y="13756"/>
                    <a:pt x="12804" y="13756"/>
                  </a:cubicBezTo>
                  <a:cubicBezTo>
                    <a:pt x="17172" y="13756"/>
                    <a:pt x="17958" y="7177"/>
                    <a:pt x="15841" y="3879"/>
                  </a:cubicBezTo>
                  <a:cubicBezTo>
                    <a:pt x="14118" y="1179"/>
                    <a:pt x="11326" y="0"/>
                    <a:pt x="8689" y="0"/>
                  </a:cubicBezTo>
                  <a:close/>
                </a:path>
              </a:pathLst>
            </a:custGeom>
            <a:solidFill>
              <a:srgbClr val="094A5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83" name="Google Shape;1483;p36"/>
            <p:cNvSpPr/>
            <p:nvPr/>
          </p:nvSpPr>
          <p:spPr>
            <a:xfrm>
              <a:off x="2240500" y="1011975"/>
              <a:ext cx="335950" cy="235525"/>
            </a:xfrm>
            <a:custGeom>
              <a:avLst/>
              <a:gdLst/>
              <a:ahLst/>
              <a:cxnLst/>
              <a:rect l="l" t="t" r="r" b="b"/>
              <a:pathLst>
                <a:path w="13438" h="9421" extrusionOk="0">
                  <a:moveTo>
                    <a:pt x="6227" y="0"/>
                  </a:moveTo>
                  <a:lnTo>
                    <a:pt x="6227" y="0"/>
                  </a:lnTo>
                  <a:cubicBezTo>
                    <a:pt x="6227" y="0"/>
                    <a:pt x="6227" y="0"/>
                    <a:pt x="6227" y="0"/>
                  </a:cubicBezTo>
                  <a:lnTo>
                    <a:pt x="6227" y="0"/>
                  </a:lnTo>
                  <a:cubicBezTo>
                    <a:pt x="6227" y="0"/>
                    <a:pt x="6227" y="0"/>
                    <a:pt x="6227" y="0"/>
                  </a:cubicBezTo>
                  <a:close/>
                  <a:moveTo>
                    <a:pt x="6227" y="0"/>
                  </a:moveTo>
                  <a:cubicBezTo>
                    <a:pt x="6221" y="10"/>
                    <a:pt x="4368" y="962"/>
                    <a:pt x="2252" y="962"/>
                  </a:cubicBezTo>
                  <a:cubicBezTo>
                    <a:pt x="1709" y="962"/>
                    <a:pt x="1149" y="900"/>
                    <a:pt x="597" y="742"/>
                  </a:cubicBezTo>
                  <a:cubicBezTo>
                    <a:pt x="49" y="2194"/>
                    <a:pt x="1" y="3791"/>
                    <a:pt x="468" y="5275"/>
                  </a:cubicBezTo>
                  <a:cubicBezTo>
                    <a:pt x="1396" y="8150"/>
                    <a:pt x="4560" y="9420"/>
                    <a:pt x="7440" y="9420"/>
                  </a:cubicBezTo>
                  <a:cubicBezTo>
                    <a:pt x="8518" y="9420"/>
                    <a:pt x="9555" y="9243"/>
                    <a:pt x="10421" y="8904"/>
                  </a:cubicBezTo>
                  <a:cubicBezTo>
                    <a:pt x="12292" y="8146"/>
                    <a:pt x="13437" y="6243"/>
                    <a:pt x="13276" y="4243"/>
                  </a:cubicBezTo>
                  <a:cubicBezTo>
                    <a:pt x="13276" y="4243"/>
                    <a:pt x="8405" y="3420"/>
                    <a:pt x="6227" y="0"/>
                  </a:cubicBezTo>
                  <a:close/>
                </a:path>
              </a:pathLst>
            </a:custGeom>
            <a:solidFill>
              <a:srgbClr val="C77D6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84" name="Google Shape;1484;p36"/>
            <p:cNvSpPr/>
            <p:nvPr/>
          </p:nvSpPr>
          <p:spPr>
            <a:xfrm>
              <a:off x="2538500" y="1106350"/>
              <a:ext cx="78175" cy="67500"/>
            </a:xfrm>
            <a:custGeom>
              <a:avLst/>
              <a:gdLst/>
              <a:ahLst/>
              <a:cxnLst/>
              <a:rect l="l" t="t" r="r" b="b"/>
              <a:pathLst>
                <a:path w="3127" h="2700" extrusionOk="0">
                  <a:moveTo>
                    <a:pt x="1949" y="1"/>
                  </a:moveTo>
                  <a:cubicBezTo>
                    <a:pt x="1444" y="1"/>
                    <a:pt x="1066" y="984"/>
                    <a:pt x="1066" y="984"/>
                  </a:cubicBezTo>
                  <a:cubicBezTo>
                    <a:pt x="1066" y="984"/>
                    <a:pt x="1" y="2355"/>
                    <a:pt x="872" y="2661"/>
                  </a:cubicBezTo>
                  <a:cubicBezTo>
                    <a:pt x="942" y="2687"/>
                    <a:pt x="1017" y="2700"/>
                    <a:pt x="1093" y="2700"/>
                  </a:cubicBezTo>
                  <a:cubicBezTo>
                    <a:pt x="1963" y="2700"/>
                    <a:pt x="3127" y="1115"/>
                    <a:pt x="2356" y="226"/>
                  </a:cubicBezTo>
                  <a:cubicBezTo>
                    <a:pt x="2215" y="65"/>
                    <a:pt x="2078" y="1"/>
                    <a:pt x="1949" y="1"/>
                  </a:cubicBezTo>
                  <a:close/>
                </a:path>
              </a:pathLst>
            </a:custGeom>
            <a:solidFill>
              <a:srgbClr val="C77D6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85" name="Google Shape;1485;p36"/>
            <p:cNvSpPr/>
            <p:nvPr/>
          </p:nvSpPr>
          <p:spPr>
            <a:xfrm>
              <a:off x="2362750" y="1097050"/>
              <a:ext cx="42300" cy="36975"/>
            </a:xfrm>
            <a:custGeom>
              <a:avLst/>
              <a:gdLst/>
              <a:ahLst/>
              <a:cxnLst/>
              <a:rect l="l" t="t" r="r" b="b"/>
              <a:pathLst>
                <a:path w="1692" h="1479" extrusionOk="0">
                  <a:moveTo>
                    <a:pt x="1321" y="1"/>
                  </a:moveTo>
                  <a:cubicBezTo>
                    <a:pt x="1164" y="1"/>
                    <a:pt x="1053" y="825"/>
                    <a:pt x="705" y="825"/>
                  </a:cubicBezTo>
                  <a:cubicBezTo>
                    <a:pt x="695" y="825"/>
                    <a:pt x="686" y="825"/>
                    <a:pt x="676" y="823"/>
                  </a:cubicBezTo>
                  <a:cubicBezTo>
                    <a:pt x="655" y="822"/>
                    <a:pt x="634" y="821"/>
                    <a:pt x="614" y="821"/>
                  </a:cubicBezTo>
                  <a:cubicBezTo>
                    <a:pt x="257" y="821"/>
                    <a:pt x="0" y="1081"/>
                    <a:pt x="321" y="1356"/>
                  </a:cubicBezTo>
                  <a:cubicBezTo>
                    <a:pt x="445" y="1438"/>
                    <a:pt x="590" y="1479"/>
                    <a:pt x="733" y="1479"/>
                  </a:cubicBezTo>
                  <a:cubicBezTo>
                    <a:pt x="868" y="1479"/>
                    <a:pt x="1001" y="1443"/>
                    <a:pt x="1111" y="1372"/>
                  </a:cubicBezTo>
                  <a:cubicBezTo>
                    <a:pt x="1643" y="1017"/>
                    <a:pt x="1692" y="1"/>
                    <a:pt x="1321" y="1"/>
                  </a:cubicBezTo>
                  <a:close/>
                </a:path>
              </a:pathLst>
            </a:custGeom>
            <a:solidFill>
              <a:srgbClr val="BF604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86" name="Google Shape;1486;p36"/>
            <p:cNvSpPr/>
            <p:nvPr/>
          </p:nvSpPr>
          <p:spPr>
            <a:xfrm>
              <a:off x="2471175" y="1113450"/>
              <a:ext cx="27450" cy="37800"/>
            </a:xfrm>
            <a:custGeom>
              <a:avLst/>
              <a:gdLst/>
              <a:ahLst/>
              <a:cxnLst/>
              <a:rect l="l" t="t" r="r" b="b"/>
              <a:pathLst>
                <a:path w="1098" h="1512" extrusionOk="0">
                  <a:moveTo>
                    <a:pt x="653" y="1"/>
                  </a:moveTo>
                  <a:cubicBezTo>
                    <a:pt x="413" y="1"/>
                    <a:pt x="171" y="279"/>
                    <a:pt x="81" y="667"/>
                  </a:cubicBezTo>
                  <a:cubicBezTo>
                    <a:pt x="0" y="1071"/>
                    <a:pt x="129" y="1458"/>
                    <a:pt x="387" y="1506"/>
                  </a:cubicBezTo>
                  <a:cubicBezTo>
                    <a:pt x="406" y="1510"/>
                    <a:pt x="425" y="1511"/>
                    <a:pt x="444" y="1511"/>
                  </a:cubicBezTo>
                  <a:cubicBezTo>
                    <a:pt x="685" y="1511"/>
                    <a:pt x="926" y="1235"/>
                    <a:pt x="1000" y="861"/>
                  </a:cubicBezTo>
                  <a:cubicBezTo>
                    <a:pt x="1097" y="442"/>
                    <a:pt x="952" y="71"/>
                    <a:pt x="710" y="6"/>
                  </a:cubicBezTo>
                  <a:cubicBezTo>
                    <a:pt x="691" y="3"/>
                    <a:pt x="672" y="1"/>
                    <a:pt x="653" y="1"/>
                  </a:cubicBezTo>
                  <a:close/>
                </a:path>
              </a:pathLst>
            </a:custGeom>
            <a:solidFill>
              <a:srgbClr val="22292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87" name="Google Shape;1487;p36"/>
            <p:cNvSpPr/>
            <p:nvPr/>
          </p:nvSpPr>
          <p:spPr>
            <a:xfrm>
              <a:off x="2465525" y="1086525"/>
              <a:ext cx="50300" cy="25150"/>
            </a:xfrm>
            <a:custGeom>
              <a:avLst/>
              <a:gdLst/>
              <a:ahLst/>
              <a:cxnLst/>
              <a:rect l="l" t="t" r="r" b="b"/>
              <a:pathLst>
                <a:path w="2012" h="1006" extrusionOk="0">
                  <a:moveTo>
                    <a:pt x="703" y="0"/>
                  </a:moveTo>
                  <a:cubicBezTo>
                    <a:pt x="679" y="0"/>
                    <a:pt x="654" y="1"/>
                    <a:pt x="629" y="2"/>
                  </a:cubicBezTo>
                  <a:cubicBezTo>
                    <a:pt x="0" y="35"/>
                    <a:pt x="129" y="519"/>
                    <a:pt x="533" y="551"/>
                  </a:cubicBezTo>
                  <a:cubicBezTo>
                    <a:pt x="1222" y="591"/>
                    <a:pt x="1583" y="1006"/>
                    <a:pt x="1767" y="1006"/>
                  </a:cubicBezTo>
                  <a:cubicBezTo>
                    <a:pt x="1803" y="1006"/>
                    <a:pt x="1832" y="991"/>
                    <a:pt x="1855" y="954"/>
                  </a:cubicBezTo>
                  <a:cubicBezTo>
                    <a:pt x="2012" y="720"/>
                    <a:pt x="1471" y="0"/>
                    <a:pt x="703" y="0"/>
                  </a:cubicBezTo>
                  <a:close/>
                </a:path>
              </a:pathLst>
            </a:custGeom>
            <a:solidFill>
              <a:srgbClr val="22292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88" name="Google Shape;1488;p36"/>
            <p:cNvSpPr/>
            <p:nvPr/>
          </p:nvSpPr>
          <p:spPr>
            <a:xfrm>
              <a:off x="2281625" y="1073850"/>
              <a:ext cx="27450" cy="37550"/>
            </a:xfrm>
            <a:custGeom>
              <a:avLst/>
              <a:gdLst/>
              <a:ahLst/>
              <a:cxnLst/>
              <a:rect l="l" t="t" r="r" b="b"/>
              <a:pathLst>
                <a:path w="1098" h="1502" extrusionOk="0">
                  <a:moveTo>
                    <a:pt x="638" y="0"/>
                  </a:moveTo>
                  <a:cubicBezTo>
                    <a:pt x="403" y="0"/>
                    <a:pt x="171" y="274"/>
                    <a:pt x="98" y="655"/>
                  </a:cubicBezTo>
                  <a:cubicBezTo>
                    <a:pt x="1" y="1074"/>
                    <a:pt x="146" y="1445"/>
                    <a:pt x="388" y="1493"/>
                  </a:cubicBezTo>
                  <a:cubicBezTo>
                    <a:pt x="411" y="1499"/>
                    <a:pt x="435" y="1502"/>
                    <a:pt x="458" y="1502"/>
                  </a:cubicBezTo>
                  <a:cubicBezTo>
                    <a:pt x="694" y="1502"/>
                    <a:pt x="929" y="1215"/>
                    <a:pt x="1017" y="848"/>
                  </a:cubicBezTo>
                  <a:cubicBezTo>
                    <a:pt x="1098" y="445"/>
                    <a:pt x="969" y="58"/>
                    <a:pt x="711" y="9"/>
                  </a:cubicBezTo>
                  <a:cubicBezTo>
                    <a:pt x="686" y="3"/>
                    <a:pt x="662" y="0"/>
                    <a:pt x="638" y="0"/>
                  </a:cubicBezTo>
                  <a:close/>
                </a:path>
              </a:pathLst>
            </a:custGeom>
            <a:solidFill>
              <a:srgbClr val="22292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89" name="Google Shape;1489;p36"/>
            <p:cNvSpPr/>
            <p:nvPr/>
          </p:nvSpPr>
          <p:spPr>
            <a:xfrm>
              <a:off x="2278625" y="1048700"/>
              <a:ext cx="50600" cy="17700"/>
            </a:xfrm>
            <a:custGeom>
              <a:avLst/>
              <a:gdLst/>
              <a:ahLst/>
              <a:cxnLst/>
              <a:rect l="l" t="t" r="r" b="b"/>
              <a:pathLst>
                <a:path w="2024" h="708" extrusionOk="0">
                  <a:moveTo>
                    <a:pt x="986" y="0"/>
                  </a:moveTo>
                  <a:cubicBezTo>
                    <a:pt x="458" y="0"/>
                    <a:pt x="0" y="311"/>
                    <a:pt x="24" y="515"/>
                  </a:cubicBezTo>
                  <a:cubicBezTo>
                    <a:pt x="38" y="596"/>
                    <a:pt x="97" y="619"/>
                    <a:pt x="192" y="619"/>
                  </a:cubicBezTo>
                  <a:cubicBezTo>
                    <a:pt x="327" y="619"/>
                    <a:pt x="534" y="573"/>
                    <a:pt x="792" y="573"/>
                  </a:cubicBezTo>
                  <a:cubicBezTo>
                    <a:pt x="975" y="573"/>
                    <a:pt x="1184" y="596"/>
                    <a:pt x="1411" y="677"/>
                  </a:cubicBezTo>
                  <a:cubicBezTo>
                    <a:pt x="1467" y="698"/>
                    <a:pt x="1522" y="707"/>
                    <a:pt x="1572" y="707"/>
                  </a:cubicBezTo>
                  <a:cubicBezTo>
                    <a:pt x="1869" y="707"/>
                    <a:pt x="2023" y="376"/>
                    <a:pt x="1540" y="128"/>
                  </a:cubicBezTo>
                  <a:cubicBezTo>
                    <a:pt x="1359" y="37"/>
                    <a:pt x="1168" y="0"/>
                    <a:pt x="986" y="0"/>
                  </a:cubicBezTo>
                  <a:close/>
                </a:path>
              </a:pathLst>
            </a:custGeom>
            <a:solidFill>
              <a:srgbClr val="22292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90" name="Google Shape;1490;p36"/>
            <p:cNvSpPr/>
            <p:nvPr/>
          </p:nvSpPr>
          <p:spPr>
            <a:xfrm>
              <a:off x="2355425" y="1138400"/>
              <a:ext cx="65525" cy="31475"/>
            </a:xfrm>
            <a:custGeom>
              <a:avLst/>
              <a:gdLst/>
              <a:ahLst/>
              <a:cxnLst/>
              <a:rect l="l" t="t" r="r" b="b"/>
              <a:pathLst>
                <a:path w="2621" h="1259" extrusionOk="0">
                  <a:moveTo>
                    <a:pt x="370" y="0"/>
                  </a:moveTo>
                  <a:cubicBezTo>
                    <a:pt x="336" y="0"/>
                    <a:pt x="306" y="8"/>
                    <a:pt x="275" y="24"/>
                  </a:cubicBezTo>
                  <a:cubicBezTo>
                    <a:pt x="1" y="169"/>
                    <a:pt x="114" y="1057"/>
                    <a:pt x="1130" y="1234"/>
                  </a:cubicBezTo>
                  <a:cubicBezTo>
                    <a:pt x="1226" y="1251"/>
                    <a:pt x="1317" y="1258"/>
                    <a:pt x="1403" y="1258"/>
                  </a:cubicBezTo>
                  <a:cubicBezTo>
                    <a:pt x="2245" y="1258"/>
                    <a:pt x="2621" y="533"/>
                    <a:pt x="2372" y="299"/>
                  </a:cubicBezTo>
                  <a:cubicBezTo>
                    <a:pt x="2298" y="232"/>
                    <a:pt x="2186" y="220"/>
                    <a:pt x="2028" y="220"/>
                  </a:cubicBezTo>
                  <a:cubicBezTo>
                    <a:pt x="1936" y="220"/>
                    <a:pt x="1828" y="224"/>
                    <a:pt x="1703" y="224"/>
                  </a:cubicBezTo>
                  <a:cubicBezTo>
                    <a:pt x="1574" y="224"/>
                    <a:pt x="1427" y="219"/>
                    <a:pt x="1259" y="202"/>
                  </a:cubicBezTo>
                  <a:cubicBezTo>
                    <a:pt x="739" y="162"/>
                    <a:pt x="527" y="0"/>
                    <a:pt x="370" y="0"/>
                  </a:cubicBezTo>
                  <a:close/>
                </a:path>
              </a:pathLst>
            </a:custGeom>
            <a:solidFill>
              <a:srgbClr val="770E0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91" name="Google Shape;1491;p36"/>
            <p:cNvSpPr/>
            <p:nvPr/>
          </p:nvSpPr>
          <p:spPr>
            <a:xfrm>
              <a:off x="2376000" y="1157400"/>
              <a:ext cx="32675" cy="12625"/>
            </a:xfrm>
            <a:custGeom>
              <a:avLst/>
              <a:gdLst/>
              <a:ahLst/>
              <a:cxnLst/>
              <a:rect l="l" t="t" r="r" b="b"/>
              <a:pathLst>
                <a:path w="1307" h="505" extrusionOk="0">
                  <a:moveTo>
                    <a:pt x="680" y="0"/>
                  </a:moveTo>
                  <a:cubicBezTo>
                    <a:pt x="647" y="0"/>
                    <a:pt x="614" y="2"/>
                    <a:pt x="581" y="6"/>
                  </a:cubicBezTo>
                  <a:cubicBezTo>
                    <a:pt x="339" y="55"/>
                    <a:pt x="129" y="200"/>
                    <a:pt x="0" y="393"/>
                  </a:cubicBezTo>
                  <a:cubicBezTo>
                    <a:pt x="97" y="426"/>
                    <a:pt x="210" y="458"/>
                    <a:pt x="307" y="474"/>
                  </a:cubicBezTo>
                  <a:cubicBezTo>
                    <a:pt x="398" y="495"/>
                    <a:pt x="489" y="505"/>
                    <a:pt x="579" y="505"/>
                  </a:cubicBezTo>
                  <a:cubicBezTo>
                    <a:pt x="840" y="505"/>
                    <a:pt x="1091" y="420"/>
                    <a:pt x="1307" y="264"/>
                  </a:cubicBezTo>
                  <a:cubicBezTo>
                    <a:pt x="1138" y="95"/>
                    <a:pt x="908" y="0"/>
                    <a:pt x="680" y="0"/>
                  </a:cubicBezTo>
                  <a:close/>
                </a:path>
              </a:pathLst>
            </a:custGeom>
            <a:solidFill>
              <a:srgbClr val="FF232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92" name="Google Shape;1492;p36"/>
            <p:cNvSpPr/>
            <p:nvPr/>
          </p:nvSpPr>
          <p:spPr>
            <a:xfrm>
              <a:off x="1192288" y="1579802"/>
              <a:ext cx="1918819" cy="1066810"/>
            </a:xfrm>
            <a:custGeom>
              <a:avLst/>
              <a:gdLst/>
              <a:ahLst/>
              <a:cxnLst/>
              <a:rect l="l" t="t" r="r" b="b"/>
              <a:pathLst>
                <a:path w="66332" h="26434" extrusionOk="0">
                  <a:moveTo>
                    <a:pt x="31202" y="0"/>
                  </a:moveTo>
                  <a:cubicBezTo>
                    <a:pt x="18165" y="0"/>
                    <a:pt x="1939" y="3774"/>
                    <a:pt x="761" y="14938"/>
                  </a:cubicBezTo>
                  <a:cubicBezTo>
                    <a:pt x="0" y="22171"/>
                    <a:pt x="6720" y="26434"/>
                    <a:pt x="14370" y="26434"/>
                  </a:cubicBezTo>
                  <a:cubicBezTo>
                    <a:pt x="15472" y="26434"/>
                    <a:pt x="16593" y="26345"/>
                    <a:pt x="17714" y="26165"/>
                  </a:cubicBezTo>
                  <a:cubicBezTo>
                    <a:pt x="25885" y="24833"/>
                    <a:pt x="29627" y="20771"/>
                    <a:pt x="37043" y="20771"/>
                  </a:cubicBezTo>
                  <a:cubicBezTo>
                    <a:pt x="37709" y="20771"/>
                    <a:pt x="38404" y="20804"/>
                    <a:pt x="39136" y="20874"/>
                  </a:cubicBezTo>
                  <a:cubicBezTo>
                    <a:pt x="43775" y="21313"/>
                    <a:pt x="49323" y="22660"/>
                    <a:pt x="53948" y="22660"/>
                  </a:cubicBezTo>
                  <a:cubicBezTo>
                    <a:pt x="58168" y="22660"/>
                    <a:pt x="61619" y="21539"/>
                    <a:pt x="62912" y="17583"/>
                  </a:cubicBezTo>
                  <a:cubicBezTo>
                    <a:pt x="66331" y="7099"/>
                    <a:pt x="51491" y="1534"/>
                    <a:pt x="36797" y="243"/>
                  </a:cubicBezTo>
                  <a:cubicBezTo>
                    <a:pt x="35045" y="85"/>
                    <a:pt x="33159" y="0"/>
                    <a:pt x="31202" y="0"/>
                  </a:cubicBezTo>
                  <a:close/>
                </a:path>
              </a:pathLst>
            </a:custGeom>
            <a:solidFill>
              <a:srgbClr val="009A9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93" name="Google Shape;1493;p36"/>
            <p:cNvSpPr/>
            <p:nvPr/>
          </p:nvSpPr>
          <p:spPr>
            <a:xfrm rot="6777741">
              <a:off x="1450421" y="820669"/>
              <a:ext cx="159664" cy="106293"/>
            </a:xfrm>
            <a:custGeom>
              <a:avLst/>
              <a:gdLst/>
              <a:ahLst/>
              <a:cxnLst/>
              <a:rect l="l" t="t" r="r" b="b"/>
              <a:pathLst>
                <a:path w="6387" h="4252" extrusionOk="0">
                  <a:moveTo>
                    <a:pt x="3438" y="0"/>
                  </a:moveTo>
                  <a:cubicBezTo>
                    <a:pt x="2777" y="0"/>
                    <a:pt x="2075" y="219"/>
                    <a:pt x="1450" y="750"/>
                  </a:cubicBezTo>
                  <a:cubicBezTo>
                    <a:pt x="1" y="1989"/>
                    <a:pt x="1866" y="4251"/>
                    <a:pt x="3702" y="4251"/>
                  </a:cubicBezTo>
                  <a:cubicBezTo>
                    <a:pt x="4543" y="4251"/>
                    <a:pt x="5378" y="3776"/>
                    <a:pt x="5885" y="2508"/>
                  </a:cubicBezTo>
                  <a:cubicBezTo>
                    <a:pt x="6387" y="1266"/>
                    <a:pt x="5029" y="0"/>
                    <a:pt x="3438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94" name="Google Shape;1494;p36"/>
            <p:cNvSpPr/>
            <p:nvPr/>
          </p:nvSpPr>
          <p:spPr>
            <a:xfrm>
              <a:off x="1203674" y="1796500"/>
              <a:ext cx="93025" cy="72900"/>
            </a:xfrm>
            <a:custGeom>
              <a:avLst/>
              <a:gdLst/>
              <a:ahLst/>
              <a:cxnLst/>
              <a:rect l="l" t="t" r="r" b="b"/>
              <a:pathLst>
                <a:path w="3721" h="2916" extrusionOk="0">
                  <a:moveTo>
                    <a:pt x="2114" y="1"/>
                  </a:moveTo>
                  <a:cubicBezTo>
                    <a:pt x="1759" y="1"/>
                    <a:pt x="1367" y="136"/>
                    <a:pt x="978" y="464"/>
                  </a:cubicBezTo>
                  <a:cubicBezTo>
                    <a:pt x="0" y="1306"/>
                    <a:pt x="1026" y="2916"/>
                    <a:pt x="2104" y="2916"/>
                  </a:cubicBezTo>
                  <a:cubicBezTo>
                    <a:pt x="2574" y="2916"/>
                    <a:pt x="3053" y="2610"/>
                    <a:pt x="3381" y="1803"/>
                  </a:cubicBezTo>
                  <a:cubicBezTo>
                    <a:pt x="3721" y="948"/>
                    <a:pt x="3050" y="1"/>
                    <a:pt x="2114" y="1"/>
                  </a:cubicBezTo>
                  <a:close/>
                </a:path>
              </a:pathLst>
            </a:custGeom>
            <a:solidFill>
              <a:srgbClr val="009A9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95" name="Google Shape;1495;p36"/>
            <p:cNvSpPr/>
            <p:nvPr/>
          </p:nvSpPr>
          <p:spPr>
            <a:xfrm>
              <a:off x="2608675" y="1545625"/>
              <a:ext cx="123550" cy="82100"/>
            </a:xfrm>
            <a:custGeom>
              <a:avLst/>
              <a:gdLst/>
              <a:ahLst/>
              <a:cxnLst/>
              <a:rect l="l" t="t" r="r" b="b"/>
              <a:pathLst>
                <a:path w="4942" h="3284" extrusionOk="0">
                  <a:moveTo>
                    <a:pt x="2663" y="0"/>
                  </a:moveTo>
                  <a:cubicBezTo>
                    <a:pt x="2153" y="0"/>
                    <a:pt x="1612" y="169"/>
                    <a:pt x="1130" y="575"/>
                  </a:cubicBezTo>
                  <a:cubicBezTo>
                    <a:pt x="1" y="1538"/>
                    <a:pt x="1446" y="3284"/>
                    <a:pt x="2871" y="3284"/>
                  </a:cubicBezTo>
                  <a:cubicBezTo>
                    <a:pt x="3523" y="3284"/>
                    <a:pt x="4171" y="2918"/>
                    <a:pt x="4566" y="1947"/>
                  </a:cubicBezTo>
                  <a:cubicBezTo>
                    <a:pt x="4942" y="978"/>
                    <a:pt x="3892" y="0"/>
                    <a:pt x="2663" y="0"/>
                  </a:cubicBezTo>
                  <a:close/>
                </a:path>
              </a:pathLst>
            </a:custGeom>
            <a:solidFill>
              <a:srgbClr val="009A9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96" name="Google Shape;1496;p36"/>
            <p:cNvSpPr/>
            <p:nvPr/>
          </p:nvSpPr>
          <p:spPr>
            <a:xfrm rot="7425409">
              <a:off x="1071081" y="1158642"/>
              <a:ext cx="401525" cy="172479"/>
            </a:xfrm>
            <a:custGeom>
              <a:avLst/>
              <a:gdLst/>
              <a:ahLst/>
              <a:cxnLst/>
              <a:rect l="l" t="t" r="r" b="b"/>
              <a:pathLst>
                <a:path w="16063" h="6900" extrusionOk="0">
                  <a:moveTo>
                    <a:pt x="12488" y="1"/>
                  </a:moveTo>
                  <a:cubicBezTo>
                    <a:pt x="10423" y="1"/>
                    <a:pt x="8132" y="1710"/>
                    <a:pt x="5729" y="1710"/>
                  </a:cubicBezTo>
                  <a:cubicBezTo>
                    <a:pt x="5711" y="1710"/>
                    <a:pt x="5693" y="1709"/>
                    <a:pt x="5676" y="1709"/>
                  </a:cubicBezTo>
                  <a:cubicBezTo>
                    <a:pt x="5643" y="1709"/>
                    <a:pt x="5610" y="1709"/>
                    <a:pt x="5578" y="1709"/>
                  </a:cubicBezTo>
                  <a:cubicBezTo>
                    <a:pt x="1205" y="1709"/>
                    <a:pt x="0" y="4929"/>
                    <a:pt x="2530" y="6258"/>
                  </a:cubicBezTo>
                  <a:cubicBezTo>
                    <a:pt x="3396" y="6707"/>
                    <a:pt x="4338" y="6900"/>
                    <a:pt x="5302" y="6900"/>
                  </a:cubicBezTo>
                  <a:cubicBezTo>
                    <a:pt x="10391" y="6900"/>
                    <a:pt x="16063" y="1539"/>
                    <a:pt x="14015" y="387"/>
                  </a:cubicBezTo>
                  <a:cubicBezTo>
                    <a:pt x="13522" y="111"/>
                    <a:pt x="13012" y="1"/>
                    <a:pt x="12488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97" name="Google Shape;1497;p36"/>
            <p:cNvSpPr/>
            <p:nvPr/>
          </p:nvSpPr>
          <p:spPr>
            <a:xfrm>
              <a:off x="1256749" y="1579800"/>
              <a:ext cx="251650" cy="187425"/>
            </a:xfrm>
            <a:custGeom>
              <a:avLst/>
              <a:gdLst/>
              <a:ahLst/>
              <a:cxnLst/>
              <a:rect l="l" t="t" r="r" b="b"/>
              <a:pathLst>
                <a:path w="10066" h="7497" extrusionOk="0">
                  <a:moveTo>
                    <a:pt x="7437" y="1"/>
                  </a:moveTo>
                  <a:cubicBezTo>
                    <a:pt x="6123" y="1"/>
                    <a:pt x="4417" y="454"/>
                    <a:pt x="3371" y="1163"/>
                  </a:cubicBezTo>
                  <a:cubicBezTo>
                    <a:pt x="1210" y="2615"/>
                    <a:pt x="0" y="5180"/>
                    <a:pt x="516" y="6583"/>
                  </a:cubicBezTo>
                  <a:cubicBezTo>
                    <a:pt x="761" y="7247"/>
                    <a:pt x="1175" y="7497"/>
                    <a:pt x="1661" y="7497"/>
                  </a:cubicBezTo>
                  <a:cubicBezTo>
                    <a:pt x="2745" y="7497"/>
                    <a:pt x="4186" y="6252"/>
                    <a:pt x="4888" y="5583"/>
                  </a:cubicBezTo>
                  <a:cubicBezTo>
                    <a:pt x="7985" y="2647"/>
                    <a:pt x="10065" y="2728"/>
                    <a:pt x="9243" y="696"/>
                  </a:cubicBezTo>
                  <a:cubicBezTo>
                    <a:pt x="9047" y="212"/>
                    <a:pt x="8333" y="1"/>
                    <a:pt x="7437" y="1"/>
                  </a:cubicBezTo>
                  <a:close/>
                </a:path>
              </a:pathLst>
            </a:custGeom>
            <a:solidFill>
              <a:srgbClr val="009A9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98" name="Google Shape;1498;p36"/>
            <p:cNvSpPr/>
            <p:nvPr/>
          </p:nvSpPr>
          <p:spPr>
            <a:xfrm>
              <a:off x="2742150" y="1616700"/>
              <a:ext cx="245625" cy="189125"/>
            </a:xfrm>
            <a:custGeom>
              <a:avLst/>
              <a:gdLst/>
              <a:ahLst/>
              <a:cxnLst/>
              <a:rect l="l" t="t" r="r" b="b"/>
              <a:pathLst>
                <a:path w="9825" h="7565" extrusionOk="0">
                  <a:moveTo>
                    <a:pt x="3080" y="0"/>
                  </a:moveTo>
                  <a:cubicBezTo>
                    <a:pt x="2592" y="0"/>
                    <a:pt x="2164" y="98"/>
                    <a:pt x="1840" y="297"/>
                  </a:cubicBezTo>
                  <a:cubicBezTo>
                    <a:pt x="1" y="1410"/>
                    <a:pt x="2469" y="3362"/>
                    <a:pt x="3533" y="4120"/>
                  </a:cubicBezTo>
                  <a:cubicBezTo>
                    <a:pt x="6146" y="5960"/>
                    <a:pt x="6869" y="7565"/>
                    <a:pt x="7923" y="7565"/>
                  </a:cubicBezTo>
                  <a:cubicBezTo>
                    <a:pt x="8190" y="7565"/>
                    <a:pt x="8478" y="7462"/>
                    <a:pt x="8824" y="7233"/>
                  </a:cubicBezTo>
                  <a:cubicBezTo>
                    <a:pt x="9824" y="6556"/>
                    <a:pt x="8743" y="3314"/>
                    <a:pt x="7324" y="1926"/>
                  </a:cubicBezTo>
                  <a:cubicBezTo>
                    <a:pt x="6061" y="675"/>
                    <a:pt x="4366" y="0"/>
                    <a:pt x="3080" y="0"/>
                  </a:cubicBezTo>
                  <a:close/>
                </a:path>
              </a:pathLst>
            </a:custGeom>
            <a:solidFill>
              <a:srgbClr val="009A9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500" name="Google Shape;1500;p36"/>
          <p:cNvSpPr txBox="1">
            <a:spLocks noGrp="1"/>
          </p:cNvSpPr>
          <p:nvPr>
            <p:ph type="subTitle" idx="1"/>
          </p:nvPr>
        </p:nvSpPr>
        <p:spPr>
          <a:xfrm>
            <a:off x="814508" y="3687704"/>
            <a:ext cx="7556305" cy="1118141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r>
              <a:rPr lang="en-US" sz="2400" b="1" dirty="0"/>
              <a:t>IDENTIFICAREA TIMPURIE A DIFICULTĂȚILOR DE ÎNVĂȚARE ȘI A DISLEXIEI ÎN ȚĂRILE EUROPENE</a:t>
            </a:r>
            <a:endParaRPr lang="en-US" sz="2400" dirty="0"/>
          </a:p>
        </p:txBody>
      </p:sp>
      <p:pic>
        <p:nvPicPr>
          <p:cNvPr id="51" name="Image 34">
            <a:extLst>
              <a:ext uri="{FF2B5EF4-FFF2-40B4-BE49-F238E27FC236}">
                <a16:creationId xmlns:a16="http://schemas.microsoft.com/office/drawing/2014/main" id="{19ABE92F-DAA5-4AFD-B4C0-3D24C20988A6}"/>
              </a:ext>
            </a:extLst>
          </p:cNvPr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3800949" y="1802678"/>
            <a:ext cx="1347857" cy="1298843"/>
          </a:xfrm>
          <a:prstGeom prst="rect">
            <a:avLst/>
          </a:prstGeom>
        </p:spPr>
      </p:pic>
      <p:pic>
        <p:nvPicPr>
          <p:cNvPr id="49" name="Image 34">
            <a:extLst>
              <a:ext uri="{FF2B5EF4-FFF2-40B4-BE49-F238E27FC236}">
                <a16:creationId xmlns:a16="http://schemas.microsoft.com/office/drawing/2014/main" id="{BA6211E7-1BB2-46E1-AD01-F090F43D9E6E}"/>
              </a:ext>
            </a:extLst>
          </p:cNvPr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6856371" y="172039"/>
            <a:ext cx="1641748" cy="1239838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3" name="Google Shape;1283;p34"/>
          <p:cNvSpPr txBox="1">
            <a:spLocks noGrp="1"/>
          </p:cNvSpPr>
          <p:nvPr>
            <p:ph type="title"/>
          </p:nvPr>
        </p:nvSpPr>
        <p:spPr>
          <a:xfrm>
            <a:off x="713225" y="539500"/>
            <a:ext cx="7717500" cy="612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o-RO" dirty="0"/>
              <a:t>Țări partenere</a:t>
            </a:r>
            <a:endParaRPr dirty="0"/>
          </a:p>
        </p:txBody>
      </p:sp>
      <p:sp>
        <p:nvSpPr>
          <p:cNvPr id="1284" name="Google Shape;1284;p34"/>
          <p:cNvSpPr txBox="1">
            <a:spLocks noGrp="1"/>
          </p:cNvSpPr>
          <p:nvPr>
            <p:ph type="title" idx="2"/>
          </p:nvPr>
        </p:nvSpPr>
        <p:spPr>
          <a:xfrm>
            <a:off x="713425" y="2730850"/>
            <a:ext cx="1955100" cy="4743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01</a:t>
            </a:r>
            <a:endParaRPr/>
          </a:p>
        </p:txBody>
      </p:sp>
      <p:sp>
        <p:nvSpPr>
          <p:cNvPr id="1286" name="Google Shape;1286;p34"/>
          <p:cNvSpPr txBox="1">
            <a:spLocks noGrp="1"/>
          </p:cNvSpPr>
          <p:nvPr>
            <p:ph type="subTitle" idx="3"/>
          </p:nvPr>
        </p:nvSpPr>
        <p:spPr>
          <a:xfrm>
            <a:off x="713425" y="3205150"/>
            <a:ext cx="1955100" cy="376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1600"/>
              </a:spcAft>
              <a:buNone/>
            </a:pPr>
            <a:r>
              <a:rPr lang="ro-RO" dirty="0">
                <a:latin typeface="Finger Paint"/>
                <a:ea typeface="Finger Paint"/>
                <a:cs typeface="Finger Paint"/>
                <a:sym typeface="Finger Paint"/>
              </a:rPr>
              <a:t>Turcia </a:t>
            </a:r>
            <a:endParaRPr dirty="0">
              <a:latin typeface="Finger Paint"/>
              <a:ea typeface="Finger Paint"/>
              <a:cs typeface="Finger Paint"/>
              <a:sym typeface="Finger Paint"/>
            </a:endParaRPr>
          </a:p>
        </p:txBody>
      </p:sp>
      <p:sp>
        <p:nvSpPr>
          <p:cNvPr id="1287" name="Google Shape;1287;p34"/>
          <p:cNvSpPr txBox="1">
            <a:spLocks noGrp="1"/>
          </p:cNvSpPr>
          <p:nvPr>
            <p:ph type="title" idx="4"/>
          </p:nvPr>
        </p:nvSpPr>
        <p:spPr>
          <a:xfrm>
            <a:off x="2634171" y="2730850"/>
            <a:ext cx="1955100" cy="4743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02</a:t>
            </a:r>
            <a:endParaRPr/>
          </a:p>
        </p:txBody>
      </p:sp>
      <p:sp>
        <p:nvSpPr>
          <p:cNvPr id="1289" name="Google Shape;1289;p34"/>
          <p:cNvSpPr txBox="1">
            <a:spLocks noGrp="1"/>
          </p:cNvSpPr>
          <p:nvPr>
            <p:ph type="subTitle" idx="6"/>
          </p:nvPr>
        </p:nvSpPr>
        <p:spPr>
          <a:xfrm>
            <a:off x="2634071" y="3205150"/>
            <a:ext cx="1955100" cy="376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1600"/>
              </a:spcAft>
              <a:buNone/>
            </a:pPr>
            <a:r>
              <a:rPr lang="ro-RO" dirty="0">
                <a:latin typeface="Finger Paint"/>
                <a:ea typeface="Finger Paint"/>
                <a:cs typeface="Finger Paint"/>
                <a:sym typeface="Finger Paint"/>
              </a:rPr>
              <a:t>România</a:t>
            </a:r>
            <a:endParaRPr dirty="0">
              <a:latin typeface="Finger Paint"/>
              <a:ea typeface="Finger Paint"/>
              <a:cs typeface="Finger Paint"/>
              <a:sym typeface="Finger Paint"/>
            </a:endParaRPr>
          </a:p>
        </p:txBody>
      </p:sp>
      <p:sp>
        <p:nvSpPr>
          <p:cNvPr id="1290" name="Google Shape;1290;p34"/>
          <p:cNvSpPr txBox="1">
            <a:spLocks noGrp="1"/>
          </p:cNvSpPr>
          <p:nvPr>
            <p:ph type="title" idx="7"/>
          </p:nvPr>
        </p:nvSpPr>
        <p:spPr>
          <a:xfrm>
            <a:off x="4554917" y="2730850"/>
            <a:ext cx="1955100" cy="4743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03</a:t>
            </a:r>
            <a:endParaRPr/>
          </a:p>
        </p:txBody>
      </p:sp>
      <p:sp>
        <p:nvSpPr>
          <p:cNvPr id="1292" name="Google Shape;1292;p34"/>
          <p:cNvSpPr txBox="1">
            <a:spLocks noGrp="1"/>
          </p:cNvSpPr>
          <p:nvPr>
            <p:ph type="subTitle" idx="9"/>
          </p:nvPr>
        </p:nvSpPr>
        <p:spPr>
          <a:xfrm>
            <a:off x="4554818" y="3205150"/>
            <a:ext cx="1955100" cy="376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1600"/>
              </a:spcAft>
              <a:buNone/>
            </a:pPr>
            <a:r>
              <a:rPr lang="ro-RO" dirty="0">
                <a:latin typeface="Finger Paint"/>
                <a:ea typeface="Finger Paint"/>
                <a:cs typeface="Finger Paint"/>
                <a:sym typeface="Finger Paint"/>
              </a:rPr>
              <a:t>Bulgaria	</a:t>
            </a:r>
            <a:endParaRPr dirty="0">
              <a:latin typeface="Finger Paint"/>
              <a:ea typeface="Finger Paint"/>
              <a:cs typeface="Finger Paint"/>
              <a:sym typeface="Finger Paint"/>
            </a:endParaRPr>
          </a:p>
        </p:txBody>
      </p:sp>
      <p:sp>
        <p:nvSpPr>
          <p:cNvPr id="1293" name="Google Shape;1293;p34"/>
          <p:cNvSpPr txBox="1">
            <a:spLocks noGrp="1"/>
          </p:cNvSpPr>
          <p:nvPr>
            <p:ph type="title" idx="13"/>
          </p:nvPr>
        </p:nvSpPr>
        <p:spPr>
          <a:xfrm>
            <a:off x="6475662" y="2730850"/>
            <a:ext cx="1955100" cy="4743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04</a:t>
            </a:r>
            <a:endParaRPr/>
          </a:p>
        </p:txBody>
      </p:sp>
      <p:sp>
        <p:nvSpPr>
          <p:cNvPr id="1295" name="Google Shape;1295;p34"/>
          <p:cNvSpPr txBox="1">
            <a:spLocks noGrp="1"/>
          </p:cNvSpPr>
          <p:nvPr>
            <p:ph type="subTitle" idx="15"/>
          </p:nvPr>
        </p:nvSpPr>
        <p:spPr>
          <a:xfrm>
            <a:off x="6475664" y="3205150"/>
            <a:ext cx="1955100" cy="376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1600"/>
              </a:spcAft>
              <a:buNone/>
            </a:pPr>
            <a:r>
              <a:rPr lang="ro-RO" dirty="0">
                <a:latin typeface="Finger Paint"/>
                <a:ea typeface="Finger Paint"/>
                <a:cs typeface="Finger Paint"/>
                <a:sym typeface="Finger Paint"/>
              </a:rPr>
              <a:t>Letonia</a:t>
            </a:r>
            <a:endParaRPr dirty="0">
              <a:latin typeface="Finger Paint"/>
              <a:ea typeface="Finger Paint"/>
              <a:cs typeface="Finger Paint"/>
              <a:sym typeface="Finger Paint"/>
            </a:endParaRPr>
          </a:p>
        </p:txBody>
      </p:sp>
      <p:sp>
        <p:nvSpPr>
          <p:cNvPr id="1296" name="Google Shape;1296;p34"/>
          <p:cNvSpPr/>
          <p:nvPr/>
        </p:nvSpPr>
        <p:spPr>
          <a:xfrm>
            <a:off x="3137052" y="2357174"/>
            <a:ext cx="231255" cy="216312"/>
          </a:xfrm>
          <a:custGeom>
            <a:avLst/>
            <a:gdLst/>
            <a:ahLst/>
            <a:cxnLst/>
            <a:rect l="l" t="t" r="r" b="b"/>
            <a:pathLst>
              <a:path w="4163" h="3894" extrusionOk="0">
                <a:moveTo>
                  <a:pt x="2592" y="1"/>
                </a:moveTo>
                <a:cubicBezTo>
                  <a:pt x="2281" y="1"/>
                  <a:pt x="1775" y="893"/>
                  <a:pt x="1775" y="893"/>
                </a:cubicBezTo>
                <a:cubicBezTo>
                  <a:pt x="1775" y="893"/>
                  <a:pt x="1065" y="577"/>
                  <a:pt x="757" y="577"/>
                </a:cubicBezTo>
                <a:cubicBezTo>
                  <a:pt x="696" y="577"/>
                  <a:pt x="651" y="589"/>
                  <a:pt x="630" y="619"/>
                </a:cubicBezTo>
                <a:cubicBezTo>
                  <a:pt x="517" y="812"/>
                  <a:pt x="888" y="1732"/>
                  <a:pt x="888" y="1732"/>
                </a:cubicBezTo>
                <a:cubicBezTo>
                  <a:pt x="888" y="1732"/>
                  <a:pt x="1" y="2748"/>
                  <a:pt x="372" y="2990"/>
                </a:cubicBezTo>
                <a:cubicBezTo>
                  <a:pt x="444" y="3034"/>
                  <a:pt x="545" y="3051"/>
                  <a:pt x="660" y="3051"/>
                </a:cubicBezTo>
                <a:cubicBezTo>
                  <a:pt x="1139" y="3051"/>
                  <a:pt x="1872" y="2748"/>
                  <a:pt x="1872" y="2748"/>
                </a:cubicBezTo>
                <a:cubicBezTo>
                  <a:pt x="1872" y="2748"/>
                  <a:pt x="2484" y="3894"/>
                  <a:pt x="2857" y="3894"/>
                </a:cubicBezTo>
                <a:cubicBezTo>
                  <a:pt x="2862" y="3894"/>
                  <a:pt x="2867" y="3894"/>
                  <a:pt x="2872" y="3893"/>
                </a:cubicBezTo>
                <a:cubicBezTo>
                  <a:pt x="3259" y="3861"/>
                  <a:pt x="3098" y="2538"/>
                  <a:pt x="3098" y="2538"/>
                </a:cubicBezTo>
                <a:cubicBezTo>
                  <a:pt x="3098" y="2538"/>
                  <a:pt x="4162" y="1909"/>
                  <a:pt x="4066" y="1651"/>
                </a:cubicBezTo>
                <a:cubicBezTo>
                  <a:pt x="3969" y="1393"/>
                  <a:pt x="3082" y="1199"/>
                  <a:pt x="3082" y="1199"/>
                </a:cubicBezTo>
                <a:cubicBezTo>
                  <a:pt x="3082" y="1199"/>
                  <a:pt x="3066" y="119"/>
                  <a:pt x="2630" y="6"/>
                </a:cubicBezTo>
                <a:cubicBezTo>
                  <a:pt x="2618" y="2"/>
                  <a:pt x="2605" y="1"/>
                  <a:pt x="2592" y="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97" name="Google Shape;1297;p34"/>
          <p:cNvSpPr/>
          <p:nvPr/>
        </p:nvSpPr>
        <p:spPr>
          <a:xfrm>
            <a:off x="7148319" y="2472828"/>
            <a:ext cx="223144" cy="173927"/>
          </a:xfrm>
          <a:custGeom>
            <a:avLst/>
            <a:gdLst/>
            <a:ahLst/>
            <a:cxnLst/>
            <a:rect l="l" t="t" r="r" b="b"/>
            <a:pathLst>
              <a:path w="4017" h="3131" extrusionOk="0">
                <a:moveTo>
                  <a:pt x="792" y="1"/>
                </a:moveTo>
                <a:cubicBezTo>
                  <a:pt x="465" y="1"/>
                  <a:pt x="165" y="194"/>
                  <a:pt x="113" y="647"/>
                </a:cubicBezTo>
                <a:cubicBezTo>
                  <a:pt x="1" y="1760"/>
                  <a:pt x="1420" y="3131"/>
                  <a:pt x="1420" y="3131"/>
                </a:cubicBezTo>
                <a:cubicBezTo>
                  <a:pt x="3114" y="2502"/>
                  <a:pt x="4017" y="808"/>
                  <a:pt x="3114" y="421"/>
                </a:cubicBezTo>
                <a:cubicBezTo>
                  <a:pt x="2970" y="357"/>
                  <a:pt x="2836" y="330"/>
                  <a:pt x="2712" y="330"/>
                </a:cubicBezTo>
                <a:cubicBezTo>
                  <a:pt x="2059" y="330"/>
                  <a:pt x="1694" y="1082"/>
                  <a:pt x="1694" y="1082"/>
                </a:cubicBezTo>
                <a:cubicBezTo>
                  <a:pt x="1830" y="434"/>
                  <a:pt x="1281" y="1"/>
                  <a:pt x="792" y="1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98" name="Google Shape;1298;p34"/>
          <p:cNvSpPr/>
          <p:nvPr/>
        </p:nvSpPr>
        <p:spPr>
          <a:xfrm>
            <a:off x="1905726" y="2377950"/>
            <a:ext cx="222256" cy="174760"/>
          </a:xfrm>
          <a:custGeom>
            <a:avLst/>
            <a:gdLst/>
            <a:ahLst/>
            <a:cxnLst/>
            <a:rect l="l" t="t" r="r" b="b"/>
            <a:pathLst>
              <a:path w="4001" h="3146" extrusionOk="0">
                <a:moveTo>
                  <a:pt x="3221" y="0"/>
                </a:moveTo>
                <a:cubicBezTo>
                  <a:pt x="2737" y="0"/>
                  <a:pt x="2190" y="438"/>
                  <a:pt x="2307" y="1097"/>
                </a:cubicBezTo>
                <a:cubicBezTo>
                  <a:pt x="2307" y="1097"/>
                  <a:pt x="1940" y="329"/>
                  <a:pt x="1294" y="329"/>
                </a:cubicBezTo>
                <a:cubicBezTo>
                  <a:pt x="1173" y="329"/>
                  <a:pt x="1043" y="356"/>
                  <a:pt x="903" y="419"/>
                </a:cubicBezTo>
                <a:cubicBezTo>
                  <a:pt x="0" y="822"/>
                  <a:pt x="903" y="2516"/>
                  <a:pt x="2581" y="3145"/>
                </a:cubicBezTo>
                <a:cubicBezTo>
                  <a:pt x="2581" y="3145"/>
                  <a:pt x="4000" y="1774"/>
                  <a:pt x="3887" y="645"/>
                </a:cubicBezTo>
                <a:cubicBezTo>
                  <a:pt x="3836" y="194"/>
                  <a:pt x="3542" y="0"/>
                  <a:pt x="3221" y="0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99" name="Google Shape;1299;p34"/>
          <p:cNvSpPr/>
          <p:nvPr/>
        </p:nvSpPr>
        <p:spPr>
          <a:xfrm>
            <a:off x="5778574" y="2452272"/>
            <a:ext cx="129098" cy="121210"/>
          </a:xfrm>
          <a:custGeom>
            <a:avLst/>
            <a:gdLst/>
            <a:ahLst/>
            <a:cxnLst/>
            <a:rect l="l" t="t" r="r" b="b"/>
            <a:pathLst>
              <a:path w="2324" h="2182" extrusionOk="0">
                <a:moveTo>
                  <a:pt x="879" y="1"/>
                </a:moveTo>
                <a:cubicBezTo>
                  <a:pt x="871" y="1"/>
                  <a:pt x="863" y="2"/>
                  <a:pt x="856" y="4"/>
                </a:cubicBezTo>
                <a:cubicBezTo>
                  <a:pt x="614" y="68"/>
                  <a:pt x="614" y="681"/>
                  <a:pt x="614" y="681"/>
                </a:cubicBezTo>
                <a:cubicBezTo>
                  <a:pt x="614" y="681"/>
                  <a:pt x="114" y="778"/>
                  <a:pt x="49" y="923"/>
                </a:cubicBezTo>
                <a:cubicBezTo>
                  <a:pt x="1" y="1068"/>
                  <a:pt x="597" y="1423"/>
                  <a:pt x="597" y="1423"/>
                </a:cubicBezTo>
                <a:cubicBezTo>
                  <a:pt x="597" y="1423"/>
                  <a:pt x="501" y="2165"/>
                  <a:pt x="726" y="2181"/>
                </a:cubicBezTo>
                <a:cubicBezTo>
                  <a:pt x="729" y="2181"/>
                  <a:pt x="732" y="2182"/>
                  <a:pt x="734" y="2182"/>
                </a:cubicBezTo>
                <a:cubicBezTo>
                  <a:pt x="944" y="2182"/>
                  <a:pt x="1275" y="1536"/>
                  <a:pt x="1275" y="1536"/>
                </a:cubicBezTo>
                <a:cubicBezTo>
                  <a:pt x="1275" y="1536"/>
                  <a:pt x="1698" y="1716"/>
                  <a:pt x="1970" y="1716"/>
                </a:cubicBezTo>
                <a:cubicBezTo>
                  <a:pt x="2034" y="1716"/>
                  <a:pt x="2090" y="1706"/>
                  <a:pt x="2130" y="1681"/>
                </a:cubicBezTo>
                <a:cubicBezTo>
                  <a:pt x="2323" y="1552"/>
                  <a:pt x="1823" y="972"/>
                  <a:pt x="1823" y="972"/>
                </a:cubicBezTo>
                <a:cubicBezTo>
                  <a:pt x="1823" y="972"/>
                  <a:pt x="2033" y="455"/>
                  <a:pt x="1969" y="359"/>
                </a:cubicBezTo>
                <a:cubicBezTo>
                  <a:pt x="1957" y="338"/>
                  <a:pt x="1929" y="330"/>
                  <a:pt x="1892" y="330"/>
                </a:cubicBezTo>
                <a:cubicBezTo>
                  <a:pt x="1720" y="330"/>
                  <a:pt x="1339" y="504"/>
                  <a:pt x="1339" y="504"/>
                </a:cubicBezTo>
                <a:cubicBezTo>
                  <a:pt x="1339" y="504"/>
                  <a:pt x="1058" y="1"/>
                  <a:pt x="879" y="1"/>
                </a:cubicBez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00" name="Google Shape;1300;p34"/>
          <p:cNvSpPr/>
          <p:nvPr/>
        </p:nvSpPr>
        <p:spPr>
          <a:xfrm>
            <a:off x="1409104" y="2016660"/>
            <a:ext cx="129987" cy="121210"/>
          </a:xfrm>
          <a:custGeom>
            <a:avLst/>
            <a:gdLst/>
            <a:ahLst/>
            <a:cxnLst/>
            <a:rect l="l" t="t" r="r" b="b"/>
            <a:pathLst>
              <a:path w="2340" h="2182" extrusionOk="0">
                <a:moveTo>
                  <a:pt x="880" y="0"/>
                </a:moveTo>
                <a:cubicBezTo>
                  <a:pt x="872" y="0"/>
                  <a:pt x="863" y="1"/>
                  <a:pt x="855" y="3"/>
                </a:cubicBezTo>
                <a:cubicBezTo>
                  <a:pt x="613" y="68"/>
                  <a:pt x="613" y="665"/>
                  <a:pt x="613" y="665"/>
                </a:cubicBezTo>
                <a:cubicBezTo>
                  <a:pt x="613" y="665"/>
                  <a:pt x="113" y="777"/>
                  <a:pt x="65" y="923"/>
                </a:cubicBezTo>
                <a:cubicBezTo>
                  <a:pt x="0" y="1068"/>
                  <a:pt x="613" y="1423"/>
                  <a:pt x="613" y="1423"/>
                </a:cubicBezTo>
                <a:cubicBezTo>
                  <a:pt x="613" y="1423"/>
                  <a:pt x="517" y="2165"/>
                  <a:pt x="726" y="2181"/>
                </a:cubicBezTo>
                <a:cubicBezTo>
                  <a:pt x="729" y="2181"/>
                  <a:pt x="731" y="2181"/>
                  <a:pt x="734" y="2181"/>
                </a:cubicBezTo>
                <a:cubicBezTo>
                  <a:pt x="944" y="2181"/>
                  <a:pt x="1291" y="1536"/>
                  <a:pt x="1291" y="1536"/>
                </a:cubicBezTo>
                <a:cubicBezTo>
                  <a:pt x="1291" y="1536"/>
                  <a:pt x="1693" y="1701"/>
                  <a:pt x="1962" y="1701"/>
                </a:cubicBezTo>
                <a:cubicBezTo>
                  <a:pt x="2029" y="1701"/>
                  <a:pt x="2088" y="1690"/>
                  <a:pt x="2130" y="1665"/>
                </a:cubicBezTo>
                <a:cubicBezTo>
                  <a:pt x="2339" y="1536"/>
                  <a:pt x="1839" y="971"/>
                  <a:pt x="1839" y="971"/>
                </a:cubicBezTo>
                <a:cubicBezTo>
                  <a:pt x="1839" y="971"/>
                  <a:pt x="2033" y="455"/>
                  <a:pt x="1984" y="342"/>
                </a:cubicBezTo>
                <a:cubicBezTo>
                  <a:pt x="1974" y="327"/>
                  <a:pt x="1952" y="320"/>
                  <a:pt x="1921" y="320"/>
                </a:cubicBezTo>
                <a:cubicBezTo>
                  <a:pt x="1756" y="320"/>
                  <a:pt x="1355" y="503"/>
                  <a:pt x="1355" y="503"/>
                </a:cubicBezTo>
                <a:cubicBezTo>
                  <a:pt x="1355" y="503"/>
                  <a:pt x="1074" y="0"/>
                  <a:pt x="880" y="0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01" name="Google Shape;1301;p34"/>
          <p:cNvSpPr/>
          <p:nvPr/>
        </p:nvSpPr>
        <p:spPr>
          <a:xfrm>
            <a:off x="5186121" y="2207234"/>
            <a:ext cx="125487" cy="116377"/>
          </a:xfrm>
          <a:custGeom>
            <a:avLst/>
            <a:gdLst/>
            <a:ahLst/>
            <a:cxnLst/>
            <a:rect l="l" t="t" r="r" b="b"/>
            <a:pathLst>
              <a:path w="2259" h="2095" extrusionOk="0">
                <a:moveTo>
                  <a:pt x="1500" y="1"/>
                </a:moveTo>
                <a:cubicBezTo>
                  <a:pt x="1275" y="1"/>
                  <a:pt x="968" y="401"/>
                  <a:pt x="968" y="401"/>
                </a:cubicBezTo>
                <a:cubicBezTo>
                  <a:pt x="968" y="401"/>
                  <a:pt x="648" y="268"/>
                  <a:pt x="455" y="268"/>
                </a:cubicBezTo>
                <a:cubicBezTo>
                  <a:pt x="415" y="268"/>
                  <a:pt x="380" y="274"/>
                  <a:pt x="355" y="288"/>
                </a:cubicBezTo>
                <a:cubicBezTo>
                  <a:pt x="226" y="368"/>
                  <a:pt x="517" y="1014"/>
                  <a:pt x="517" y="1014"/>
                </a:cubicBezTo>
                <a:cubicBezTo>
                  <a:pt x="517" y="1014"/>
                  <a:pt x="0" y="1562"/>
                  <a:pt x="162" y="1691"/>
                </a:cubicBezTo>
                <a:cubicBezTo>
                  <a:pt x="190" y="1717"/>
                  <a:pt x="234" y="1727"/>
                  <a:pt x="287" y="1727"/>
                </a:cubicBezTo>
                <a:cubicBezTo>
                  <a:pt x="536" y="1727"/>
                  <a:pt x="984" y="1497"/>
                  <a:pt x="984" y="1497"/>
                </a:cubicBezTo>
                <a:cubicBezTo>
                  <a:pt x="984" y="1497"/>
                  <a:pt x="1355" y="2078"/>
                  <a:pt x="1597" y="2094"/>
                </a:cubicBezTo>
                <a:cubicBezTo>
                  <a:pt x="1600" y="2094"/>
                  <a:pt x="1602" y="2095"/>
                  <a:pt x="1605" y="2095"/>
                </a:cubicBezTo>
                <a:cubicBezTo>
                  <a:pt x="1838" y="2095"/>
                  <a:pt x="1775" y="1368"/>
                  <a:pt x="1775" y="1368"/>
                </a:cubicBezTo>
                <a:cubicBezTo>
                  <a:pt x="1775" y="1368"/>
                  <a:pt x="2242" y="1062"/>
                  <a:pt x="2259" y="949"/>
                </a:cubicBezTo>
                <a:cubicBezTo>
                  <a:pt x="2259" y="820"/>
                  <a:pt x="1662" y="691"/>
                  <a:pt x="1662" y="691"/>
                </a:cubicBezTo>
                <a:cubicBezTo>
                  <a:pt x="1662" y="691"/>
                  <a:pt x="1742" y="78"/>
                  <a:pt x="1565" y="13"/>
                </a:cubicBezTo>
                <a:cubicBezTo>
                  <a:pt x="1544" y="5"/>
                  <a:pt x="1523" y="1"/>
                  <a:pt x="1500" y="1"/>
                </a:cubicBez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02" name="Google Shape;1302;p34"/>
          <p:cNvSpPr/>
          <p:nvPr/>
        </p:nvSpPr>
        <p:spPr>
          <a:xfrm>
            <a:off x="7647175" y="2109257"/>
            <a:ext cx="126376" cy="116377"/>
          </a:xfrm>
          <a:custGeom>
            <a:avLst/>
            <a:gdLst/>
            <a:ahLst/>
            <a:cxnLst/>
            <a:rect l="l" t="t" r="r" b="b"/>
            <a:pathLst>
              <a:path w="2275" h="2095" extrusionOk="0">
                <a:moveTo>
                  <a:pt x="1516" y="1"/>
                </a:moveTo>
                <a:cubicBezTo>
                  <a:pt x="1288" y="1"/>
                  <a:pt x="968" y="401"/>
                  <a:pt x="968" y="401"/>
                </a:cubicBezTo>
                <a:cubicBezTo>
                  <a:pt x="968" y="401"/>
                  <a:pt x="648" y="268"/>
                  <a:pt x="464" y="268"/>
                </a:cubicBezTo>
                <a:cubicBezTo>
                  <a:pt x="426" y="268"/>
                  <a:pt x="393" y="274"/>
                  <a:pt x="371" y="288"/>
                </a:cubicBezTo>
                <a:cubicBezTo>
                  <a:pt x="226" y="368"/>
                  <a:pt x="516" y="1014"/>
                  <a:pt x="516" y="1014"/>
                </a:cubicBezTo>
                <a:cubicBezTo>
                  <a:pt x="516" y="1014"/>
                  <a:pt x="0" y="1562"/>
                  <a:pt x="162" y="1691"/>
                </a:cubicBezTo>
                <a:cubicBezTo>
                  <a:pt x="190" y="1717"/>
                  <a:pt x="235" y="1727"/>
                  <a:pt x="289" y="1727"/>
                </a:cubicBezTo>
                <a:cubicBezTo>
                  <a:pt x="541" y="1727"/>
                  <a:pt x="1000" y="1498"/>
                  <a:pt x="1000" y="1498"/>
                </a:cubicBezTo>
                <a:cubicBezTo>
                  <a:pt x="1000" y="1498"/>
                  <a:pt x="1355" y="2078"/>
                  <a:pt x="1613" y="2094"/>
                </a:cubicBezTo>
                <a:cubicBezTo>
                  <a:pt x="1616" y="2095"/>
                  <a:pt x="1618" y="2095"/>
                  <a:pt x="1621" y="2095"/>
                </a:cubicBezTo>
                <a:cubicBezTo>
                  <a:pt x="1854" y="2095"/>
                  <a:pt x="1791" y="1369"/>
                  <a:pt x="1791" y="1369"/>
                </a:cubicBezTo>
                <a:cubicBezTo>
                  <a:pt x="1791" y="1369"/>
                  <a:pt x="2258" y="1062"/>
                  <a:pt x="2258" y="949"/>
                </a:cubicBezTo>
                <a:cubicBezTo>
                  <a:pt x="2275" y="820"/>
                  <a:pt x="1678" y="691"/>
                  <a:pt x="1678" y="691"/>
                </a:cubicBezTo>
                <a:cubicBezTo>
                  <a:pt x="1678" y="691"/>
                  <a:pt x="1758" y="78"/>
                  <a:pt x="1581" y="14"/>
                </a:cubicBezTo>
                <a:cubicBezTo>
                  <a:pt x="1560" y="5"/>
                  <a:pt x="1539" y="1"/>
                  <a:pt x="1516" y="1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03" name="Google Shape;1303;p34"/>
          <p:cNvSpPr/>
          <p:nvPr/>
        </p:nvSpPr>
        <p:spPr>
          <a:xfrm>
            <a:off x="3833000" y="2089965"/>
            <a:ext cx="125543" cy="117266"/>
          </a:xfrm>
          <a:custGeom>
            <a:avLst/>
            <a:gdLst/>
            <a:ahLst/>
            <a:cxnLst/>
            <a:rect l="l" t="t" r="r" b="b"/>
            <a:pathLst>
              <a:path w="2260" h="2111" extrusionOk="0">
                <a:moveTo>
                  <a:pt x="1503" y="1"/>
                </a:moveTo>
                <a:cubicBezTo>
                  <a:pt x="1277" y="1"/>
                  <a:pt x="969" y="417"/>
                  <a:pt x="969" y="417"/>
                </a:cubicBezTo>
                <a:cubicBezTo>
                  <a:pt x="969" y="417"/>
                  <a:pt x="648" y="284"/>
                  <a:pt x="455" y="284"/>
                </a:cubicBezTo>
                <a:cubicBezTo>
                  <a:pt x="415" y="284"/>
                  <a:pt x="381" y="290"/>
                  <a:pt x="356" y="304"/>
                </a:cubicBezTo>
                <a:cubicBezTo>
                  <a:pt x="227" y="368"/>
                  <a:pt x="501" y="1013"/>
                  <a:pt x="501" y="1013"/>
                </a:cubicBezTo>
                <a:cubicBezTo>
                  <a:pt x="501" y="1013"/>
                  <a:pt x="1" y="1562"/>
                  <a:pt x="162" y="1707"/>
                </a:cubicBezTo>
                <a:cubicBezTo>
                  <a:pt x="191" y="1733"/>
                  <a:pt x="235" y="1743"/>
                  <a:pt x="288" y="1743"/>
                </a:cubicBezTo>
                <a:cubicBezTo>
                  <a:pt x="536" y="1743"/>
                  <a:pt x="985" y="1513"/>
                  <a:pt x="985" y="1513"/>
                </a:cubicBezTo>
                <a:cubicBezTo>
                  <a:pt x="985" y="1513"/>
                  <a:pt x="1356" y="2094"/>
                  <a:pt x="1598" y="2110"/>
                </a:cubicBezTo>
                <a:cubicBezTo>
                  <a:pt x="1600" y="2110"/>
                  <a:pt x="1603" y="2111"/>
                  <a:pt x="1605" y="2111"/>
                </a:cubicBezTo>
                <a:cubicBezTo>
                  <a:pt x="1838" y="2111"/>
                  <a:pt x="1775" y="1368"/>
                  <a:pt x="1775" y="1368"/>
                </a:cubicBezTo>
                <a:cubicBezTo>
                  <a:pt x="1775" y="1368"/>
                  <a:pt x="2243" y="1078"/>
                  <a:pt x="2243" y="949"/>
                </a:cubicBezTo>
                <a:cubicBezTo>
                  <a:pt x="2259" y="836"/>
                  <a:pt x="1662" y="707"/>
                  <a:pt x="1662" y="707"/>
                </a:cubicBezTo>
                <a:cubicBezTo>
                  <a:pt x="1662" y="707"/>
                  <a:pt x="1743" y="78"/>
                  <a:pt x="1565" y="13"/>
                </a:cubicBezTo>
                <a:cubicBezTo>
                  <a:pt x="1545" y="5"/>
                  <a:pt x="1524" y="1"/>
                  <a:pt x="1503" y="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1304" name="Google Shape;1304;p34"/>
          <p:cNvGrpSpPr/>
          <p:nvPr/>
        </p:nvGrpSpPr>
        <p:grpSpPr>
          <a:xfrm>
            <a:off x="1476223" y="2170848"/>
            <a:ext cx="429504" cy="370879"/>
            <a:chOff x="-42651700" y="3217825"/>
            <a:chExt cx="367600" cy="317425"/>
          </a:xfrm>
        </p:grpSpPr>
        <p:sp>
          <p:nvSpPr>
            <p:cNvPr id="1305" name="Google Shape;1305;p34"/>
            <p:cNvSpPr/>
            <p:nvPr/>
          </p:nvSpPr>
          <p:spPr>
            <a:xfrm>
              <a:off x="-42651700" y="3239075"/>
              <a:ext cx="367600" cy="296175"/>
            </a:xfrm>
            <a:custGeom>
              <a:avLst/>
              <a:gdLst/>
              <a:ahLst/>
              <a:cxnLst/>
              <a:rect l="l" t="t" r="r" b="b"/>
              <a:pathLst>
                <a:path w="14704" h="11847" extrusionOk="0">
                  <a:moveTo>
                    <a:pt x="7370" y="797"/>
                  </a:moveTo>
                  <a:cubicBezTo>
                    <a:pt x="8536" y="797"/>
                    <a:pt x="9694" y="1246"/>
                    <a:pt x="10576" y="2143"/>
                  </a:cubicBezTo>
                  <a:cubicBezTo>
                    <a:pt x="12340" y="3908"/>
                    <a:pt x="12340" y="6775"/>
                    <a:pt x="10576" y="8539"/>
                  </a:cubicBezTo>
                  <a:cubicBezTo>
                    <a:pt x="9757" y="9390"/>
                    <a:pt x="8623" y="9894"/>
                    <a:pt x="7363" y="9894"/>
                  </a:cubicBezTo>
                  <a:cubicBezTo>
                    <a:pt x="6102" y="9894"/>
                    <a:pt x="4937" y="9358"/>
                    <a:pt x="4118" y="8539"/>
                  </a:cubicBezTo>
                  <a:cubicBezTo>
                    <a:pt x="2353" y="6775"/>
                    <a:pt x="2353" y="3908"/>
                    <a:pt x="4118" y="2143"/>
                  </a:cubicBezTo>
                  <a:cubicBezTo>
                    <a:pt x="5031" y="1246"/>
                    <a:pt x="6205" y="797"/>
                    <a:pt x="7370" y="797"/>
                  </a:cubicBezTo>
                  <a:close/>
                  <a:moveTo>
                    <a:pt x="7326" y="1"/>
                  </a:moveTo>
                  <a:cubicBezTo>
                    <a:pt x="2091" y="1"/>
                    <a:pt x="0" y="6750"/>
                    <a:pt x="4275" y="9768"/>
                  </a:cubicBezTo>
                  <a:lnTo>
                    <a:pt x="3424" y="11280"/>
                  </a:lnTo>
                  <a:cubicBezTo>
                    <a:pt x="3298" y="11532"/>
                    <a:pt x="3487" y="11847"/>
                    <a:pt x="3771" y="11847"/>
                  </a:cubicBezTo>
                  <a:cubicBezTo>
                    <a:pt x="3929" y="11847"/>
                    <a:pt x="4086" y="11784"/>
                    <a:pt x="4118" y="11626"/>
                  </a:cubicBezTo>
                  <a:lnTo>
                    <a:pt x="5000" y="10209"/>
                  </a:lnTo>
                  <a:cubicBezTo>
                    <a:pt x="5740" y="10571"/>
                    <a:pt x="6543" y="10752"/>
                    <a:pt x="7351" y="10752"/>
                  </a:cubicBezTo>
                  <a:cubicBezTo>
                    <a:pt x="8158" y="10752"/>
                    <a:pt x="8969" y="10571"/>
                    <a:pt x="9725" y="10209"/>
                  </a:cubicBezTo>
                  <a:lnTo>
                    <a:pt x="10576" y="11626"/>
                  </a:lnTo>
                  <a:cubicBezTo>
                    <a:pt x="10671" y="11784"/>
                    <a:pt x="10828" y="11847"/>
                    <a:pt x="10923" y="11847"/>
                  </a:cubicBezTo>
                  <a:cubicBezTo>
                    <a:pt x="11238" y="11847"/>
                    <a:pt x="11458" y="11532"/>
                    <a:pt x="11301" y="11280"/>
                  </a:cubicBezTo>
                  <a:lnTo>
                    <a:pt x="10419" y="9768"/>
                  </a:lnTo>
                  <a:cubicBezTo>
                    <a:pt x="14703" y="6775"/>
                    <a:pt x="12592" y="1"/>
                    <a:pt x="7363" y="1"/>
                  </a:cubicBezTo>
                  <a:cubicBezTo>
                    <a:pt x="7350" y="1"/>
                    <a:pt x="7338" y="1"/>
                    <a:pt x="7326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06" name="Google Shape;1306;p34"/>
            <p:cNvSpPr/>
            <p:nvPr/>
          </p:nvSpPr>
          <p:spPr>
            <a:xfrm>
              <a:off x="-42419600" y="3217825"/>
              <a:ext cx="106350" cy="106350"/>
            </a:xfrm>
            <a:custGeom>
              <a:avLst/>
              <a:gdLst/>
              <a:ahLst/>
              <a:cxnLst/>
              <a:rect l="l" t="t" r="r" b="b"/>
              <a:pathLst>
                <a:path w="4254" h="4254" extrusionOk="0">
                  <a:moveTo>
                    <a:pt x="1355" y="0"/>
                  </a:moveTo>
                  <a:cubicBezTo>
                    <a:pt x="882" y="0"/>
                    <a:pt x="410" y="95"/>
                    <a:pt x="0" y="315"/>
                  </a:cubicBezTo>
                  <a:cubicBezTo>
                    <a:pt x="1891" y="946"/>
                    <a:pt x="3340" y="2395"/>
                    <a:pt x="3938" y="4254"/>
                  </a:cubicBezTo>
                  <a:cubicBezTo>
                    <a:pt x="4128" y="3844"/>
                    <a:pt x="4254" y="3371"/>
                    <a:pt x="4254" y="2899"/>
                  </a:cubicBezTo>
                  <a:cubicBezTo>
                    <a:pt x="4254" y="1292"/>
                    <a:pt x="2962" y="0"/>
                    <a:pt x="1355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07" name="Google Shape;1307;p34"/>
            <p:cNvSpPr/>
            <p:nvPr/>
          </p:nvSpPr>
          <p:spPr>
            <a:xfrm>
              <a:off x="-42623600" y="3218600"/>
              <a:ext cx="106350" cy="106375"/>
            </a:xfrm>
            <a:custGeom>
              <a:avLst/>
              <a:gdLst/>
              <a:ahLst/>
              <a:cxnLst/>
              <a:rect l="l" t="t" r="r" b="b"/>
              <a:pathLst>
                <a:path w="4254" h="4255" extrusionOk="0">
                  <a:moveTo>
                    <a:pt x="2931" y="1"/>
                  </a:moveTo>
                  <a:cubicBezTo>
                    <a:pt x="1292" y="1"/>
                    <a:pt x="1" y="1293"/>
                    <a:pt x="1" y="2899"/>
                  </a:cubicBezTo>
                  <a:cubicBezTo>
                    <a:pt x="1" y="3372"/>
                    <a:pt x="127" y="3845"/>
                    <a:pt x="316" y="4254"/>
                  </a:cubicBezTo>
                  <a:cubicBezTo>
                    <a:pt x="977" y="2364"/>
                    <a:pt x="2426" y="915"/>
                    <a:pt x="4254" y="316"/>
                  </a:cubicBezTo>
                  <a:cubicBezTo>
                    <a:pt x="3876" y="127"/>
                    <a:pt x="3403" y="1"/>
                    <a:pt x="2931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08" name="Google Shape;1308;p34"/>
            <p:cNvSpPr/>
            <p:nvPr/>
          </p:nvSpPr>
          <p:spPr>
            <a:xfrm>
              <a:off x="-42561375" y="3279250"/>
              <a:ext cx="185900" cy="186700"/>
            </a:xfrm>
            <a:custGeom>
              <a:avLst/>
              <a:gdLst/>
              <a:ahLst/>
              <a:cxnLst/>
              <a:rect l="l" t="t" r="r" b="b"/>
              <a:pathLst>
                <a:path w="7436" h="7468" extrusionOk="0">
                  <a:moveTo>
                    <a:pt x="3781" y="1671"/>
                  </a:moveTo>
                  <a:cubicBezTo>
                    <a:pt x="4033" y="1671"/>
                    <a:pt x="4191" y="1860"/>
                    <a:pt x="4191" y="2112"/>
                  </a:cubicBezTo>
                  <a:lnTo>
                    <a:pt x="4191" y="3340"/>
                  </a:lnTo>
                  <a:lnTo>
                    <a:pt x="5388" y="3340"/>
                  </a:lnTo>
                  <a:cubicBezTo>
                    <a:pt x="5640" y="3340"/>
                    <a:pt x="5829" y="3529"/>
                    <a:pt x="5829" y="3750"/>
                  </a:cubicBezTo>
                  <a:cubicBezTo>
                    <a:pt x="5829" y="4002"/>
                    <a:pt x="5640" y="4128"/>
                    <a:pt x="5388" y="4128"/>
                  </a:cubicBezTo>
                  <a:lnTo>
                    <a:pt x="3750" y="4128"/>
                  </a:lnTo>
                  <a:cubicBezTo>
                    <a:pt x="3498" y="4128"/>
                    <a:pt x="3308" y="3939"/>
                    <a:pt x="3308" y="3750"/>
                  </a:cubicBezTo>
                  <a:lnTo>
                    <a:pt x="3308" y="2112"/>
                  </a:lnTo>
                  <a:lnTo>
                    <a:pt x="3340" y="2112"/>
                  </a:lnTo>
                  <a:cubicBezTo>
                    <a:pt x="3340" y="1860"/>
                    <a:pt x="3529" y="1671"/>
                    <a:pt x="3781" y="1671"/>
                  </a:cubicBezTo>
                  <a:close/>
                  <a:moveTo>
                    <a:pt x="3750" y="1"/>
                  </a:moveTo>
                  <a:cubicBezTo>
                    <a:pt x="1702" y="1"/>
                    <a:pt x="32" y="1671"/>
                    <a:pt x="0" y="3750"/>
                  </a:cubicBezTo>
                  <a:cubicBezTo>
                    <a:pt x="32" y="5798"/>
                    <a:pt x="1702" y="7467"/>
                    <a:pt x="3750" y="7467"/>
                  </a:cubicBezTo>
                  <a:cubicBezTo>
                    <a:pt x="5797" y="7467"/>
                    <a:pt x="7436" y="5798"/>
                    <a:pt x="7436" y="3750"/>
                  </a:cubicBezTo>
                  <a:cubicBezTo>
                    <a:pt x="7436" y="1702"/>
                    <a:pt x="5797" y="64"/>
                    <a:pt x="3750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309" name="Google Shape;1309;p34"/>
          <p:cNvSpPr/>
          <p:nvPr/>
        </p:nvSpPr>
        <p:spPr>
          <a:xfrm>
            <a:off x="3425731" y="2171301"/>
            <a:ext cx="371785" cy="369974"/>
          </a:xfrm>
          <a:custGeom>
            <a:avLst/>
            <a:gdLst/>
            <a:ahLst/>
            <a:cxnLst/>
            <a:rect l="l" t="t" r="r" b="b"/>
            <a:pathLst>
              <a:path w="12728" h="12666" extrusionOk="0">
                <a:moveTo>
                  <a:pt x="1859" y="3308"/>
                </a:moveTo>
                <a:lnTo>
                  <a:pt x="1859" y="5230"/>
                </a:lnTo>
                <a:lnTo>
                  <a:pt x="882" y="5230"/>
                </a:lnTo>
                <a:lnTo>
                  <a:pt x="882" y="3308"/>
                </a:lnTo>
                <a:close/>
                <a:moveTo>
                  <a:pt x="5765" y="2458"/>
                </a:moveTo>
                <a:cubicBezTo>
                  <a:pt x="5860" y="2458"/>
                  <a:pt x="5986" y="2584"/>
                  <a:pt x="5986" y="2710"/>
                </a:cubicBezTo>
                <a:lnTo>
                  <a:pt x="5986" y="5230"/>
                </a:lnTo>
                <a:lnTo>
                  <a:pt x="2678" y="5230"/>
                </a:lnTo>
                <a:lnTo>
                  <a:pt x="2678" y="2710"/>
                </a:lnTo>
                <a:cubicBezTo>
                  <a:pt x="2678" y="2584"/>
                  <a:pt x="2772" y="2458"/>
                  <a:pt x="2930" y="2458"/>
                </a:cubicBezTo>
                <a:close/>
                <a:moveTo>
                  <a:pt x="9893" y="2458"/>
                </a:moveTo>
                <a:cubicBezTo>
                  <a:pt x="10019" y="2458"/>
                  <a:pt x="10113" y="2584"/>
                  <a:pt x="10113" y="2710"/>
                </a:cubicBezTo>
                <a:lnTo>
                  <a:pt x="10113" y="5230"/>
                </a:lnTo>
                <a:lnTo>
                  <a:pt x="6837" y="5230"/>
                </a:lnTo>
                <a:lnTo>
                  <a:pt x="6837" y="2710"/>
                </a:lnTo>
                <a:cubicBezTo>
                  <a:pt x="6805" y="2584"/>
                  <a:pt x="6900" y="2458"/>
                  <a:pt x="7057" y="2458"/>
                </a:cubicBezTo>
                <a:close/>
                <a:moveTo>
                  <a:pt x="11940" y="3308"/>
                </a:moveTo>
                <a:lnTo>
                  <a:pt x="11940" y="5230"/>
                </a:lnTo>
                <a:lnTo>
                  <a:pt x="10964" y="5230"/>
                </a:lnTo>
                <a:lnTo>
                  <a:pt x="10964" y="3308"/>
                </a:lnTo>
                <a:close/>
                <a:moveTo>
                  <a:pt x="7215" y="6900"/>
                </a:moveTo>
                <a:cubicBezTo>
                  <a:pt x="7435" y="6900"/>
                  <a:pt x="7656" y="7089"/>
                  <a:pt x="7656" y="7278"/>
                </a:cubicBezTo>
                <a:cubicBezTo>
                  <a:pt x="7656" y="7530"/>
                  <a:pt x="7435" y="7719"/>
                  <a:pt x="7215" y="7719"/>
                </a:cubicBezTo>
                <a:lnTo>
                  <a:pt x="5545" y="7719"/>
                </a:lnTo>
                <a:cubicBezTo>
                  <a:pt x="5324" y="7719"/>
                  <a:pt x="5135" y="7530"/>
                  <a:pt x="5135" y="7278"/>
                </a:cubicBezTo>
                <a:cubicBezTo>
                  <a:pt x="5135" y="7026"/>
                  <a:pt x="5324" y="6900"/>
                  <a:pt x="5545" y="6900"/>
                </a:cubicBezTo>
                <a:close/>
                <a:moveTo>
                  <a:pt x="3088" y="6900"/>
                </a:moveTo>
                <a:cubicBezTo>
                  <a:pt x="3749" y="6900"/>
                  <a:pt x="4285" y="7436"/>
                  <a:pt x="4348" y="8097"/>
                </a:cubicBezTo>
                <a:cubicBezTo>
                  <a:pt x="4348" y="8790"/>
                  <a:pt x="3781" y="9326"/>
                  <a:pt x="3088" y="9326"/>
                </a:cubicBezTo>
                <a:cubicBezTo>
                  <a:pt x="2394" y="9326"/>
                  <a:pt x="1859" y="8790"/>
                  <a:pt x="1859" y="8097"/>
                </a:cubicBezTo>
                <a:cubicBezTo>
                  <a:pt x="1859" y="7436"/>
                  <a:pt x="2394" y="6900"/>
                  <a:pt x="3088" y="6900"/>
                </a:cubicBezTo>
                <a:close/>
                <a:moveTo>
                  <a:pt x="7215" y="8570"/>
                </a:moveTo>
                <a:cubicBezTo>
                  <a:pt x="7435" y="8570"/>
                  <a:pt x="7656" y="8790"/>
                  <a:pt x="7656" y="8979"/>
                </a:cubicBezTo>
                <a:cubicBezTo>
                  <a:pt x="7656" y="9168"/>
                  <a:pt x="7435" y="9357"/>
                  <a:pt x="7215" y="9357"/>
                </a:cubicBezTo>
                <a:lnTo>
                  <a:pt x="5545" y="9357"/>
                </a:lnTo>
                <a:cubicBezTo>
                  <a:pt x="5324" y="9357"/>
                  <a:pt x="5135" y="9168"/>
                  <a:pt x="5135" y="8979"/>
                </a:cubicBezTo>
                <a:cubicBezTo>
                  <a:pt x="5135" y="8727"/>
                  <a:pt x="5324" y="8570"/>
                  <a:pt x="5545" y="8570"/>
                </a:cubicBezTo>
                <a:close/>
                <a:moveTo>
                  <a:pt x="9790" y="6930"/>
                </a:moveTo>
                <a:cubicBezTo>
                  <a:pt x="10428" y="6930"/>
                  <a:pt x="10964" y="7456"/>
                  <a:pt x="10964" y="8160"/>
                </a:cubicBezTo>
                <a:cubicBezTo>
                  <a:pt x="10964" y="8822"/>
                  <a:pt x="10397" y="9357"/>
                  <a:pt x="9735" y="9357"/>
                </a:cubicBezTo>
                <a:cubicBezTo>
                  <a:pt x="9073" y="9357"/>
                  <a:pt x="8506" y="8822"/>
                  <a:pt x="8506" y="8160"/>
                </a:cubicBezTo>
                <a:cubicBezTo>
                  <a:pt x="8506" y="7467"/>
                  <a:pt x="9073" y="6931"/>
                  <a:pt x="9735" y="6931"/>
                </a:cubicBezTo>
                <a:cubicBezTo>
                  <a:pt x="9754" y="6931"/>
                  <a:pt x="9772" y="6930"/>
                  <a:pt x="9790" y="6930"/>
                </a:cubicBezTo>
                <a:close/>
                <a:moveTo>
                  <a:pt x="3875" y="0"/>
                </a:moveTo>
                <a:cubicBezTo>
                  <a:pt x="2709" y="0"/>
                  <a:pt x="1827" y="946"/>
                  <a:pt x="1764" y="2080"/>
                </a:cubicBezTo>
                <a:lnTo>
                  <a:pt x="1764" y="2458"/>
                </a:lnTo>
                <a:lnTo>
                  <a:pt x="410" y="2458"/>
                </a:lnTo>
                <a:cubicBezTo>
                  <a:pt x="158" y="2458"/>
                  <a:pt x="0" y="2678"/>
                  <a:pt x="0" y="2899"/>
                </a:cubicBezTo>
                <a:lnTo>
                  <a:pt x="0" y="5671"/>
                </a:lnTo>
                <a:cubicBezTo>
                  <a:pt x="32" y="5860"/>
                  <a:pt x="252" y="6049"/>
                  <a:pt x="473" y="6049"/>
                </a:cubicBezTo>
                <a:lnTo>
                  <a:pt x="1449" y="6049"/>
                </a:lnTo>
                <a:cubicBezTo>
                  <a:pt x="1197" y="6427"/>
                  <a:pt x="1040" y="6837"/>
                  <a:pt x="1040" y="7278"/>
                </a:cubicBezTo>
                <a:lnTo>
                  <a:pt x="1040" y="9767"/>
                </a:lnTo>
                <a:cubicBezTo>
                  <a:pt x="1040" y="10302"/>
                  <a:pt x="1386" y="10744"/>
                  <a:pt x="1859" y="10933"/>
                </a:cubicBezTo>
                <a:lnTo>
                  <a:pt x="1859" y="12256"/>
                </a:lnTo>
                <a:cubicBezTo>
                  <a:pt x="1859" y="12476"/>
                  <a:pt x="2048" y="12665"/>
                  <a:pt x="2300" y="12665"/>
                </a:cubicBezTo>
                <a:lnTo>
                  <a:pt x="3938" y="12665"/>
                </a:lnTo>
                <a:cubicBezTo>
                  <a:pt x="4190" y="12665"/>
                  <a:pt x="4348" y="12476"/>
                  <a:pt x="4348" y="12256"/>
                </a:cubicBezTo>
                <a:lnTo>
                  <a:pt x="4348" y="10996"/>
                </a:lnTo>
                <a:lnTo>
                  <a:pt x="8475" y="10996"/>
                </a:lnTo>
                <a:lnTo>
                  <a:pt x="8475" y="12256"/>
                </a:lnTo>
                <a:cubicBezTo>
                  <a:pt x="8475" y="12476"/>
                  <a:pt x="8664" y="12665"/>
                  <a:pt x="8884" y="12665"/>
                </a:cubicBezTo>
                <a:lnTo>
                  <a:pt x="10523" y="12665"/>
                </a:lnTo>
                <a:cubicBezTo>
                  <a:pt x="10775" y="12665"/>
                  <a:pt x="10901" y="12476"/>
                  <a:pt x="10901" y="12256"/>
                </a:cubicBezTo>
                <a:lnTo>
                  <a:pt x="10901" y="10933"/>
                </a:lnTo>
                <a:cubicBezTo>
                  <a:pt x="11373" y="10775"/>
                  <a:pt x="11751" y="10302"/>
                  <a:pt x="11751" y="9767"/>
                </a:cubicBezTo>
                <a:lnTo>
                  <a:pt x="11751" y="7278"/>
                </a:lnTo>
                <a:cubicBezTo>
                  <a:pt x="11751" y="6805"/>
                  <a:pt x="11594" y="6364"/>
                  <a:pt x="11310" y="6049"/>
                </a:cubicBezTo>
                <a:lnTo>
                  <a:pt x="12287" y="6049"/>
                </a:lnTo>
                <a:cubicBezTo>
                  <a:pt x="12539" y="6049"/>
                  <a:pt x="12728" y="5860"/>
                  <a:pt x="12728" y="5671"/>
                </a:cubicBezTo>
                <a:lnTo>
                  <a:pt x="12728" y="2899"/>
                </a:lnTo>
                <a:cubicBezTo>
                  <a:pt x="12728" y="2678"/>
                  <a:pt x="12539" y="2458"/>
                  <a:pt x="12287" y="2458"/>
                </a:cubicBezTo>
                <a:lnTo>
                  <a:pt x="10901" y="2458"/>
                </a:lnTo>
                <a:lnTo>
                  <a:pt x="10901" y="2080"/>
                </a:lnTo>
                <a:cubicBezTo>
                  <a:pt x="10901" y="946"/>
                  <a:pt x="9987" y="32"/>
                  <a:pt x="8821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1310" name="Google Shape;1310;p34"/>
          <p:cNvGrpSpPr/>
          <p:nvPr/>
        </p:nvGrpSpPr>
        <p:grpSpPr>
          <a:xfrm>
            <a:off x="7271459" y="2171199"/>
            <a:ext cx="363518" cy="370178"/>
            <a:chOff x="-40742750" y="3972175"/>
            <a:chExt cx="311125" cy="316825"/>
          </a:xfrm>
        </p:grpSpPr>
        <p:sp>
          <p:nvSpPr>
            <p:cNvPr id="1311" name="Google Shape;1311;p34"/>
            <p:cNvSpPr/>
            <p:nvPr/>
          </p:nvSpPr>
          <p:spPr>
            <a:xfrm>
              <a:off x="-40699425" y="4118075"/>
              <a:ext cx="226850" cy="101625"/>
            </a:xfrm>
            <a:custGeom>
              <a:avLst/>
              <a:gdLst/>
              <a:ahLst/>
              <a:cxnLst/>
              <a:rect l="l" t="t" r="r" b="b"/>
              <a:pathLst>
                <a:path w="9074" h="4065" extrusionOk="0">
                  <a:moveTo>
                    <a:pt x="0" y="0"/>
                  </a:moveTo>
                  <a:lnTo>
                    <a:pt x="0" y="2017"/>
                  </a:lnTo>
                  <a:cubicBezTo>
                    <a:pt x="0" y="3529"/>
                    <a:pt x="2741" y="4065"/>
                    <a:pt x="4505" y="4065"/>
                  </a:cubicBezTo>
                  <a:cubicBezTo>
                    <a:pt x="6774" y="4065"/>
                    <a:pt x="9074" y="3371"/>
                    <a:pt x="9074" y="2017"/>
                  </a:cubicBezTo>
                  <a:lnTo>
                    <a:pt x="9074" y="0"/>
                  </a:lnTo>
                  <a:lnTo>
                    <a:pt x="5135" y="2237"/>
                  </a:lnTo>
                  <a:cubicBezTo>
                    <a:pt x="4953" y="2359"/>
                    <a:pt x="4748" y="2415"/>
                    <a:pt x="4546" y="2415"/>
                  </a:cubicBezTo>
                  <a:cubicBezTo>
                    <a:pt x="4330" y="2415"/>
                    <a:pt x="4117" y="2351"/>
                    <a:pt x="3938" y="2237"/>
                  </a:cubicBezTo>
                  <a:cubicBezTo>
                    <a:pt x="3623" y="2048"/>
                    <a:pt x="315" y="221"/>
                    <a:pt x="0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12" name="Google Shape;1312;p34"/>
            <p:cNvSpPr/>
            <p:nvPr/>
          </p:nvSpPr>
          <p:spPr>
            <a:xfrm>
              <a:off x="-40742750" y="3972175"/>
              <a:ext cx="311125" cy="316825"/>
            </a:xfrm>
            <a:custGeom>
              <a:avLst/>
              <a:gdLst/>
              <a:ahLst/>
              <a:cxnLst/>
              <a:rect l="l" t="t" r="r" b="b"/>
              <a:pathLst>
                <a:path w="12445" h="12673" extrusionOk="0">
                  <a:moveTo>
                    <a:pt x="6254" y="0"/>
                  </a:moveTo>
                  <a:cubicBezTo>
                    <a:pt x="6183" y="0"/>
                    <a:pt x="6112" y="24"/>
                    <a:pt x="6049" y="71"/>
                  </a:cubicBezTo>
                  <a:lnTo>
                    <a:pt x="284" y="3379"/>
                  </a:lnTo>
                  <a:cubicBezTo>
                    <a:pt x="0" y="3537"/>
                    <a:pt x="0" y="3915"/>
                    <a:pt x="284" y="4072"/>
                  </a:cubicBezTo>
                  <a:lnTo>
                    <a:pt x="6049" y="7380"/>
                  </a:lnTo>
                  <a:cubicBezTo>
                    <a:pt x="6112" y="7427"/>
                    <a:pt x="6183" y="7451"/>
                    <a:pt x="6254" y="7451"/>
                  </a:cubicBezTo>
                  <a:cubicBezTo>
                    <a:pt x="6325" y="7451"/>
                    <a:pt x="6396" y="7427"/>
                    <a:pt x="6459" y="7380"/>
                  </a:cubicBezTo>
                  <a:cubicBezTo>
                    <a:pt x="11374" y="4545"/>
                    <a:pt x="11626" y="4419"/>
                    <a:pt x="11626" y="4419"/>
                  </a:cubicBezTo>
                  <a:lnTo>
                    <a:pt x="11626" y="12263"/>
                  </a:lnTo>
                  <a:cubicBezTo>
                    <a:pt x="11657" y="12515"/>
                    <a:pt x="11846" y="12673"/>
                    <a:pt x="12035" y="12673"/>
                  </a:cubicBezTo>
                  <a:cubicBezTo>
                    <a:pt x="12287" y="12673"/>
                    <a:pt x="12445" y="12452"/>
                    <a:pt x="12445" y="12263"/>
                  </a:cubicBezTo>
                  <a:lnTo>
                    <a:pt x="12445" y="3726"/>
                  </a:lnTo>
                  <a:cubicBezTo>
                    <a:pt x="12445" y="3568"/>
                    <a:pt x="12319" y="3411"/>
                    <a:pt x="12256" y="3379"/>
                  </a:cubicBezTo>
                  <a:lnTo>
                    <a:pt x="6459" y="71"/>
                  </a:lnTo>
                  <a:cubicBezTo>
                    <a:pt x="6396" y="24"/>
                    <a:pt x="6325" y="0"/>
                    <a:pt x="6254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313" name="Google Shape;1313;p34"/>
          <p:cNvGrpSpPr/>
          <p:nvPr/>
        </p:nvGrpSpPr>
        <p:grpSpPr>
          <a:xfrm>
            <a:off x="5347499" y="2171741"/>
            <a:ext cx="369974" cy="369068"/>
            <a:chOff x="-38537400" y="3588000"/>
            <a:chExt cx="316650" cy="315875"/>
          </a:xfrm>
        </p:grpSpPr>
        <p:sp>
          <p:nvSpPr>
            <p:cNvPr id="1314" name="Google Shape;1314;p34"/>
            <p:cNvSpPr/>
            <p:nvPr/>
          </p:nvSpPr>
          <p:spPr>
            <a:xfrm>
              <a:off x="-38327900" y="3719550"/>
              <a:ext cx="20500" cy="41750"/>
            </a:xfrm>
            <a:custGeom>
              <a:avLst/>
              <a:gdLst/>
              <a:ahLst/>
              <a:cxnLst/>
              <a:rect l="l" t="t" r="r" b="b"/>
              <a:pathLst>
                <a:path w="820" h="1670" extrusionOk="0">
                  <a:moveTo>
                    <a:pt x="1" y="0"/>
                  </a:moveTo>
                  <a:lnTo>
                    <a:pt x="1" y="1229"/>
                  </a:lnTo>
                  <a:cubicBezTo>
                    <a:pt x="1" y="1449"/>
                    <a:pt x="190" y="1607"/>
                    <a:pt x="442" y="1670"/>
                  </a:cubicBezTo>
                  <a:cubicBezTo>
                    <a:pt x="631" y="1607"/>
                    <a:pt x="820" y="1449"/>
                    <a:pt x="820" y="1229"/>
                  </a:cubicBezTo>
                  <a:lnTo>
                    <a:pt x="820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15" name="Google Shape;1315;p34"/>
            <p:cNvSpPr/>
            <p:nvPr/>
          </p:nvSpPr>
          <p:spPr>
            <a:xfrm>
              <a:off x="-38452350" y="3719550"/>
              <a:ext cx="21300" cy="41750"/>
            </a:xfrm>
            <a:custGeom>
              <a:avLst/>
              <a:gdLst/>
              <a:ahLst/>
              <a:cxnLst/>
              <a:rect l="l" t="t" r="r" b="b"/>
              <a:pathLst>
                <a:path w="852" h="1670" extrusionOk="0">
                  <a:moveTo>
                    <a:pt x="1" y="0"/>
                  </a:moveTo>
                  <a:lnTo>
                    <a:pt x="1" y="1229"/>
                  </a:lnTo>
                  <a:cubicBezTo>
                    <a:pt x="1" y="1449"/>
                    <a:pt x="221" y="1607"/>
                    <a:pt x="410" y="1670"/>
                  </a:cubicBezTo>
                  <a:cubicBezTo>
                    <a:pt x="631" y="1607"/>
                    <a:pt x="851" y="1449"/>
                    <a:pt x="851" y="1229"/>
                  </a:cubicBezTo>
                  <a:lnTo>
                    <a:pt x="851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16" name="Google Shape;1316;p34"/>
            <p:cNvSpPr/>
            <p:nvPr/>
          </p:nvSpPr>
          <p:spPr>
            <a:xfrm>
              <a:off x="-38516925" y="3759700"/>
              <a:ext cx="275700" cy="144175"/>
            </a:xfrm>
            <a:custGeom>
              <a:avLst/>
              <a:gdLst/>
              <a:ahLst/>
              <a:cxnLst/>
              <a:rect l="l" t="t" r="r" b="b"/>
              <a:pathLst>
                <a:path w="11028" h="5767" extrusionOk="0">
                  <a:moveTo>
                    <a:pt x="7152" y="1671"/>
                  </a:moveTo>
                  <a:cubicBezTo>
                    <a:pt x="7404" y="1671"/>
                    <a:pt x="7593" y="1860"/>
                    <a:pt x="7593" y="2112"/>
                  </a:cubicBezTo>
                  <a:lnTo>
                    <a:pt x="7593" y="3750"/>
                  </a:lnTo>
                  <a:cubicBezTo>
                    <a:pt x="7593" y="4002"/>
                    <a:pt x="7404" y="4159"/>
                    <a:pt x="7152" y="4159"/>
                  </a:cubicBezTo>
                  <a:lnTo>
                    <a:pt x="3844" y="4159"/>
                  </a:lnTo>
                  <a:cubicBezTo>
                    <a:pt x="3624" y="4159"/>
                    <a:pt x="3434" y="3939"/>
                    <a:pt x="3434" y="3750"/>
                  </a:cubicBezTo>
                  <a:lnTo>
                    <a:pt x="3434" y="2112"/>
                  </a:lnTo>
                  <a:cubicBezTo>
                    <a:pt x="3434" y="1860"/>
                    <a:pt x="3624" y="1671"/>
                    <a:pt x="3844" y="1671"/>
                  </a:cubicBezTo>
                  <a:close/>
                  <a:moveTo>
                    <a:pt x="0" y="1"/>
                  </a:moveTo>
                  <a:lnTo>
                    <a:pt x="0" y="4537"/>
                  </a:lnTo>
                  <a:cubicBezTo>
                    <a:pt x="0" y="5199"/>
                    <a:pt x="568" y="5766"/>
                    <a:pt x="1261" y="5766"/>
                  </a:cubicBezTo>
                  <a:lnTo>
                    <a:pt x="9798" y="5766"/>
                  </a:lnTo>
                  <a:cubicBezTo>
                    <a:pt x="10460" y="5766"/>
                    <a:pt x="11027" y="5199"/>
                    <a:pt x="11027" y="4537"/>
                  </a:cubicBezTo>
                  <a:lnTo>
                    <a:pt x="11027" y="1"/>
                  </a:lnTo>
                  <a:lnTo>
                    <a:pt x="9168" y="1"/>
                  </a:lnTo>
                  <a:cubicBezTo>
                    <a:pt x="9011" y="473"/>
                    <a:pt x="8538" y="851"/>
                    <a:pt x="8003" y="851"/>
                  </a:cubicBezTo>
                  <a:cubicBezTo>
                    <a:pt x="7436" y="851"/>
                    <a:pt x="6995" y="473"/>
                    <a:pt x="6806" y="1"/>
                  </a:cubicBezTo>
                  <a:lnTo>
                    <a:pt x="4159" y="1"/>
                  </a:lnTo>
                  <a:cubicBezTo>
                    <a:pt x="4002" y="473"/>
                    <a:pt x="3560" y="851"/>
                    <a:pt x="2993" y="851"/>
                  </a:cubicBezTo>
                  <a:cubicBezTo>
                    <a:pt x="2489" y="851"/>
                    <a:pt x="2017" y="536"/>
                    <a:pt x="1859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17" name="Google Shape;1317;p34"/>
            <p:cNvSpPr/>
            <p:nvPr/>
          </p:nvSpPr>
          <p:spPr>
            <a:xfrm>
              <a:off x="-38537400" y="3588000"/>
              <a:ext cx="316650" cy="151250"/>
            </a:xfrm>
            <a:custGeom>
              <a:avLst/>
              <a:gdLst/>
              <a:ahLst/>
              <a:cxnLst/>
              <a:rect l="l" t="t" r="r" b="b"/>
              <a:pathLst>
                <a:path w="12666" h="6050" extrusionOk="0">
                  <a:moveTo>
                    <a:pt x="7971" y="820"/>
                  </a:moveTo>
                  <a:cubicBezTo>
                    <a:pt x="8223" y="820"/>
                    <a:pt x="8381" y="1009"/>
                    <a:pt x="8412" y="1229"/>
                  </a:cubicBezTo>
                  <a:lnTo>
                    <a:pt x="8412" y="1639"/>
                  </a:lnTo>
                  <a:lnTo>
                    <a:pt x="4253" y="1639"/>
                  </a:lnTo>
                  <a:lnTo>
                    <a:pt x="4253" y="1229"/>
                  </a:lnTo>
                  <a:cubicBezTo>
                    <a:pt x="4253" y="1009"/>
                    <a:pt x="4443" y="851"/>
                    <a:pt x="4663" y="820"/>
                  </a:cubicBezTo>
                  <a:close/>
                  <a:moveTo>
                    <a:pt x="4632" y="1"/>
                  </a:moveTo>
                  <a:cubicBezTo>
                    <a:pt x="3970" y="1"/>
                    <a:pt x="3403" y="536"/>
                    <a:pt x="3403" y="1229"/>
                  </a:cubicBezTo>
                  <a:lnTo>
                    <a:pt x="3403" y="1639"/>
                  </a:lnTo>
                  <a:lnTo>
                    <a:pt x="1229" y="1639"/>
                  </a:lnTo>
                  <a:cubicBezTo>
                    <a:pt x="536" y="1639"/>
                    <a:pt x="0" y="2175"/>
                    <a:pt x="0" y="2868"/>
                  </a:cubicBezTo>
                  <a:lnTo>
                    <a:pt x="0" y="5609"/>
                  </a:lnTo>
                  <a:cubicBezTo>
                    <a:pt x="0" y="5861"/>
                    <a:pt x="189" y="6050"/>
                    <a:pt x="378" y="6050"/>
                  </a:cubicBezTo>
                  <a:lnTo>
                    <a:pt x="2584" y="6050"/>
                  </a:lnTo>
                  <a:lnTo>
                    <a:pt x="2584" y="4821"/>
                  </a:lnTo>
                  <a:cubicBezTo>
                    <a:pt x="2584" y="4600"/>
                    <a:pt x="2804" y="4380"/>
                    <a:pt x="3025" y="4380"/>
                  </a:cubicBezTo>
                  <a:lnTo>
                    <a:pt x="4663" y="4380"/>
                  </a:lnTo>
                  <a:cubicBezTo>
                    <a:pt x="4915" y="4380"/>
                    <a:pt x="5104" y="4600"/>
                    <a:pt x="5104" y="4821"/>
                  </a:cubicBezTo>
                  <a:lnTo>
                    <a:pt x="5104" y="6050"/>
                  </a:lnTo>
                  <a:lnTo>
                    <a:pt x="7593" y="6050"/>
                  </a:lnTo>
                  <a:lnTo>
                    <a:pt x="7593" y="4821"/>
                  </a:lnTo>
                  <a:cubicBezTo>
                    <a:pt x="7593" y="4600"/>
                    <a:pt x="7782" y="4380"/>
                    <a:pt x="7971" y="4380"/>
                  </a:cubicBezTo>
                  <a:lnTo>
                    <a:pt x="9641" y="4380"/>
                  </a:lnTo>
                  <a:cubicBezTo>
                    <a:pt x="9861" y="4380"/>
                    <a:pt x="10019" y="4600"/>
                    <a:pt x="10019" y="4821"/>
                  </a:cubicBezTo>
                  <a:lnTo>
                    <a:pt x="10019" y="6050"/>
                  </a:lnTo>
                  <a:lnTo>
                    <a:pt x="12224" y="6050"/>
                  </a:lnTo>
                  <a:cubicBezTo>
                    <a:pt x="12476" y="6050"/>
                    <a:pt x="12665" y="5861"/>
                    <a:pt x="12665" y="5609"/>
                  </a:cubicBezTo>
                  <a:lnTo>
                    <a:pt x="12665" y="2868"/>
                  </a:lnTo>
                  <a:cubicBezTo>
                    <a:pt x="12665" y="2238"/>
                    <a:pt x="12067" y="1639"/>
                    <a:pt x="11405" y="1639"/>
                  </a:cubicBezTo>
                  <a:lnTo>
                    <a:pt x="9200" y="1639"/>
                  </a:lnTo>
                  <a:lnTo>
                    <a:pt x="9200" y="1229"/>
                  </a:lnTo>
                  <a:cubicBezTo>
                    <a:pt x="9200" y="568"/>
                    <a:pt x="8664" y="32"/>
                    <a:pt x="7940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pic>
        <p:nvPicPr>
          <p:cNvPr id="37" name="Picture 4" descr="Fișier:Animated-Flag-Romania.gif - Wikipedia">
            <a:extLst>
              <a:ext uri="{FF2B5EF4-FFF2-40B4-BE49-F238E27FC236}">
                <a16:creationId xmlns:a16="http://schemas.microsoft.com/office/drawing/2014/main" id="{336B6FEF-BE3D-4C0E-870A-5F9D4540C9D9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99023" y="1951415"/>
            <a:ext cx="1324232" cy="8717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8" name="Picture 8" descr="Turkish Flag GIFs - 50 Animated Images for Free">
            <a:extLst>
              <a:ext uri="{FF2B5EF4-FFF2-40B4-BE49-F238E27FC236}">
                <a16:creationId xmlns:a16="http://schemas.microsoft.com/office/drawing/2014/main" id="{AFE94DA6-9537-474B-9769-15A3FD2257B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2546" y="1897875"/>
            <a:ext cx="1324233" cy="9931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9" name="Picture 10" descr="Free Animated Latvia Flags - Latvian Clipart">
            <a:extLst>
              <a:ext uri="{FF2B5EF4-FFF2-40B4-BE49-F238E27FC236}">
                <a16:creationId xmlns:a16="http://schemas.microsoft.com/office/drawing/2014/main" id="{C5B05A83-790A-4FD0-892E-D71D4348F236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87888" y="1990152"/>
            <a:ext cx="1352321" cy="8901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0" name="Picture 2" descr="File:Animated-Flag-Bulgaria.gif - Wikipedia">
            <a:extLst>
              <a:ext uri="{FF2B5EF4-FFF2-40B4-BE49-F238E27FC236}">
                <a16:creationId xmlns:a16="http://schemas.microsoft.com/office/drawing/2014/main" id="{3F551220-539C-4371-A865-DD55D5640D02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44800" y="1936454"/>
            <a:ext cx="1324232" cy="8717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" name="Image 34">
            <a:extLst>
              <a:ext uri="{FF2B5EF4-FFF2-40B4-BE49-F238E27FC236}">
                <a16:creationId xmlns:a16="http://schemas.microsoft.com/office/drawing/2014/main" id="{53890AD4-7120-4429-9985-C3FCDA6097AC}"/>
              </a:ext>
            </a:extLst>
          </p:cNvPr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6856371" y="172039"/>
            <a:ext cx="1641748" cy="1239838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7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7" name="Google Shape;1727;p43"/>
          <p:cNvSpPr txBox="1">
            <a:spLocks noGrp="1"/>
          </p:cNvSpPr>
          <p:nvPr>
            <p:ph type="title"/>
          </p:nvPr>
        </p:nvSpPr>
        <p:spPr>
          <a:xfrm>
            <a:off x="215152" y="468727"/>
            <a:ext cx="6070387" cy="2942985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>
              <a:lnSpc>
                <a:spcPct val="150000"/>
              </a:lnSpc>
            </a:pPr>
            <a:r>
              <a:rPr lang="en-US" sz="2000" dirty="0" err="1">
                <a:latin typeface="Corbel" panose="020B0503020204020204" pitchFamily="34" charset="0"/>
              </a:rPr>
              <a:t>Identificarea</a:t>
            </a:r>
            <a:r>
              <a:rPr lang="en-US" sz="2000" dirty="0">
                <a:latin typeface="Corbel" panose="020B0503020204020204" pitchFamily="34" charset="0"/>
              </a:rPr>
              <a:t> </a:t>
            </a:r>
            <a:r>
              <a:rPr lang="en-US" sz="2000" dirty="0" err="1">
                <a:latin typeface="Corbel" panose="020B0503020204020204" pitchFamily="34" charset="0"/>
              </a:rPr>
              <a:t>timpurie</a:t>
            </a:r>
            <a:r>
              <a:rPr lang="en-US" sz="2000" dirty="0">
                <a:latin typeface="Corbel" panose="020B0503020204020204" pitchFamily="34" charset="0"/>
              </a:rPr>
              <a:t> a </a:t>
            </a:r>
            <a:r>
              <a:rPr lang="en-US" sz="2000" dirty="0" err="1">
                <a:latin typeface="Corbel" panose="020B0503020204020204" pitchFamily="34" charset="0"/>
              </a:rPr>
              <a:t>dificultăților</a:t>
            </a:r>
            <a:r>
              <a:rPr lang="en-US" sz="2000" dirty="0">
                <a:latin typeface="Corbel" panose="020B0503020204020204" pitchFamily="34" charset="0"/>
              </a:rPr>
              <a:t> de </a:t>
            </a:r>
            <a:r>
              <a:rPr lang="en-US" sz="2000" dirty="0" err="1">
                <a:latin typeface="Corbel" panose="020B0503020204020204" pitchFamily="34" charset="0"/>
              </a:rPr>
              <a:t>învățare</a:t>
            </a:r>
            <a:r>
              <a:rPr lang="en-US" sz="2000" dirty="0">
                <a:latin typeface="Corbel" panose="020B0503020204020204" pitchFamily="34" charset="0"/>
              </a:rPr>
              <a:t>, </a:t>
            </a:r>
            <a:r>
              <a:rPr lang="en-US" sz="2000" dirty="0" err="1">
                <a:latin typeface="Corbel" panose="020B0503020204020204" pitchFamily="34" charset="0"/>
              </a:rPr>
              <a:t>inclusiv</a:t>
            </a:r>
            <a:r>
              <a:rPr lang="en-US" sz="2000" dirty="0">
                <a:latin typeface="Corbel" panose="020B0503020204020204" pitchFamily="34" charset="0"/>
              </a:rPr>
              <a:t> </a:t>
            </a:r>
            <a:r>
              <a:rPr lang="en-US" sz="2000" dirty="0" err="1">
                <a:latin typeface="Corbel" panose="020B0503020204020204" pitchFamily="34" charset="0"/>
              </a:rPr>
              <a:t>dislexia</a:t>
            </a:r>
            <a:r>
              <a:rPr lang="en-US" sz="2000" dirty="0">
                <a:latin typeface="Corbel" panose="020B0503020204020204" pitchFamily="34" charset="0"/>
              </a:rPr>
              <a:t>, </a:t>
            </a:r>
            <a:r>
              <a:rPr lang="en-US" sz="2000" dirty="0" err="1">
                <a:latin typeface="Corbel" panose="020B0503020204020204" pitchFamily="34" charset="0"/>
              </a:rPr>
              <a:t>joacă</a:t>
            </a:r>
            <a:r>
              <a:rPr lang="en-US" sz="2000" dirty="0">
                <a:latin typeface="Corbel" panose="020B0503020204020204" pitchFamily="34" charset="0"/>
              </a:rPr>
              <a:t> un </a:t>
            </a:r>
            <a:r>
              <a:rPr lang="en-US" sz="2000" dirty="0" err="1">
                <a:latin typeface="Corbel" panose="020B0503020204020204" pitchFamily="34" charset="0"/>
              </a:rPr>
              <a:t>rol</a:t>
            </a:r>
            <a:r>
              <a:rPr lang="en-US" sz="2000" dirty="0">
                <a:latin typeface="Corbel" panose="020B0503020204020204" pitchFamily="34" charset="0"/>
              </a:rPr>
              <a:t> crucial </a:t>
            </a:r>
            <a:r>
              <a:rPr lang="en-US" sz="2000" dirty="0" err="1">
                <a:latin typeface="Corbel" panose="020B0503020204020204" pitchFamily="34" charset="0"/>
              </a:rPr>
              <a:t>în</a:t>
            </a:r>
            <a:r>
              <a:rPr lang="en-US" sz="2000" dirty="0">
                <a:latin typeface="Corbel" panose="020B0503020204020204" pitchFamily="34" charset="0"/>
              </a:rPr>
              <a:t> </a:t>
            </a:r>
            <a:r>
              <a:rPr lang="en-US" sz="2000" dirty="0" err="1">
                <a:latin typeface="Corbel" panose="020B0503020204020204" pitchFamily="34" charset="0"/>
              </a:rPr>
              <a:t>dezvoltarea</a:t>
            </a:r>
            <a:r>
              <a:rPr lang="en-US" sz="2000" dirty="0">
                <a:latin typeface="Corbel" panose="020B0503020204020204" pitchFamily="34" charset="0"/>
              </a:rPr>
              <a:t> </a:t>
            </a:r>
            <a:r>
              <a:rPr lang="en-US" sz="2000" dirty="0" err="1">
                <a:latin typeface="Corbel" panose="020B0503020204020204" pitchFamily="34" charset="0"/>
              </a:rPr>
              <a:t>academică</a:t>
            </a:r>
            <a:r>
              <a:rPr lang="en-US" sz="2000" dirty="0">
                <a:latin typeface="Corbel" panose="020B0503020204020204" pitchFamily="34" charset="0"/>
              </a:rPr>
              <a:t> </a:t>
            </a:r>
            <a:r>
              <a:rPr lang="en-US" sz="2000" dirty="0" err="1">
                <a:latin typeface="Corbel" panose="020B0503020204020204" pitchFamily="34" charset="0"/>
              </a:rPr>
              <a:t>și</a:t>
            </a:r>
            <a:r>
              <a:rPr lang="en-US" sz="2000" dirty="0">
                <a:latin typeface="Corbel" panose="020B0503020204020204" pitchFamily="34" charset="0"/>
              </a:rPr>
              <a:t> </a:t>
            </a:r>
            <a:r>
              <a:rPr lang="en-US" sz="2000" dirty="0" err="1">
                <a:latin typeface="Corbel" panose="020B0503020204020204" pitchFamily="34" charset="0"/>
              </a:rPr>
              <a:t>socială</a:t>
            </a:r>
            <a:r>
              <a:rPr lang="en-US" sz="2000" dirty="0">
                <a:latin typeface="Corbel" panose="020B0503020204020204" pitchFamily="34" charset="0"/>
              </a:rPr>
              <a:t> a </a:t>
            </a:r>
            <a:r>
              <a:rPr lang="en-US" sz="2000" dirty="0" err="1">
                <a:latin typeface="Corbel" panose="020B0503020204020204" pitchFamily="34" charset="0"/>
              </a:rPr>
              <a:t>copiilor</a:t>
            </a:r>
            <a:r>
              <a:rPr lang="en-US" sz="2000" dirty="0">
                <a:latin typeface="Corbel" panose="020B0503020204020204" pitchFamily="34" charset="0"/>
              </a:rPr>
              <a:t>. </a:t>
            </a:r>
            <a:br>
              <a:rPr lang="ro-RO" sz="2000" dirty="0">
                <a:latin typeface="Corbel" panose="020B0503020204020204" pitchFamily="34" charset="0"/>
              </a:rPr>
            </a:br>
            <a:br>
              <a:rPr lang="ro-RO" sz="2000" dirty="0">
                <a:latin typeface="Corbel" panose="020B0503020204020204" pitchFamily="34" charset="0"/>
              </a:rPr>
            </a:br>
            <a:r>
              <a:rPr lang="en-US" sz="2000" dirty="0" err="1">
                <a:latin typeface="Corbel" panose="020B0503020204020204" pitchFamily="34" charset="0"/>
              </a:rPr>
              <a:t>Capacitatea</a:t>
            </a:r>
            <a:r>
              <a:rPr lang="en-US" sz="2000" dirty="0">
                <a:latin typeface="Corbel" panose="020B0503020204020204" pitchFamily="34" charset="0"/>
              </a:rPr>
              <a:t> de a </a:t>
            </a:r>
            <a:r>
              <a:rPr lang="en-US" sz="2000" dirty="0" err="1">
                <a:latin typeface="Corbel" panose="020B0503020204020204" pitchFamily="34" charset="0"/>
              </a:rPr>
              <a:t>recunoaște</a:t>
            </a:r>
            <a:r>
              <a:rPr lang="en-US" sz="2000" dirty="0">
                <a:latin typeface="Corbel" panose="020B0503020204020204" pitchFamily="34" charset="0"/>
              </a:rPr>
              <a:t> </a:t>
            </a:r>
            <a:r>
              <a:rPr lang="en-US" sz="2000" dirty="0" err="1">
                <a:latin typeface="Corbel" panose="020B0503020204020204" pitchFamily="34" charset="0"/>
              </a:rPr>
              <a:t>aceste</a:t>
            </a:r>
            <a:r>
              <a:rPr lang="en-US" sz="2000" dirty="0">
                <a:latin typeface="Corbel" panose="020B0503020204020204" pitchFamily="34" charset="0"/>
              </a:rPr>
              <a:t> </a:t>
            </a:r>
            <a:r>
              <a:rPr lang="en-US" sz="2000" dirty="0" err="1">
                <a:latin typeface="Corbel" panose="020B0503020204020204" pitchFamily="34" charset="0"/>
              </a:rPr>
              <a:t>dificultăți</a:t>
            </a:r>
            <a:r>
              <a:rPr lang="en-US" sz="2000" dirty="0">
                <a:latin typeface="Corbel" panose="020B0503020204020204" pitchFamily="34" charset="0"/>
              </a:rPr>
              <a:t> </a:t>
            </a:r>
            <a:r>
              <a:rPr lang="en-US" sz="2000" dirty="0" err="1">
                <a:latin typeface="Corbel" panose="020B0503020204020204" pitchFamily="34" charset="0"/>
              </a:rPr>
              <a:t>într</a:t>
            </a:r>
            <a:r>
              <a:rPr lang="en-US" sz="2000" dirty="0">
                <a:latin typeface="Corbel" panose="020B0503020204020204" pitchFamily="34" charset="0"/>
              </a:rPr>
              <a:t>-un </a:t>
            </a:r>
            <a:r>
              <a:rPr lang="en-US" sz="2000" dirty="0" err="1">
                <a:latin typeface="Corbel" panose="020B0503020204020204" pitchFamily="34" charset="0"/>
              </a:rPr>
              <a:t>stadiu</a:t>
            </a:r>
            <a:r>
              <a:rPr lang="en-US" sz="2000" dirty="0">
                <a:latin typeface="Corbel" panose="020B0503020204020204" pitchFamily="34" charset="0"/>
              </a:rPr>
              <a:t> incipient </a:t>
            </a:r>
            <a:r>
              <a:rPr lang="en-US" sz="2000" dirty="0" err="1">
                <a:latin typeface="Corbel" panose="020B0503020204020204" pitchFamily="34" charset="0"/>
              </a:rPr>
              <a:t>permite</a:t>
            </a:r>
            <a:r>
              <a:rPr lang="en-US" sz="2000" dirty="0">
                <a:latin typeface="Corbel" panose="020B0503020204020204" pitchFamily="34" charset="0"/>
              </a:rPr>
              <a:t> </a:t>
            </a:r>
            <a:r>
              <a:rPr lang="en-US" sz="2000" dirty="0" err="1">
                <a:latin typeface="Corbel" panose="020B0503020204020204" pitchFamily="34" charset="0"/>
              </a:rPr>
              <a:t>intervenția</a:t>
            </a:r>
            <a:r>
              <a:rPr lang="en-US" sz="2000" dirty="0">
                <a:latin typeface="Corbel" panose="020B0503020204020204" pitchFamily="34" charset="0"/>
              </a:rPr>
              <a:t> </a:t>
            </a:r>
            <a:r>
              <a:rPr lang="en-US" sz="2000" dirty="0" err="1">
                <a:latin typeface="Corbel" panose="020B0503020204020204" pitchFamily="34" charset="0"/>
              </a:rPr>
              <a:t>în</a:t>
            </a:r>
            <a:r>
              <a:rPr lang="en-US" sz="2000" dirty="0">
                <a:latin typeface="Corbel" panose="020B0503020204020204" pitchFamily="34" charset="0"/>
              </a:rPr>
              <a:t> </a:t>
            </a:r>
            <a:r>
              <a:rPr lang="en-US" sz="2000" dirty="0" err="1">
                <a:latin typeface="Corbel" panose="020B0503020204020204" pitchFamily="34" charset="0"/>
              </a:rPr>
              <a:t>timp</a:t>
            </a:r>
            <a:r>
              <a:rPr lang="en-US" sz="2000" dirty="0">
                <a:latin typeface="Corbel" panose="020B0503020204020204" pitchFamily="34" charset="0"/>
              </a:rPr>
              <a:t> </a:t>
            </a:r>
            <a:r>
              <a:rPr lang="en-US" sz="2000" dirty="0" err="1">
                <a:latin typeface="Corbel" panose="020B0503020204020204" pitchFamily="34" charset="0"/>
              </a:rPr>
              <a:t>util</a:t>
            </a:r>
            <a:r>
              <a:rPr lang="en-US" sz="2000" dirty="0">
                <a:latin typeface="Corbel" panose="020B0503020204020204" pitchFamily="34" charset="0"/>
              </a:rPr>
              <a:t>, care </a:t>
            </a:r>
            <a:r>
              <a:rPr lang="en-US" sz="2000" dirty="0" err="1">
                <a:latin typeface="Corbel" panose="020B0503020204020204" pitchFamily="34" charset="0"/>
              </a:rPr>
              <a:t>poate</a:t>
            </a:r>
            <a:r>
              <a:rPr lang="en-US" sz="2000" dirty="0">
                <a:latin typeface="Corbel" panose="020B0503020204020204" pitchFamily="34" charset="0"/>
              </a:rPr>
              <a:t> </a:t>
            </a:r>
            <a:r>
              <a:rPr lang="en-US" sz="2000" dirty="0" err="1">
                <a:latin typeface="Corbel" panose="020B0503020204020204" pitchFamily="34" charset="0"/>
              </a:rPr>
              <a:t>îmbunătăți</a:t>
            </a:r>
            <a:r>
              <a:rPr lang="en-US" sz="2000" dirty="0">
                <a:latin typeface="Corbel" panose="020B0503020204020204" pitchFamily="34" charset="0"/>
              </a:rPr>
              <a:t> </a:t>
            </a:r>
            <a:r>
              <a:rPr lang="en-US" sz="2000" dirty="0" err="1">
                <a:latin typeface="Corbel" panose="020B0503020204020204" pitchFamily="34" charset="0"/>
              </a:rPr>
              <a:t>semnificativ</a:t>
            </a:r>
            <a:r>
              <a:rPr lang="en-US" sz="2000" dirty="0">
                <a:latin typeface="Corbel" panose="020B0503020204020204" pitchFamily="34" charset="0"/>
              </a:rPr>
              <a:t> </a:t>
            </a:r>
            <a:r>
              <a:rPr lang="en-US" sz="2000" dirty="0" err="1">
                <a:latin typeface="Corbel" panose="020B0503020204020204" pitchFamily="34" charset="0"/>
              </a:rPr>
              <a:t>rezultatele</a:t>
            </a:r>
            <a:r>
              <a:rPr lang="en-US" sz="2000" dirty="0">
                <a:latin typeface="Corbel" panose="020B0503020204020204" pitchFamily="34" charset="0"/>
              </a:rPr>
              <a:t> </a:t>
            </a:r>
            <a:r>
              <a:rPr lang="en-US" sz="2000" dirty="0" err="1">
                <a:latin typeface="Corbel" panose="020B0503020204020204" pitchFamily="34" charset="0"/>
              </a:rPr>
              <a:t>educaționale</a:t>
            </a:r>
            <a:r>
              <a:rPr lang="en-US" sz="2000" dirty="0">
                <a:latin typeface="Corbel" panose="020B0503020204020204" pitchFamily="34" charset="0"/>
              </a:rPr>
              <a:t> </a:t>
            </a:r>
            <a:r>
              <a:rPr lang="en-US" sz="2000" dirty="0" err="1">
                <a:latin typeface="Corbel" panose="020B0503020204020204" pitchFamily="34" charset="0"/>
              </a:rPr>
              <a:t>și</a:t>
            </a:r>
            <a:r>
              <a:rPr lang="en-US" sz="2000" dirty="0">
                <a:latin typeface="Corbel" panose="020B0503020204020204" pitchFamily="34" charset="0"/>
              </a:rPr>
              <a:t> </a:t>
            </a:r>
            <a:r>
              <a:rPr lang="en-US" sz="2000" dirty="0" err="1">
                <a:latin typeface="Corbel" panose="020B0503020204020204" pitchFamily="34" charset="0"/>
              </a:rPr>
              <a:t>bunăstarea</a:t>
            </a:r>
            <a:r>
              <a:rPr lang="en-US" sz="2000" dirty="0">
                <a:latin typeface="Corbel" panose="020B0503020204020204" pitchFamily="34" charset="0"/>
              </a:rPr>
              <a:t> </a:t>
            </a:r>
            <a:r>
              <a:rPr lang="en-US" sz="2000" dirty="0" err="1">
                <a:latin typeface="Corbel" panose="020B0503020204020204" pitchFamily="34" charset="0"/>
              </a:rPr>
              <a:t>generală</a:t>
            </a:r>
            <a:r>
              <a:rPr lang="en-US" sz="2000" dirty="0">
                <a:latin typeface="Corbel" panose="020B0503020204020204" pitchFamily="34" charset="0"/>
              </a:rPr>
              <a:t>.</a:t>
            </a:r>
            <a:br>
              <a:rPr lang="ro-RO" sz="2000" dirty="0">
                <a:latin typeface="Corbel" panose="020B0503020204020204" pitchFamily="34" charset="0"/>
              </a:rPr>
            </a:br>
            <a:endParaRPr lang="en-US" sz="2000" dirty="0">
              <a:latin typeface="Corbel" panose="020B0503020204020204" pitchFamily="34" charset="0"/>
            </a:endParaRPr>
          </a:p>
        </p:txBody>
      </p:sp>
      <p:pic>
        <p:nvPicPr>
          <p:cNvPr id="3" name="Google Shape;695;p42">
            <a:extLst>
              <a:ext uri="{FF2B5EF4-FFF2-40B4-BE49-F238E27FC236}">
                <a16:creationId xmlns:a16="http://schemas.microsoft.com/office/drawing/2014/main" id="{38B02381-C6B8-4E1C-9AB0-BDE53524D23C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 l="8505" r="36828" b="1671"/>
          <a:stretch/>
        </p:blipFill>
        <p:spPr>
          <a:xfrm>
            <a:off x="6702053" y="1186645"/>
            <a:ext cx="2553000" cy="2553000"/>
          </a:xfrm>
          <a:prstGeom prst="ellipse">
            <a:avLst/>
          </a:prstGeom>
          <a:noFill/>
          <a:ln w="114300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  <a:effectLst>
            <a:outerShdw dist="76200" dir="3240000" algn="bl" rotWithShape="0">
              <a:schemeClr val="dk1"/>
            </a:outerShdw>
          </a:effectLst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2" name="Google Shape;1322;p35"/>
          <p:cNvSpPr txBox="1">
            <a:spLocks noGrp="1"/>
          </p:cNvSpPr>
          <p:nvPr>
            <p:ph type="subTitle" idx="1"/>
          </p:nvPr>
        </p:nvSpPr>
        <p:spPr>
          <a:xfrm>
            <a:off x="440498" y="841024"/>
            <a:ext cx="5666485" cy="2850777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>
              <a:lnSpc>
                <a:spcPct val="150000"/>
              </a:lnSpc>
            </a:pPr>
            <a:r>
              <a:rPr lang="en-US" sz="2000" b="1" dirty="0" err="1">
                <a:latin typeface="Corbel" panose="020B0503020204020204" pitchFamily="34" charset="0"/>
              </a:rPr>
              <a:t>Dislexia</a:t>
            </a:r>
            <a:r>
              <a:rPr lang="en-US" sz="2000" b="1" dirty="0">
                <a:latin typeface="Corbel" panose="020B0503020204020204" pitchFamily="34" charset="0"/>
              </a:rPr>
              <a:t> </a:t>
            </a:r>
            <a:r>
              <a:rPr lang="en-US" sz="2000" b="1" dirty="0" err="1">
                <a:latin typeface="Corbel" panose="020B0503020204020204" pitchFamily="34" charset="0"/>
              </a:rPr>
              <a:t>este</a:t>
            </a:r>
            <a:r>
              <a:rPr lang="en-US" sz="2000" b="1" dirty="0">
                <a:latin typeface="Corbel" panose="020B0503020204020204" pitchFamily="34" charset="0"/>
              </a:rPr>
              <a:t> o </a:t>
            </a:r>
            <a:r>
              <a:rPr lang="en-US" sz="2000" b="1" dirty="0" err="1">
                <a:latin typeface="Corbel" panose="020B0503020204020204" pitchFamily="34" charset="0"/>
              </a:rPr>
              <a:t>dificultate</a:t>
            </a:r>
            <a:r>
              <a:rPr lang="en-US" sz="2000" b="1" dirty="0">
                <a:latin typeface="Corbel" panose="020B0503020204020204" pitchFamily="34" charset="0"/>
              </a:rPr>
              <a:t> </a:t>
            </a:r>
            <a:r>
              <a:rPr lang="en-US" sz="2000" b="1" dirty="0" err="1">
                <a:latin typeface="Corbel" panose="020B0503020204020204" pitchFamily="34" charset="0"/>
              </a:rPr>
              <a:t>comună</a:t>
            </a:r>
            <a:r>
              <a:rPr lang="en-US" sz="2000" b="1" dirty="0">
                <a:latin typeface="Corbel" panose="020B0503020204020204" pitchFamily="34" charset="0"/>
              </a:rPr>
              <a:t> de </a:t>
            </a:r>
            <a:r>
              <a:rPr lang="en-US" sz="2000" b="1" dirty="0" err="1">
                <a:latin typeface="Corbel" panose="020B0503020204020204" pitchFamily="34" charset="0"/>
              </a:rPr>
              <a:t>învățare</a:t>
            </a:r>
            <a:r>
              <a:rPr lang="en-US" sz="2000" b="1" dirty="0">
                <a:latin typeface="Corbel" panose="020B0503020204020204" pitchFamily="34" charset="0"/>
              </a:rPr>
              <a:t> care </a:t>
            </a:r>
            <a:r>
              <a:rPr lang="en-US" sz="2000" b="1" dirty="0" err="1">
                <a:latin typeface="Corbel" panose="020B0503020204020204" pitchFamily="34" charset="0"/>
              </a:rPr>
              <a:t>afectează</a:t>
            </a:r>
            <a:r>
              <a:rPr lang="en-US" sz="2000" b="1" dirty="0">
                <a:latin typeface="Corbel" panose="020B0503020204020204" pitchFamily="34" charset="0"/>
              </a:rPr>
              <a:t> </a:t>
            </a:r>
            <a:r>
              <a:rPr lang="en-US" sz="2000" b="1" dirty="0" err="1">
                <a:latin typeface="Corbel" panose="020B0503020204020204" pitchFamily="34" charset="0"/>
              </a:rPr>
              <a:t>abilitățile</a:t>
            </a:r>
            <a:r>
              <a:rPr lang="en-US" sz="2000" b="1" dirty="0">
                <a:latin typeface="Corbel" panose="020B0503020204020204" pitchFamily="34" charset="0"/>
              </a:rPr>
              <a:t> de </a:t>
            </a:r>
            <a:r>
              <a:rPr lang="en-US" sz="2000" b="1" dirty="0" err="1">
                <a:latin typeface="Corbel" panose="020B0503020204020204" pitchFamily="34" charset="0"/>
              </a:rPr>
              <a:t>citire</a:t>
            </a:r>
            <a:r>
              <a:rPr lang="en-US" sz="2000" b="1" dirty="0">
                <a:latin typeface="Corbel" panose="020B0503020204020204" pitchFamily="34" charset="0"/>
              </a:rPr>
              <a:t>, </a:t>
            </a:r>
            <a:r>
              <a:rPr lang="en-US" sz="2000" b="1" dirty="0" err="1">
                <a:latin typeface="Corbel" panose="020B0503020204020204" pitchFamily="34" charset="0"/>
              </a:rPr>
              <a:t>scriere</a:t>
            </a:r>
            <a:r>
              <a:rPr lang="en-US" sz="2000" b="1" dirty="0">
                <a:latin typeface="Corbel" panose="020B0503020204020204" pitchFamily="34" charset="0"/>
              </a:rPr>
              <a:t> </a:t>
            </a:r>
            <a:r>
              <a:rPr lang="en-US" sz="2000" b="1" dirty="0" err="1">
                <a:latin typeface="Corbel" panose="020B0503020204020204" pitchFamily="34" charset="0"/>
              </a:rPr>
              <a:t>și</a:t>
            </a:r>
            <a:r>
              <a:rPr lang="en-US" sz="2000" b="1" dirty="0">
                <a:latin typeface="Corbel" panose="020B0503020204020204" pitchFamily="34" charset="0"/>
              </a:rPr>
              <a:t> </a:t>
            </a:r>
            <a:r>
              <a:rPr lang="en-US" sz="2000" b="1" dirty="0" err="1">
                <a:latin typeface="Corbel" panose="020B0503020204020204" pitchFamily="34" charset="0"/>
              </a:rPr>
              <a:t>ortografie</a:t>
            </a:r>
            <a:r>
              <a:rPr lang="en-US" sz="2000" b="1" dirty="0">
                <a:latin typeface="Corbel" panose="020B0503020204020204" pitchFamily="34" charset="0"/>
              </a:rPr>
              <a:t>. </a:t>
            </a:r>
            <a:endParaRPr lang="ro-RO" sz="2000" b="1" dirty="0">
              <a:latin typeface="Corbel" panose="020B0503020204020204" pitchFamily="34" charset="0"/>
            </a:endParaRPr>
          </a:p>
          <a:p>
            <a:pPr>
              <a:lnSpc>
                <a:spcPct val="150000"/>
              </a:lnSpc>
            </a:pPr>
            <a:r>
              <a:rPr lang="ro-RO" sz="2000" b="1" dirty="0">
                <a:latin typeface="Corbel" panose="020B0503020204020204" pitchFamily="34" charset="0"/>
              </a:rPr>
              <a:t>A</a:t>
            </a:r>
            <a:r>
              <a:rPr lang="en-US" sz="2000" b="1" dirty="0" err="1">
                <a:latin typeface="Corbel" panose="020B0503020204020204" pitchFamily="34" charset="0"/>
              </a:rPr>
              <a:t>bordările</a:t>
            </a:r>
            <a:r>
              <a:rPr lang="en-US" sz="2000" b="1" dirty="0">
                <a:latin typeface="Corbel" panose="020B0503020204020204" pitchFamily="34" charset="0"/>
              </a:rPr>
              <a:t> </a:t>
            </a:r>
            <a:r>
              <a:rPr lang="en-US" sz="2000" b="1" dirty="0" err="1">
                <a:latin typeface="Corbel" panose="020B0503020204020204" pitchFamily="34" charset="0"/>
              </a:rPr>
              <a:t>privind</a:t>
            </a:r>
            <a:r>
              <a:rPr lang="en-US" sz="2000" b="1" dirty="0">
                <a:latin typeface="Corbel" panose="020B0503020204020204" pitchFamily="34" charset="0"/>
              </a:rPr>
              <a:t> </a:t>
            </a:r>
            <a:r>
              <a:rPr lang="en-US" sz="2000" b="1" dirty="0" err="1">
                <a:latin typeface="Corbel" panose="020B0503020204020204" pitchFamily="34" charset="0"/>
              </a:rPr>
              <a:t>diagnosticarea</a:t>
            </a:r>
            <a:r>
              <a:rPr lang="en-US" sz="2000" b="1" dirty="0">
                <a:latin typeface="Corbel" panose="020B0503020204020204" pitchFamily="34" charset="0"/>
              </a:rPr>
              <a:t> </a:t>
            </a:r>
            <a:r>
              <a:rPr lang="en-US" sz="2000" b="1" dirty="0" err="1">
                <a:latin typeface="Corbel" panose="020B0503020204020204" pitchFamily="34" charset="0"/>
              </a:rPr>
              <a:t>și</a:t>
            </a:r>
            <a:r>
              <a:rPr lang="en-US" sz="2000" b="1" dirty="0">
                <a:latin typeface="Corbel" panose="020B0503020204020204" pitchFamily="34" charset="0"/>
              </a:rPr>
              <a:t> </a:t>
            </a:r>
            <a:r>
              <a:rPr lang="en-US" sz="2000" b="1" dirty="0" err="1">
                <a:latin typeface="Corbel" panose="020B0503020204020204" pitchFamily="34" charset="0"/>
              </a:rPr>
              <a:t>sprijinirea</a:t>
            </a:r>
            <a:r>
              <a:rPr lang="en-US" sz="2000" b="1" dirty="0">
                <a:latin typeface="Corbel" panose="020B0503020204020204" pitchFamily="34" charset="0"/>
              </a:rPr>
              <a:t> </a:t>
            </a:r>
            <a:r>
              <a:rPr lang="en-US" sz="2000" b="1" dirty="0" err="1">
                <a:latin typeface="Corbel" panose="020B0503020204020204" pitchFamily="34" charset="0"/>
              </a:rPr>
              <a:t>persoanelor</a:t>
            </a:r>
            <a:r>
              <a:rPr lang="en-US" sz="2000" b="1" dirty="0">
                <a:latin typeface="Corbel" panose="020B0503020204020204" pitchFamily="34" charset="0"/>
              </a:rPr>
              <a:t> cu </a:t>
            </a:r>
            <a:r>
              <a:rPr lang="en-US" sz="2000" b="1" dirty="0" err="1">
                <a:latin typeface="Corbel" panose="020B0503020204020204" pitchFamily="34" charset="0"/>
              </a:rPr>
              <a:t>dislexie</a:t>
            </a:r>
            <a:r>
              <a:rPr lang="en-US" sz="2000" b="1" dirty="0">
                <a:latin typeface="Corbel" panose="020B0503020204020204" pitchFamily="34" charset="0"/>
              </a:rPr>
              <a:t> pot </a:t>
            </a:r>
            <a:r>
              <a:rPr lang="en-US" sz="2000" b="1" dirty="0" err="1">
                <a:latin typeface="Corbel" panose="020B0503020204020204" pitchFamily="34" charset="0"/>
              </a:rPr>
              <a:t>varia</a:t>
            </a:r>
            <a:r>
              <a:rPr lang="en-US" sz="2000" b="1" dirty="0">
                <a:latin typeface="Corbel" panose="020B0503020204020204" pitchFamily="34" charset="0"/>
              </a:rPr>
              <a:t> </a:t>
            </a:r>
            <a:r>
              <a:rPr lang="en-US" sz="2000" b="1" dirty="0" err="1">
                <a:latin typeface="Corbel" panose="020B0503020204020204" pitchFamily="34" charset="0"/>
              </a:rPr>
              <a:t>semnificativ</a:t>
            </a:r>
            <a:r>
              <a:rPr lang="en-US" sz="2000" b="1" dirty="0">
                <a:latin typeface="Corbel" panose="020B0503020204020204" pitchFamily="34" charset="0"/>
              </a:rPr>
              <a:t> </a:t>
            </a:r>
            <a:r>
              <a:rPr lang="en-US" sz="2000" b="1" dirty="0" err="1">
                <a:latin typeface="Corbel" panose="020B0503020204020204" pitchFamily="34" charset="0"/>
              </a:rPr>
              <a:t>între</a:t>
            </a:r>
            <a:r>
              <a:rPr lang="en-US" sz="2000" b="1" dirty="0">
                <a:latin typeface="Corbel" panose="020B0503020204020204" pitchFamily="34" charset="0"/>
              </a:rPr>
              <a:t> </a:t>
            </a:r>
            <a:r>
              <a:rPr lang="en-US" sz="2000" b="1" dirty="0" err="1">
                <a:latin typeface="Corbel" panose="020B0503020204020204" pitchFamily="34" charset="0"/>
              </a:rPr>
              <a:t>diferitele</a:t>
            </a:r>
            <a:r>
              <a:rPr lang="en-US" sz="2000" b="1" dirty="0">
                <a:latin typeface="Corbel" panose="020B0503020204020204" pitchFamily="34" charset="0"/>
              </a:rPr>
              <a:t> </a:t>
            </a:r>
            <a:r>
              <a:rPr lang="en-US" sz="2000" b="1" dirty="0" err="1">
                <a:latin typeface="Corbel" panose="020B0503020204020204" pitchFamily="34" charset="0"/>
              </a:rPr>
              <a:t>sisteme</a:t>
            </a:r>
            <a:r>
              <a:rPr lang="en-US" sz="2000" b="1" dirty="0">
                <a:latin typeface="Corbel" panose="020B0503020204020204" pitchFamily="34" charset="0"/>
              </a:rPr>
              <a:t> </a:t>
            </a:r>
            <a:r>
              <a:rPr lang="en-US" sz="2000" b="1" dirty="0" err="1">
                <a:latin typeface="Corbel" panose="020B0503020204020204" pitchFamily="34" charset="0"/>
              </a:rPr>
              <a:t>educaționale</a:t>
            </a:r>
            <a:r>
              <a:rPr lang="en-US" sz="2000" b="1" dirty="0">
                <a:latin typeface="Corbel" panose="020B0503020204020204" pitchFamily="34" charset="0"/>
              </a:rPr>
              <a:t>.</a:t>
            </a:r>
          </a:p>
        </p:txBody>
      </p:sp>
      <p:grpSp>
        <p:nvGrpSpPr>
          <p:cNvPr id="132" name="Google Shape;866;p29">
            <a:extLst>
              <a:ext uri="{FF2B5EF4-FFF2-40B4-BE49-F238E27FC236}">
                <a16:creationId xmlns:a16="http://schemas.microsoft.com/office/drawing/2014/main" id="{8B718AC5-40B3-415B-A30A-08DEEBC13951}"/>
              </a:ext>
            </a:extLst>
          </p:cNvPr>
          <p:cNvGrpSpPr/>
          <p:nvPr/>
        </p:nvGrpSpPr>
        <p:grpSpPr>
          <a:xfrm>
            <a:off x="6300908" y="2351315"/>
            <a:ext cx="2498914" cy="2521277"/>
            <a:chOff x="3116363" y="1369700"/>
            <a:chExt cx="2911271" cy="3773790"/>
          </a:xfrm>
        </p:grpSpPr>
        <p:sp>
          <p:nvSpPr>
            <p:cNvPr id="133" name="Google Shape;867;p29">
              <a:extLst>
                <a:ext uri="{FF2B5EF4-FFF2-40B4-BE49-F238E27FC236}">
                  <a16:creationId xmlns:a16="http://schemas.microsoft.com/office/drawing/2014/main" id="{49106AEF-0CD9-4139-A335-FC668EE31245}"/>
                </a:ext>
              </a:extLst>
            </p:cNvPr>
            <p:cNvSpPr/>
            <p:nvPr/>
          </p:nvSpPr>
          <p:spPr>
            <a:xfrm>
              <a:off x="3605277" y="3438609"/>
              <a:ext cx="494206" cy="140761"/>
            </a:xfrm>
            <a:custGeom>
              <a:avLst/>
              <a:gdLst/>
              <a:ahLst/>
              <a:cxnLst/>
              <a:rect l="l" t="t" r="r" b="b"/>
              <a:pathLst>
                <a:path w="27259" h="7764" extrusionOk="0">
                  <a:moveTo>
                    <a:pt x="27142" y="4145"/>
                  </a:moveTo>
                  <a:lnTo>
                    <a:pt x="27142" y="4145"/>
                  </a:lnTo>
                  <a:cubicBezTo>
                    <a:pt x="27259" y="2043"/>
                    <a:pt x="25625" y="292"/>
                    <a:pt x="23582" y="234"/>
                  </a:cubicBezTo>
                  <a:lnTo>
                    <a:pt x="3969" y="59"/>
                  </a:lnTo>
                  <a:cubicBezTo>
                    <a:pt x="1926" y="0"/>
                    <a:pt x="175" y="1576"/>
                    <a:pt x="117" y="3619"/>
                  </a:cubicBezTo>
                  <a:lnTo>
                    <a:pt x="117" y="3619"/>
                  </a:lnTo>
                  <a:cubicBezTo>
                    <a:pt x="0" y="5721"/>
                    <a:pt x="1634" y="7472"/>
                    <a:pt x="3677" y="7530"/>
                  </a:cubicBezTo>
                  <a:lnTo>
                    <a:pt x="23290" y="7705"/>
                  </a:lnTo>
                  <a:cubicBezTo>
                    <a:pt x="25333" y="7764"/>
                    <a:pt x="27026" y="6188"/>
                    <a:pt x="27142" y="4145"/>
                  </a:cubicBezTo>
                  <a:close/>
                </a:path>
              </a:pathLst>
            </a:custGeom>
            <a:solidFill>
              <a:srgbClr val="F0BD9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4" name="Google Shape;868;p29">
              <a:extLst>
                <a:ext uri="{FF2B5EF4-FFF2-40B4-BE49-F238E27FC236}">
                  <a16:creationId xmlns:a16="http://schemas.microsoft.com/office/drawing/2014/main" id="{8B351E20-6FFA-49B1-B746-8A3F1232242B}"/>
                </a:ext>
              </a:extLst>
            </p:cNvPr>
            <p:cNvSpPr/>
            <p:nvPr/>
          </p:nvSpPr>
          <p:spPr>
            <a:xfrm>
              <a:off x="3548131" y="3506325"/>
              <a:ext cx="497397" cy="205322"/>
            </a:xfrm>
            <a:custGeom>
              <a:avLst/>
              <a:gdLst/>
              <a:ahLst/>
              <a:cxnLst/>
              <a:rect l="l" t="t" r="r" b="b"/>
              <a:pathLst>
                <a:path w="27435" h="11325" extrusionOk="0">
                  <a:moveTo>
                    <a:pt x="27026" y="8056"/>
                  </a:moveTo>
                  <a:lnTo>
                    <a:pt x="27026" y="8056"/>
                  </a:lnTo>
                  <a:cubicBezTo>
                    <a:pt x="27434" y="6013"/>
                    <a:pt x="26150" y="4029"/>
                    <a:pt x="24107" y="3620"/>
                  </a:cubicBezTo>
                  <a:lnTo>
                    <a:pt x="4786" y="351"/>
                  </a:lnTo>
                  <a:cubicBezTo>
                    <a:pt x="2802" y="1"/>
                    <a:pt x="876" y="1285"/>
                    <a:pt x="409" y="3270"/>
                  </a:cubicBezTo>
                  <a:lnTo>
                    <a:pt x="409" y="3270"/>
                  </a:lnTo>
                  <a:cubicBezTo>
                    <a:pt x="0" y="5313"/>
                    <a:pt x="1343" y="7239"/>
                    <a:pt x="3327" y="7706"/>
                  </a:cubicBezTo>
                  <a:lnTo>
                    <a:pt x="22648" y="10975"/>
                  </a:lnTo>
                  <a:cubicBezTo>
                    <a:pt x="24691" y="11325"/>
                    <a:pt x="26617" y="10041"/>
                    <a:pt x="27026" y="8056"/>
                  </a:cubicBezTo>
                  <a:close/>
                </a:path>
              </a:pathLst>
            </a:custGeom>
            <a:solidFill>
              <a:srgbClr val="F0BD9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5" name="Google Shape;869;p29">
              <a:extLst>
                <a:ext uri="{FF2B5EF4-FFF2-40B4-BE49-F238E27FC236}">
                  <a16:creationId xmlns:a16="http://schemas.microsoft.com/office/drawing/2014/main" id="{578D4BFA-E1AA-464F-B8A3-7C2F42CEA1F0}"/>
                </a:ext>
              </a:extLst>
            </p:cNvPr>
            <p:cNvSpPr/>
            <p:nvPr/>
          </p:nvSpPr>
          <p:spPr>
            <a:xfrm>
              <a:off x="3431717" y="3370875"/>
              <a:ext cx="510088" cy="634967"/>
            </a:xfrm>
            <a:custGeom>
              <a:avLst/>
              <a:gdLst/>
              <a:ahLst/>
              <a:cxnLst/>
              <a:rect l="l" t="t" r="r" b="b"/>
              <a:pathLst>
                <a:path w="28135" h="35023" extrusionOk="0">
                  <a:moveTo>
                    <a:pt x="5721" y="35023"/>
                  </a:moveTo>
                  <a:lnTo>
                    <a:pt x="0" y="11500"/>
                  </a:lnTo>
                  <a:lnTo>
                    <a:pt x="15702" y="1"/>
                  </a:lnTo>
                  <a:lnTo>
                    <a:pt x="28135" y="1868"/>
                  </a:lnTo>
                  <a:lnTo>
                    <a:pt x="18154" y="31579"/>
                  </a:lnTo>
                  <a:close/>
                </a:path>
              </a:pathLst>
            </a:custGeom>
            <a:solidFill>
              <a:srgbClr val="F0BD9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6" name="Google Shape;870;p29">
              <a:extLst>
                <a:ext uri="{FF2B5EF4-FFF2-40B4-BE49-F238E27FC236}">
                  <a16:creationId xmlns:a16="http://schemas.microsoft.com/office/drawing/2014/main" id="{1ABD8047-5F61-4735-BB62-B1C35DAE188F}"/>
                </a:ext>
              </a:extLst>
            </p:cNvPr>
            <p:cNvSpPr/>
            <p:nvPr/>
          </p:nvSpPr>
          <p:spPr>
            <a:xfrm>
              <a:off x="3507918" y="3533847"/>
              <a:ext cx="475169" cy="305853"/>
            </a:xfrm>
            <a:custGeom>
              <a:avLst/>
              <a:gdLst/>
              <a:ahLst/>
              <a:cxnLst/>
              <a:rect l="l" t="t" r="r" b="b"/>
              <a:pathLst>
                <a:path w="26209" h="16870" extrusionOk="0">
                  <a:moveTo>
                    <a:pt x="25274" y="14360"/>
                  </a:moveTo>
                  <a:lnTo>
                    <a:pt x="25274" y="14360"/>
                  </a:lnTo>
                  <a:cubicBezTo>
                    <a:pt x="26208" y="12492"/>
                    <a:pt x="25508" y="10274"/>
                    <a:pt x="23640" y="9340"/>
                  </a:cubicBezTo>
                  <a:lnTo>
                    <a:pt x="5954" y="935"/>
                  </a:lnTo>
                  <a:cubicBezTo>
                    <a:pt x="4144" y="1"/>
                    <a:pt x="1868" y="701"/>
                    <a:pt x="934" y="2511"/>
                  </a:cubicBezTo>
                  <a:lnTo>
                    <a:pt x="934" y="2511"/>
                  </a:lnTo>
                  <a:cubicBezTo>
                    <a:pt x="0" y="4378"/>
                    <a:pt x="700" y="6596"/>
                    <a:pt x="2510" y="7589"/>
                  </a:cubicBezTo>
                  <a:lnTo>
                    <a:pt x="20196" y="15994"/>
                  </a:lnTo>
                  <a:cubicBezTo>
                    <a:pt x="22064" y="16870"/>
                    <a:pt x="24282" y="16169"/>
                    <a:pt x="25274" y="14360"/>
                  </a:cubicBezTo>
                  <a:close/>
                </a:path>
              </a:pathLst>
            </a:custGeom>
            <a:solidFill>
              <a:srgbClr val="F0BD9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7" name="Google Shape;871;p29">
              <a:extLst>
                <a:ext uri="{FF2B5EF4-FFF2-40B4-BE49-F238E27FC236}">
                  <a16:creationId xmlns:a16="http://schemas.microsoft.com/office/drawing/2014/main" id="{C23650E6-F1F3-4729-A8C3-0AC21EAF0298}"/>
                </a:ext>
              </a:extLst>
            </p:cNvPr>
            <p:cNvSpPr/>
            <p:nvPr/>
          </p:nvSpPr>
          <p:spPr>
            <a:xfrm>
              <a:off x="3435942" y="3757138"/>
              <a:ext cx="504812" cy="501639"/>
            </a:xfrm>
            <a:custGeom>
              <a:avLst/>
              <a:gdLst/>
              <a:ahLst/>
              <a:cxnLst/>
              <a:rect l="l" t="t" r="r" b="b"/>
              <a:pathLst>
                <a:path w="27844" h="27669" extrusionOk="0">
                  <a:moveTo>
                    <a:pt x="5371" y="7764"/>
                  </a:moveTo>
                  <a:cubicBezTo>
                    <a:pt x="1" y="13426"/>
                    <a:pt x="5663" y="24166"/>
                    <a:pt x="10974" y="25917"/>
                  </a:cubicBezTo>
                  <a:cubicBezTo>
                    <a:pt x="16345" y="27668"/>
                    <a:pt x="22182" y="23116"/>
                    <a:pt x="25042" y="15819"/>
                  </a:cubicBezTo>
                  <a:cubicBezTo>
                    <a:pt x="27843" y="8523"/>
                    <a:pt x="23991" y="1694"/>
                    <a:pt x="21131" y="818"/>
                  </a:cubicBezTo>
                  <a:cubicBezTo>
                    <a:pt x="18329" y="1"/>
                    <a:pt x="10683" y="2102"/>
                    <a:pt x="5371" y="7764"/>
                  </a:cubicBezTo>
                  <a:close/>
                </a:path>
              </a:pathLst>
            </a:custGeom>
            <a:solidFill>
              <a:srgbClr val="F9CBA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8" name="Google Shape;872;p29">
              <a:extLst>
                <a:ext uri="{FF2B5EF4-FFF2-40B4-BE49-F238E27FC236}">
                  <a16:creationId xmlns:a16="http://schemas.microsoft.com/office/drawing/2014/main" id="{2E273353-6995-4848-AB57-22000BCED06F}"/>
                </a:ext>
              </a:extLst>
            </p:cNvPr>
            <p:cNvSpPr/>
            <p:nvPr/>
          </p:nvSpPr>
          <p:spPr>
            <a:xfrm>
              <a:off x="3345998" y="3503153"/>
              <a:ext cx="268814" cy="578891"/>
            </a:xfrm>
            <a:custGeom>
              <a:avLst/>
              <a:gdLst/>
              <a:ahLst/>
              <a:cxnLst/>
              <a:rect l="l" t="t" r="r" b="b"/>
              <a:pathLst>
                <a:path w="14827" h="31930" extrusionOk="0">
                  <a:moveTo>
                    <a:pt x="10799" y="31754"/>
                  </a:moveTo>
                  <a:lnTo>
                    <a:pt x="10799" y="31754"/>
                  </a:lnTo>
                  <a:cubicBezTo>
                    <a:pt x="12842" y="31579"/>
                    <a:pt x="14826" y="29770"/>
                    <a:pt x="14301" y="27785"/>
                  </a:cubicBezTo>
                  <a:lnTo>
                    <a:pt x="7588" y="3678"/>
                  </a:lnTo>
                  <a:cubicBezTo>
                    <a:pt x="7063" y="1694"/>
                    <a:pt x="5662" y="1"/>
                    <a:pt x="3619" y="176"/>
                  </a:cubicBezTo>
                  <a:lnTo>
                    <a:pt x="3619" y="176"/>
                  </a:lnTo>
                  <a:cubicBezTo>
                    <a:pt x="1576" y="293"/>
                    <a:pt x="0" y="2044"/>
                    <a:pt x="117" y="4145"/>
                  </a:cubicBezTo>
                  <a:lnTo>
                    <a:pt x="6830" y="28194"/>
                  </a:lnTo>
                  <a:cubicBezTo>
                    <a:pt x="7355" y="30237"/>
                    <a:pt x="8756" y="31930"/>
                    <a:pt x="10799" y="31754"/>
                  </a:cubicBezTo>
                  <a:close/>
                </a:path>
              </a:pathLst>
            </a:custGeom>
            <a:solidFill>
              <a:srgbClr val="F9CBA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9" name="Google Shape;873;p29">
              <a:extLst>
                <a:ext uri="{FF2B5EF4-FFF2-40B4-BE49-F238E27FC236}">
                  <a16:creationId xmlns:a16="http://schemas.microsoft.com/office/drawing/2014/main" id="{28B501DC-8E09-4EF5-BD9D-3565105E47FB}"/>
                </a:ext>
              </a:extLst>
            </p:cNvPr>
            <p:cNvSpPr/>
            <p:nvPr/>
          </p:nvSpPr>
          <p:spPr>
            <a:xfrm>
              <a:off x="3344929" y="3304210"/>
              <a:ext cx="373587" cy="340771"/>
            </a:xfrm>
            <a:custGeom>
              <a:avLst/>
              <a:gdLst/>
              <a:ahLst/>
              <a:cxnLst/>
              <a:rect l="l" t="t" r="r" b="b"/>
              <a:pathLst>
                <a:path w="20606" h="18796" extrusionOk="0">
                  <a:moveTo>
                    <a:pt x="19146" y="1576"/>
                  </a:moveTo>
                  <a:lnTo>
                    <a:pt x="19146" y="1576"/>
                  </a:lnTo>
                  <a:cubicBezTo>
                    <a:pt x="17746" y="117"/>
                    <a:pt x="15411" y="0"/>
                    <a:pt x="13893" y="1401"/>
                  </a:cubicBezTo>
                  <a:lnTo>
                    <a:pt x="1635" y="11908"/>
                  </a:lnTo>
                  <a:cubicBezTo>
                    <a:pt x="118" y="13309"/>
                    <a:pt x="1" y="15702"/>
                    <a:pt x="1460" y="17161"/>
                  </a:cubicBezTo>
                  <a:lnTo>
                    <a:pt x="1460" y="17161"/>
                  </a:lnTo>
                  <a:cubicBezTo>
                    <a:pt x="2861" y="18679"/>
                    <a:pt x="5196" y="18796"/>
                    <a:pt x="6714" y="17395"/>
                  </a:cubicBezTo>
                  <a:lnTo>
                    <a:pt x="18971" y="6888"/>
                  </a:lnTo>
                  <a:cubicBezTo>
                    <a:pt x="20489" y="5487"/>
                    <a:pt x="20606" y="3094"/>
                    <a:pt x="19146" y="1576"/>
                  </a:cubicBezTo>
                  <a:close/>
                </a:path>
              </a:pathLst>
            </a:custGeom>
            <a:solidFill>
              <a:srgbClr val="F9CBA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0" name="Google Shape;874;p29">
              <a:extLst>
                <a:ext uri="{FF2B5EF4-FFF2-40B4-BE49-F238E27FC236}">
                  <a16:creationId xmlns:a16="http://schemas.microsoft.com/office/drawing/2014/main" id="{D9DB63F2-F4AA-4DC5-A30F-D10B9A8AA52F}"/>
                </a:ext>
              </a:extLst>
            </p:cNvPr>
            <p:cNvSpPr/>
            <p:nvPr/>
          </p:nvSpPr>
          <p:spPr>
            <a:xfrm>
              <a:off x="3584101" y="3268221"/>
              <a:ext cx="493172" cy="175698"/>
            </a:xfrm>
            <a:custGeom>
              <a:avLst/>
              <a:gdLst/>
              <a:ahLst/>
              <a:cxnLst/>
              <a:rect l="l" t="t" r="r" b="b"/>
              <a:pathLst>
                <a:path w="27202" h="9691" extrusionOk="0">
                  <a:moveTo>
                    <a:pt x="27084" y="3620"/>
                  </a:moveTo>
                  <a:lnTo>
                    <a:pt x="27084" y="3620"/>
                  </a:lnTo>
                  <a:cubicBezTo>
                    <a:pt x="26968" y="1577"/>
                    <a:pt x="25158" y="1"/>
                    <a:pt x="23115" y="176"/>
                  </a:cubicBezTo>
                  <a:lnTo>
                    <a:pt x="3620" y="2102"/>
                  </a:lnTo>
                  <a:cubicBezTo>
                    <a:pt x="1518" y="2277"/>
                    <a:pt x="1" y="4028"/>
                    <a:pt x="117" y="6071"/>
                  </a:cubicBezTo>
                  <a:lnTo>
                    <a:pt x="117" y="6071"/>
                  </a:lnTo>
                  <a:cubicBezTo>
                    <a:pt x="234" y="8114"/>
                    <a:pt x="2044" y="9690"/>
                    <a:pt x="4145" y="9573"/>
                  </a:cubicBezTo>
                  <a:lnTo>
                    <a:pt x="23641" y="7647"/>
                  </a:lnTo>
                  <a:cubicBezTo>
                    <a:pt x="25684" y="7472"/>
                    <a:pt x="27201" y="5721"/>
                    <a:pt x="27084" y="3620"/>
                  </a:cubicBezTo>
                  <a:close/>
                </a:path>
              </a:pathLst>
            </a:custGeom>
            <a:solidFill>
              <a:srgbClr val="F9CBA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1" name="Google Shape;875;p29">
              <a:extLst>
                <a:ext uri="{FF2B5EF4-FFF2-40B4-BE49-F238E27FC236}">
                  <a16:creationId xmlns:a16="http://schemas.microsoft.com/office/drawing/2014/main" id="{3DD84F21-B02A-4913-BD97-BE25E65CFC68}"/>
                </a:ext>
              </a:extLst>
            </p:cNvPr>
            <p:cNvSpPr/>
            <p:nvPr/>
          </p:nvSpPr>
          <p:spPr>
            <a:xfrm>
              <a:off x="3371398" y="3526450"/>
              <a:ext cx="503742" cy="529142"/>
            </a:xfrm>
            <a:custGeom>
              <a:avLst/>
              <a:gdLst/>
              <a:ahLst/>
              <a:cxnLst/>
              <a:rect l="l" t="t" r="r" b="b"/>
              <a:pathLst>
                <a:path w="27785" h="29186" extrusionOk="0">
                  <a:moveTo>
                    <a:pt x="10215" y="0"/>
                  </a:moveTo>
                  <a:cubicBezTo>
                    <a:pt x="10624" y="3444"/>
                    <a:pt x="13017" y="18445"/>
                    <a:pt x="20430" y="13425"/>
                  </a:cubicBezTo>
                  <a:cubicBezTo>
                    <a:pt x="27785" y="8405"/>
                    <a:pt x="17745" y="29185"/>
                    <a:pt x="17745" y="29185"/>
                  </a:cubicBezTo>
                  <a:lnTo>
                    <a:pt x="5662" y="20955"/>
                  </a:lnTo>
                  <a:cubicBezTo>
                    <a:pt x="5662" y="20955"/>
                    <a:pt x="0" y="7296"/>
                    <a:pt x="10215" y="0"/>
                  </a:cubicBezTo>
                  <a:close/>
                </a:path>
              </a:pathLst>
            </a:custGeom>
            <a:solidFill>
              <a:srgbClr val="F9CBA4"/>
            </a:solidFill>
            <a:ln w="4375" cap="flat" cmpd="sng">
              <a:solidFill>
                <a:srgbClr val="F9CBA4"/>
              </a:solidFill>
              <a:prstDash val="solid"/>
              <a:miter lim="5837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2" name="Google Shape;876;p29">
              <a:extLst>
                <a:ext uri="{FF2B5EF4-FFF2-40B4-BE49-F238E27FC236}">
                  <a16:creationId xmlns:a16="http://schemas.microsoft.com/office/drawing/2014/main" id="{EF555212-BB4E-450A-B5A8-FBD8C39758D0}"/>
                </a:ext>
              </a:extLst>
            </p:cNvPr>
            <p:cNvSpPr/>
            <p:nvPr/>
          </p:nvSpPr>
          <p:spPr>
            <a:xfrm>
              <a:off x="3402075" y="4007952"/>
              <a:ext cx="458254" cy="652970"/>
            </a:xfrm>
            <a:custGeom>
              <a:avLst/>
              <a:gdLst/>
              <a:ahLst/>
              <a:cxnLst/>
              <a:rect l="l" t="t" r="r" b="b"/>
              <a:pathLst>
                <a:path w="25276" h="36016" extrusionOk="0">
                  <a:moveTo>
                    <a:pt x="25275" y="3269"/>
                  </a:moveTo>
                  <a:lnTo>
                    <a:pt x="18446" y="34673"/>
                  </a:lnTo>
                  <a:lnTo>
                    <a:pt x="5896" y="36015"/>
                  </a:lnTo>
                  <a:lnTo>
                    <a:pt x="1" y="22181"/>
                  </a:lnTo>
                  <a:lnTo>
                    <a:pt x="4846" y="1"/>
                  </a:lnTo>
                  <a:close/>
                </a:path>
              </a:pathLst>
            </a:custGeom>
            <a:solidFill>
              <a:srgbClr val="F9CBA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3" name="Google Shape;877;p29">
              <a:extLst>
                <a:ext uri="{FF2B5EF4-FFF2-40B4-BE49-F238E27FC236}">
                  <a16:creationId xmlns:a16="http://schemas.microsoft.com/office/drawing/2014/main" id="{EBE27278-E897-4930-920B-09677461AF3C}"/>
                </a:ext>
              </a:extLst>
            </p:cNvPr>
            <p:cNvSpPr/>
            <p:nvPr/>
          </p:nvSpPr>
          <p:spPr>
            <a:xfrm>
              <a:off x="3188321" y="1417310"/>
              <a:ext cx="1150330" cy="2193784"/>
            </a:xfrm>
            <a:custGeom>
              <a:avLst/>
              <a:gdLst/>
              <a:ahLst/>
              <a:cxnLst/>
              <a:rect l="l" t="t" r="r" b="b"/>
              <a:pathLst>
                <a:path w="63449" h="121003" extrusionOk="0">
                  <a:moveTo>
                    <a:pt x="63449" y="1"/>
                  </a:moveTo>
                  <a:lnTo>
                    <a:pt x="0" y="7472"/>
                  </a:lnTo>
                  <a:lnTo>
                    <a:pt x="0" y="121003"/>
                  </a:lnTo>
                  <a:lnTo>
                    <a:pt x="63449" y="11353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4" name="Google Shape;878;p29">
              <a:extLst>
                <a:ext uri="{FF2B5EF4-FFF2-40B4-BE49-F238E27FC236}">
                  <a16:creationId xmlns:a16="http://schemas.microsoft.com/office/drawing/2014/main" id="{EF62F435-EF3C-453A-8F0E-37F9AB5F92C4}"/>
                </a:ext>
              </a:extLst>
            </p:cNvPr>
            <p:cNvSpPr/>
            <p:nvPr/>
          </p:nvSpPr>
          <p:spPr>
            <a:xfrm>
              <a:off x="3543888" y="1417310"/>
              <a:ext cx="1087909" cy="2217063"/>
            </a:xfrm>
            <a:custGeom>
              <a:avLst/>
              <a:gdLst/>
              <a:ahLst/>
              <a:cxnLst/>
              <a:rect l="l" t="t" r="r" b="b"/>
              <a:pathLst>
                <a:path w="60006" h="122287" extrusionOk="0">
                  <a:moveTo>
                    <a:pt x="60005" y="1"/>
                  </a:moveTo>
                  <a:lnTo>
                    <a:pt x="1" y="8815"/>
                  </a:lnTo>
                  <a:lnTo>
                    <a:pt x="1" y="122287"/>
                  </a:lnTo>
                  <a:lnTo>
                    <a:pt x="60005" y="113531"/>
                  </a:lnTo>
                  <a:close/>
                </a:path>
              </a:pathLst>
            </a:custGeom>
            <a:solidFill>
              <a:srgbClr val="F199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5" name="Google Shape;879;p29">
              <a:extLst>
                <a:ext uri="{FF2B5EF4-FFF2-40B4-BE49-F238E27FC236}">
                  <a16:creationId xmlns:a16="http://schemas.microsoft.com/office/drawing/2014/main" id="{DFE9BB9F-078D-42A1-8F28-50A73C7DBB00}"/>
                </a:ext>
              </a:extLst>
            </p:cNvPr>
            <p:cNvSpPr/>
            <p:nvPr/>
          </p:nvSpPr>
          <p:spPr>
            <a:xfrm>
              <a:off x="4338639" y="1369700"/>
              <a:ext cx="426490" cy="2105945"/>
            </a:xfrm>
            <a:custGeom>
              <a:avLst/>
              <a:gdLst/>
              <a:ahLst/>
              <a:cxnLst/>
              <a:rect l="l" t="t" r="r" b="b"/>
              <a:pathLst>
                <a:path w="23524" h="116158" extrusionOk="0">
                  <a:moveTo>
                    <a:pt x="1" y="116157"/>
                  </a:moveTo>
                  <a:lnTo>
                    <a:pt x="1" y="2627"/>
                  </a:lnTo>
                  <a:lnTo>
                    <a:pt x="1" y="2627"/>
                  </a:lnTo>
                  <a:cubicBezTo>
                    <a:pt x="2219" y="1051"/>
                    <a:pt x="6655" y="0"/>
                    <a:pt x="11733" y="0"/>
                  </a:cubicBezTo>
                  <a:cubicBezTo>
                    <a:pt x="16870" y="0"/>
                    <a:pt x="21306" y="1051"/>
                    <a:pt x="23524" y="2627"/>
                  </a:cubicBezTo>
                  <a:lnTo>
                    <a:pt x="23524" y="116157"/>
                  </a:lnTo>
                  <a:cubicBezTo>
                    <a:pt x="21306" y="114581"/>
                    <a:pt x="16870" y="113531"/>
                    <a:pt x="11733" y="113531"/>
                  </a:cubicBezTo>
                  <a:cubicBezTo>
                    <a:pt x="6655" y="113531"/>
                    <a:pt x="2219" y="114581"/>
                    <a:pt x="1" y="116157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6" name="Google Shape;880;p29">
              <a:extLst>
                <a:ext uri="{FF2B5EF4-FFF2-40B4-BE49-F238E27FC236}">
                  <a16:creationId xmlns:a16="http://schemas.microsoft.com/office/drawing/2014/main" id="{4B17EE87-42DC-41A1-B672-8C616498B2B0}"/>
                </a:ext>
              </a:extLst>
            </p:cNvPr>
            <p:cNvSpPr/>
            <p:nvPr/>
          </p:nvSpPr>
          <p:spPr>
            <a:xfrm>
              <a:off x="4765113" y="1417310"/>
              <a:ext cx="1150349" cy="2193784"/>
            </a:xfrm>
            <a:custGeom>
              <a:avLst/>
              <a:gdLst/>
              <a:ahLst/>
              <a:cxnLst/>
              <a:rect l="l" t="t" r="r" b="b"/>
              <a:pathLst>
                <a:path w="63450" h="121003" extrusionOk="0">
                  <a:moveTo>
                    <a:pt x="1" y="1"/>
                  </a:moveTo>
                  <a:lnTo>
                    <a:pt x="63449" y="7472"/>
                  </a:lnTo>
                  <a:lnTo>
                    <a:pt x="63449" y="121003"/>
                  </a:lnTo>
                  <a:lnTo>
                    <a:pt x="1" y="11353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7" name="Google Shape;881;p29">
              <a:extLst>
                <a:ext uri="{FF2B5EF4-FFF2-40B4-BE49-F238E27FC236}">
                  <a16:creationId xmlns:a16="http://schemas.microsoft.com/office/drawing/2014/main" id="{9DB3F475-DE79-4F02-B0D3-1CD157A6A1F6}"/>
                </a:ext>
              </a:extLst>
            </p:cNvPr>
            <p:cNvSpPr/>
            <p:nvPr/>
          </p:nvSpPr>
          <p:spPr>
            <a:xfrm>
              <a:off x="3315304" y="1417310"/>
              <a:ext cx="1225479" cy="2340891"/>
            </a:xfrm>
            <a:custGeom>
              <a:avLst/>
              <a:gdLst/>
              <a:ahLst/>
              <a:cxnLst/>
              <a:rect l="l" t="t" r="r" b="b"/>
              <a:pathLst>
                <a:path w="67594" h="129117" extrusionOk="0">
                  <a:moveTo>
                    <a:pt x="67593" y="1635"/>
                  </a:moveTo>
                  <a:lnTo>
                    <a:pt x="67593" y="115107"/>
                  </a:lnTo>
                  <a:lnTo>
                    <a:pt x="16986" y="129116"/>
                  </a:lnTo>
                  <a:cubicBezTo>
                    <a:pt x="11149" y="127482"/>
                    <a:pt x="5487" y="125322"/>
                    <a:pt x="1" y="122579"/>
                  </a:cubicBezTo>
                  <a:lnTo>
                    <a:pt x="1" y="9106"/>
                  </a:lnTo>
                  <a:lnTo>
                    <a:pt x="56445" y="1"/>
                  </a:lnTo>
                  <a:lnTo>
                    <a:pt x="56445" y="1"/>
                  </a:lnTo>
                  <a:cubicBezTo>
                    <a:pt x="58896" y="1051"/>
                    <a:pt x="63216" y="1577"/>
                    <a:pt x="67593" y="1635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8" name="Google Shape;882;p29">
              <a:extLst>
                <a:ext uri="{FF2B5EF4-FFF2-40B4-BE49-F238E27FC236}">
                  <a16:creationId xmlns:a16="http://schemas.microsoft.com/office/drawing/2014/main" id="{0086FB8D-1CB7-4A11-A34D-1F0835B78207}"/>
                </a:ext>
              </a:extLst>
            </p:cNvPr>
            <p:cNvSpPr/>
            <p:nvPr/>
          </p:nvSpPr>
          <p:spPr>
            <a:xfrm>
              <a:off x="3315304" y="1582403"/>
              <a:ext cx="318562" cy="2175799"/>
            </a:xfrm>
            <a:custGeom>
              <a:avLst/>
              <a:gdLst/>
              <a:ahLst/>
              <a:cxnLst/>
              <a:rect l="l" t="t" r="r" b="b"/>
              <a:pathLst>
                <a:path w="17571" h="120011" extrusionOk="0">
                  <a:moveTo>
                    <a:pt x="59" y="0"/>
                  </a:moveTo>
                  <a:cubicBezTo>
                    <a:pt x="4554" y="59"/>
                    <a:pt x="14768" y="5721"/>
                    <a:pt x="17570" y="6713"/>
                  </a:cubicBezTo>
                  <a:lnTo>
                    <a:pt x="16986" y="120010"/>
                  </a:lnTo>
                  <a:cubicBezTo>
                    <a:pt x="11149" y="118376"/>
                    <a:pt x="5487" y="116216"/>
                    <a:pt x="1" y="113473"/>
                  </a:cubicBezTo>
                  <a:close/>
                </a:path>
              </a:pathLst>
            </a:custGeom>
            <a:solidFill>
              <a:srgbClr val="E1DDD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9" name="Google Shape;883;p29">
              <a:extLst>
                <a:ext uri="{FF2B5EF4-FFF2-40B4-BE49-F238E27FC236}">
                  <a16:creationId xmlns:a16="http://schemas.microsoft.com/office/drawing/2014/main" id="{AF566F99-90E4-4182-A2E1-72C3C360BE00}"/>
                </a:ext>
              </a:extLst>
            </p:cNvPr>
            <p:cNvSpPr/>
            <p:nvPr/>
          </p:nvSpPr>
          <p:spPr>
            <a:xfrm>
              <a:off x="3316355" y="1417310"/>
              <a:ext cx="1224428" cy="283626"/>
            </a:xfrm>
            <a:custGeom>
              <a:avLst/>
              <a:gdLst/>
              <a:ahLst/>
              <a:cxnLst/>
              <a:rect l="l" t="t" r="r" b="b"/>
              <a:pathLst>
                <a:path w="67536" h="15644" extrusionOk="0">
                  <a:moveTo>
                    <a:pt x="56387" y="1"/>
                  </a:moveTo>
                  <a:lnTo>
                    <a:pt x="1" y="9106"/>
                  </a:lnTo>
                  <a:cubicBezTo>
                    <a:pt x="5429" y="11733"/>
                    <a:pt x="11091" y="13951"/>
                    <a:pt x="16928" y="15644"/>
                  </a:cubicBezTo>
                  <a:lnTo>
                    <a:pt x="67535" y="1635"/>
                  </a:lnTo>
                  <a:cubicBezTo>
                    <a:pt x="63158" y="1577"/>
                    <a:pt x="58838" y="993"/>
                    <a:pt x="56387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0" name="Google Shape;884;p29">
              <a:extLst>
                <a:ext uri="{FF2B5EF4-FFF2-40B4-BE49-F238E27FC236}">
                  <a16:creationId xmlns:a16="http://schemas.microsoft.com/office/drawing/2014/main" id="{93ADE4A0-1EC9-4157-9C70-BB6356FECD4F}"/>
                </a:ext>
              </a:extLst>
            </p:cNvPr>
            <p:cNvSpPr/>
            <p:nvPr/>
          </p:nvSpPr>
          <p:spPr>
            <a:xfrm>
              <a:off x="3623262" y="1446953"/>
              <a:ext cx="917523" cy="2311249"/>
            </a:xfrm>
            <a:custGeom>
              <a:avLst/>
              <a:gdLst/>
              <a:ahLst/>
              <a:cxnLst/>
              <a:rect l="l" t="t" r="r" b="b"/>
              <a:pathLst>
                <a:path w="50608" h="127482" extrusionOk="0">
                  <a:moveTo>
                    <a:pt x="50607" y="0"/>
                  </a:moveTo>
                  <a:lnTo>
                    <a:pt x="50607" y="113472"/>
                  </a:lnTo>
                  <a:lnTo>
                    <a:pt x="0" y="127481"/>
                  </a:lnTo>
                  <a:lnTo>
                    <a:pt x="584" y="14184"/>
                  </a:lnTo>
                  <a:lnTo>
                    <a:pt x="0" y="14009"/>
                  </a:lnTo>
                  <a:close/>
                </a:path>
              </a:pathLst>
            </a:custGeom>
            <a:solidFill>
              <a:srgbClr val="F0F0F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1" name="Google Shape;885;p29">
              <a:extLst>
                <a:ext uri="{FF2B5EF4-FFF2-40B4-BE49-F238E27FC236}">
                  <a16:creationId xmlns:a16="http://schemas.microsoft.com/office/drawing/2014/main" id="{83801192-C9A5-48CF-A1A3-70BAA534E150}"/>
                </a:ext>
              </a:extLst>
            </p:cNvPr>
            <p:cNvSpPr/>
            <p:nvPr/>
          </p:nvSpPr>
          <p:spPr>
            <a:xfrm>
              <a:off x="4540771" y="1417310"/>
              <a:ext cx="1223358" cy="2277382"/>
            </a:xfrm>
            <a:custGeom>
              <a:avLst/>
              <a:gdLst/>
              <a:ahLst/>
              <a:cxnLst/>
              <a:rect l="l" t="t" r="r" b="b"/>
              <a:pathLst>
                <a:path w="67477" h="125614" extrusionOk="0">
                  <a:moveTo>
                    <a:pt x="11091" y="1"/>
                  </a:moveTo>
                  <a:lnTo>
                    <a:pt x="67476" y="9106"/>
                  </a:lnTo>
                  <a:lnTo>
                    <a:pt x="67476" y="122579"/>
                  </a:lnTo>
                  <a:cubicBezTo>
                    <a:pt x="66659" y="123629"/>
                    <a:pt x="64383" y="124972"/>
                    <a:pt x="60764" y="125614"/>
                  </a:cubicBezTo>
                  <a:lnTo>
                    <a:pt x="0" y="115107"/>
                  </a:lnTo>
                  <a:lnTo>
                    <a:pt x="0" y="1635"/>
                  </a:lnTo>
                  <a:cubicBezTo>
                    <a:pt x="4378" y="1577"/>
                    <a:pt x="8639" y="993"/>
                    <a:pt x="11091" y="1"/>
                  </a:cubicBezTo>
                  <a:lnTo>
                    <a:pt x="1109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2" name="Google Shape;886;p29">
              <a:extLst>
                <a:ext uri="{FF2B5EF4-FFF2-40B4-BE49-F238E27FC236}">
                  <a16:creationId xmlns:a16="http://schemas.microsoft.com/office/drawing/2014/main" id="{6B62AF68-44FC-43D3-B3EE-9B5513871355}"/>
                </a:ext>
              </a:extLst>
            </p:cNvPr>
            <p:cNvSpPr/>
            <p:nvPr/>
          </p:nvSpPr>
          <p:spPr>
            <a:xfrm>
              <a:off x="4540771" y="1417310"/>
              <a:ext cx="1223358" cy="224377"/>
            </a:xfrm>
            <a:custGeom>
              <a:avLst/>
              <a:gdLst/>
              <a:ahLst/>
              <a:cxnLst/>
              <a:rect l="l" t="t" r="r" b="b"/>
              <a:pathLst>
                <a:path w="67477" h="12376" extrusionOk="0">
                  <a:moveTo>
                    <a:pt x="11091" y="1"/>
                  </a:moveTo>
                  <a:lnTo>
                    <a:pt x="67476" y="9106"/>
                  </a:lnTo>
                  <a:cubicBezTo>
                    <a:pt x="65142" y="10274"/>
                    <a:pt x="62632" y="11383"/>
                    <a:pt x="60005" y="12375"/>
                  </a:cubicBezTo>
                  <a:lnTo>
                    <a:pt x="0" y="1635"/>
                  </a:lnTo>
                  <a:cubicBezTo>
                    <a:pt x="4378" y="1577"/>
                    <a:pt x="8639" y="993"/>
                    <a:pt x="11091" y="1"/>
                  </a:cubicBezTo>
                  <a:lnTo>
                    <a:pt x="1109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3" name="Google Shape;887;p29">
              <a:extLst>
                <a:ext uri="{FF2B5EF4-FFF2-40B4-BE49-F238E27FC236}">
                  <a16:creationId xmlns:a16="http://schemas.microsoft.com/office/drawing/2014/main" id="{C1C1E1BC-C942-49E0-A971-0905F4E1FE95}"/>
                </a:ext>
              </a:extLst>
            </p:cNvPr>
            <p:cNvSpPr/>
            <p:nvPr/>
          </p:nvSpPr>
          <p:spPr>
            <a:xfrm>
              <a:off x="4540771" y="1446953"/>
              <a:ext cx="1098479" cy="2248809"/>
            </a:xfrm>
            <a:custGeom>
              <a:avLst/>
              <a:gdLst/>
              <a:ahLst/>
              <a:cxnLst/>
              <a:rect l="l" t="t" r="r" b="b"/>
              <a:pathLst>
                <a:path w="60589" h="124038" extrusionOk="0">
                  <a:moveTo>
                    <a:pt x="0" y="0"/>
                  </a:moveTo>
                  <a:lnTo>
                    <a:pt x="0" y="113472"/>
                  </a:lnTo>
                  <a:lnTo>
                    <a:pt x="60589" y="124037"/>
                  </a:lnTo>
                  <a:lnTo>
                    <a:pt x="60005" y="10740"/>
                  </a:lnTo>
                  <a:lnTo>
                    <a:pt x="60589" y="10565"/>
                  </a:lnTo>
                  <a:close/>
                </a:path>
              </a:pathLst>
            </a:custGeom>
            <a:solidFill>
              <a:srgbClr val="F0F0F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4" name="Google Shape;888;p29">
              <a:extLst>
                <a:ext uri="{FF2B5EF4-FFF2-40B4-BE49-F238E27FC236}">
                  <a16:creationId xmlns:a16="http://schemas.microsoft.com/office/drawing/2014/main" id="{A0E11617-609D-4A21-902D-1F89158C2554}"/>
                </a:ext>
              </a:extLst>
            </p:cNvPr>
            <p:cNvSpPr/>
            <p:nvPr/>
          </p:nvSpPr>
          <p:spPr>
            <a:xfrm>
              <a:off x="4540771" y="1446953"/>
              <a:ext cx="984187" cy="2324991"/>
            </a:xfrm>
            <a:custGeom>
              <a:avLst/>
              <a:gdLst/>
              <a:ahLst/>
              <a:cxnLst/>
              <a:rect l="l" t="t" r="r" b="b"/>
              <a:pathLst>
                <a:path w="54285" h="128240" extrusionOk="0">
                  <a:moveTo>
                    <a:pt x="0" y="0"/>
                  </a:moveTo>
                  <a:lnTo>
                    <a:pt x="0" y="113472"/>
                  </a:lnTo>
                  <a:lnTo>
                    <a:pt x="54285" y="128240"/>
                  </a:lnTo>
                  <a:lnTo>
                    <a:pt x="53701" y="14943"/>
                  </a:lnTo>
                  <a:lnTo>
                    <a:pt x="54285" y="14709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5" name="Google Shape;889;p29">
              <a:extLst>
                <a:ext uri="{FF2B5EF4-FFF2-40B4-BE49-F238E27FC236}">
                  <a16:creationId xmlns:a16="http://schemas.microsoft.com/office/drawing/2014/main" id="{DDB71ABF-A8E2-4637-80F0-B8157CDEB167}"/>
                </a:ext>
              </a:extLst>
            </p:cNvPr>
            <p:cNvSpPr/>
            <p:nvPr/>
          </p:nvSpPr>
          <p:spPr>
            <a:xfrm>
              <a:off x="4089948" y="1431071"/>
              <a:ext cx="316441" cy="89961"/>
            </a:xfrm>
            <a:custGeom>
              <a:avLst/>
              <a:gdLst/>
              <a:ahLst/>
              <a:cxnLst/>
              <a:rect l="l" t="t" r="r" b="b"/>
              <a:pathLst>
                <a:path w="17454" h="4962" extrusionOk="0">
                  <a:moveTo>
                    <a:pt x="10215" y="4962"/>
                  </a:moveTo>
                  <a:lnTo>
                    <a:pt x="17453" y="2919"/>
                  </a:lnTo>
                  <a:lnTo>
                    <a:pt x="9048" y="0"/>
                  </a:lnTo>
                  <a:lnTo>
                    <a:pt x="1" y="1460"/>
                  </a:lnTo>
                  <a:close/>
                </a:path>
              </a:pathLst>
            </a:custGeom>
            <a:solidFill>
              <a:srgbClr val="D9465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6" name="Google Shape;890;p29">
              <a:extLst>
                <a:ext uri="{FF2B5EF4-FFF2-40B4-BE49-F238E27FC236}">
                  <a16:creationId xmlns:a16="http://schemas.microsoft.com/office/drawing/2014/main" id="{4A31F138-6249-4E5E-A29E-1809FF7BFDF7}"/>
                </a:ext>
              </a:extLst>
            </p:cNvPr>
            <p:cNvSpPr/>
            <p:nvPr/>
          </p:nvSpPr>
          <p:spPr>
            <a:xfrm>
              <a:off x="5628667" y="1582403"/>
              <a:ext cx="135467" cy="2113360"/>
            </a:xfrm>
            <a:custGeom>
              <a:avLst/>
              <a:gdLst/>
              <a:ahLst/>
              <a:cxnLst/>
              <a:rect l="l" t="t" r="r" b="b"/>
              <a:pathLst>
                <a:path w="7472" h="116567" extrusionOk="0">
                  <a:moveTo>
                    <a:pt x="7471" y="0"/>
                  </a:moveTo>
                  <a:cubicBezTo>
                    <a:pt x="5078" y="1226"/>
                    <a:pt x="2568" y="2335"/>
                    <a:pt x="0" y="3269"/>
                  </a:cubicBezTo>
                  <a:lnTo>
                    <a:pt x="584" y="116566"/>
                  </a:lnTo>
                  <a:cubicBezTo>
                    <a:pt x="3444" y="116158"/>
                    <a:pt x="5720" y="115341"/>
                    <a:pt x="7471" y="113473"/>
                  </a:cubicBezTo>
                  <a:close/>
                </a:path>
              </a:pathLst>
            </a:custGeom>
            <a:solidFill>
              <a:srgbClr val="E1DDD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7" name="Google Shape;891;p29">
              <a:extLst>
                <a:ext uri="{FF2B5EF4-FFF2-40B4-BE49-F238E27FC236}">
                  <a16:creationId xmlns:a16="http://schemas.microsoft.com/office/drawing/2014/main" id="{3D7E0B9E-2419-4700-B19B-6D8F693D327C}"/>
                </a:ext>
              </a:extLst>
            </p:cNvPr>
            <p:cNvSpPr/>
            <p:nvPr/>
          </p:nvSpPr>
          <p:spPr>
            <a:xfrm>
              <a:off x="4704794" y="1714681"/>
              <a:ext cx="672007" cy="274107"/>
            </a:xfrm>
            <a:custGeom>
              <a:avLst/>
              <a:gdLst/>
              <a:ahLst/>
              <a:cxnLst/>
              <a:rect l="l" t="t" r="r" b="b"/>
              <a:pathLst>
                <a:path w="37066" h="15119" extrusionOk="0">
                  <a:moveTo>
                    <a:pt x="1" y="1"/>
                  </a:moveTo>
                  <a:lnTo>
                    <a:pt x="1" y="5079"/>
                  </a:lnTo>
                  <a:lnTo>
                    <a:pt x="37066" y="15119"/>
                  </a:lnTo>
                  <a:lnTo>
                    <a:pt x="37066" y="10040"/>
                  </a:lnTo>
                  <a:close/>
                </a:path>
              </a:pathLst>
            </a:custGeom>
            <a:solidFill>
              <a:srgbClr val="E1DDD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8" name="Google Shape;892;p29">
              <a:extLst>
                <a:ext uri="{FF2B5EF4-FFF2-40B4-BE49-F238E27FC236}">
                  <a16:creationId xmlns:a16="http://schemas.microsoft.com/office/drawing/2014/main" id="{31255B9A-D418-48F6-BD00-D19A9EE8B74D}"/>
                </a:ext>
              </a:extLst>
            </p:cNvPr>
            <p:cNvSpPr/>
            <p:nvPr/>
          </p:nvSpPr>
          <p:spPr>
            <a:xfrm>
              <a:off x="4704794" y="1882948"/>
              <a:ext cx="370414" cy="151349"/>
            </a:xfrm>
            <a:custGeom>
              <a:avLst/>
              <a:gdLst/>
              <a:ahLst/>
              <a:cxnLst/>
              <a:rect l="l" t="t" r="r" b="b"/>
              <a:pathLst>
                <a:path w="20431" h="8348" extrusionOk="0">
                  <a:moveTo>
                    <a:pt x="1" y="1"/>
                  </a:moveTo>
                  <a:lnTo>
                    <a:pt x="1" y="2802"/>
                  </a:lnTo>
                  <a:lnTo>
                    <a:pt x="20430" y="8348"/>
                  </a:lnTo>
                  <a:lnTo>
                    <a:pt x="20430" y="5546"/>
                  </a:lnTo>
                  <a:close/>
                </a:path>
              </a:pathLst>
            </a:custGeom>
            <a:solidFill>
              <a:srgbClr val="E1DDD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9" name="Google Shape;893;p29">
              <a:extLst>
                <a:ext uri="{FF2B5EF4-FFF2-40B4-BE49-F238E27FC236}">
                  <a16:creationId xmlns:a16="http://schemas.microsoft.com/office/drawing/2014/main" id="{A6792DD5-3A67-448E-923D-159A19218A91}"/>
                </a:ext>
              </a:extLst>
            </p:cNvPr>
            <p:cNvSpPr/>
            <p:nvPr/>
          </p:nvSpPr>
          <p:spPr>
            <a:xfrm>
              <a:off x="4704794" y="1985601"/>
              <a:ext cx="370414" cy="150298"/>
            </a:xfrm>
            <a:custGeom>
              <a:avLst/>
              <a:gdLst/>
              <a:ahLst/>
              <a:cxnLst/>
              <a:rect l="l" t="t" r="r" b="b"/>
              <a:pathLst>
                <a:path w="20431" h="8290" extrusionOk="0">
                  <a:moveTo>
                    <a:pt x="1" y="1"/>
                  </a:moveTo>
                  <a:lnTo>
                    <a:pt x="1" y="2744"/>
                  </a:lnTo>
                  <a:lnTo>
                    <a:pt x="20430" y="8289"/>
                  </a:lnTo>
                  <a:lnTo>
                    <a:pt x="20430" y="5487"/>
                  </a:lnTo>
                  <a:close/>
                </a:path>
              </a:pathLst>
            </a:custGeom>
            <a:solidFill>
              <a:srgbClr val="E1DDD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0" name="Google Shape;894;p29">
              <a:extLst>
                <a:ext uri="{FF2B5EF4-FFF2-40B4-BE49-F238E27FC236}">
                  <a16:creationId xmlns:a16="http://schemas.microsoft.com/office/drawing/2014/main" id="{CF6279DF-53C9-4090-B246-B1765DBEE171}"/>
                </a:ext>
              </a:extLst>
            </p:cNvPr>
            <p:cNvSpPr/>
            <p:nvPr/>
          </p:nvSpPr>
          <p:spPr>
            <a:xfrm>
              <a:off x="4704794" y="2087202"/>
              <a:ext cx="370414" cy="150280"/>
            </a:xfrm>
            <a:custGeom>
              <a:avLst/>
              <a:gdLst/>
              <a:ahLst/>
              <a:cxnLst/>
              <a:rect l="l" t="t" r="r" b="b"/>
              <a:pathLst>
                <a:path w="20431" h="8289" extrusionOk="0">
                  <a:moveTo>
                    <a:pt x="1" y="0"/>
                  </a:moveTo>
                  <a:lnTo>
                    <a:pt x="1" y="2802"/>
                  </a:lnTo>
                  <a:lnTo>
                    <a:pt x="20430" y="8289"/>
                  </a:lnTo>
                  <a:lnTo>
                    <a:pt x="20430" y="5545"/>
                  </a:lnTo>
                  <a:close/>
                </a:path>
              </a:pathLst>
            </a:custGeom>
            <a:solidFill>
              <a:srgbClr val="E1DDD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1" name="Google Shape;895;p29">
              <a:extLst>
                <a:ext uri="{FF2B5EF4-FFF2-40B4-BE49-F238E27FC236}">
                  <a16:creationId xmlns:a16="http://schemas.microsoft.com/office/drawing/2014/main" id="{995FE1AE-4646-4231-A69D-26D61FBEA124}"/>
                </a:ext>
              </a:extLst>
            </p:cNvPr>
            <p:cNvSpPr/>
            <p:nvPr/>
          </p:nvSpPr>
          <p:spPr>
            <a:xfrm>
              <a:off x="4704794" y="2188786"/>
              <a:ext cx="370414" cy="151349"/>
            </a:xfrm>
            <a:custGeom>
              <a:avLst/>
              <a:gdLst/>
              <a:ahLst/>
              <a:cxnLst/>
              <a:rect l="l" t="t" r="r" b="b"/>
              <a:pathLst>
                <a:path w="20431" h="8348" extrusionOk="0">
                  <a:moveTo>
                    <a:pt x="1" y="1"/>
                  </a:moveTo>
                  <a:lnTo>
                    <a:pt x="1" y="2803"/>
                  </a:lnTo>
                  <a:lnTo>
                    <a:pt x="20430" y="8348"/>
                  </a:lnTo>
                  <a:lnTo>
                    <a:pt x="20430" y="5546"/>
                  </a:lnTo>
                  <a:close/>
                </a:path>
              </a:pathLst>
            </a:custGeom>
            <a:solidFill>
              <a:srgbClr val="E1DDD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2" name="Google Shape;896;p29">
              <a:extLst>
                <a:ext uri="{FF2B5EF4-FFF2-40B4-BE49-F238E27FC236}">
                  <a16:creationId xmlns:a16="http://schemas.microsoft.com/office/drawing/2014/main" id="{B2FD9B07-7A0E-421D-AA42-7453A44838CF}"/>
                </a:ext>
              </a:extLst>
            </p:cNvPr>
            <p:cNvSpPr/>
            <p:nvPr/>
          </p:nvSpPr>
          <p:spPr>
            <a:xfrm>
              <a:off x="4704794" y="2291439"/>
              <a:ext cx="370414" cy="150298"/>
            </a:xfrm>
            <a:custGeom>
              <a:avLst/>
              <a:gdLst/>
              <a:ahLst/>
              <a:cxnLst/>
              <a:rect l="l" t="t" r="r" b="b"/>
              <a:pathLst>
                <a:path w="20431" h="8290" extrusionOk="0">
                  <a:moveTo>
                    <a:pt x="1" y="1"/>
                  </a:moveTo>
                  <a:lnTo>
                    <a:pt x="1" y="2744"/>
                  </a:lnTo>
                  <a:lnTo>
                    <a:pt x="20430" y="8289"/>
                  </a:lnTo>
                  <a:lnTo>
                    <a:pt x="20430" y="5546"/>
                  </a:lnTo>
                  <a:close/>
                </a:path>
              </a:pathLst>
            </a:custGeom>
            <a:solidFill>
              <a:srgbClr val="E1DDD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3" name="Google Shape;897;p29">
              <a:extLst>
                <a:ext uri="{FF2B5EF4-FFF2-40B4-BE49-F238E27FC236}">
                  <a16:creationId xmlns:a16="http://schemas.microsoft.com/office/drawing/2014/main" id="{D8C7C895-1A33-4FE5-B03C-DB9E24588ECB}"/>
                </a:ext>
              </a:extLst>
            </p:cNvPr>
            <p:cNvSpPr/>
            <p:nvPr/>
          </p:nvSpPr>
          <p:spPr>
            <a:xfrm>
              <a:off x="4704794" y="2393041"/>
              <a:ext cx="370414" cy="151349"/>
            </a:xfrm>
            <a:custGeom>
              <a:avLst/>
              <a:gdLst/>
              <a:ahLst/>
              <a:cxnLst/>
              <a:rect l="l" t="t" r="r" b="b"/>
              <a:pathLst>
                <a:path w="20431" h="8348" extrusionOk="0">
                  <a:moveTo>
                    <a:pt x="1" y="0"/>
                  </a:moveTo>
                  <a:lnTo>
                    <a:pt x="1" y="2802"/>
                  </a:lnTo>
                  <a:lnTo>
                    <a:pt x="20430" y="8347"/>
                  </a:lnTo>
                  <a:lnTo>
                    <a:pt x="20430" y="5545"/>
                  </a:lnTo>
                  <a:close/>
                </a:path>
              </a:pathLst>
            </a:custGeom>
            <a:solidFill>
              <a:srgbClr val="E1DDD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4" name="Google Shape;898;p29">
              <a:extLst>
                <a:ext uri="{FF2B5EF4-FFF2-40B4-BE49-F238E27FC236}">
                  <a16:creationId xmlns:a16="http://schemas.microsoft.com/office/drawing/2014/main" id="{867C2935-4327-4B65-9E65-7D5B103B67C6}"/>
                </a:ext>
              </a:extLst>
            </p:cNvPr>
            <p:cNvSpPr/>
            <p:nvPr/>
          </p:nvSpPr>
          <p:spPr>
            <a:xfrm>
              <a:off x="5122819" y="2002534"/>
              <a:ext cx="247638" cy="624397"/>
            </a:xfrm>
            <a:custGeom>
              <a:avLst/>
              <a:gdLst/>
              <a:ahLst/>
              <a:cxnLst/>
              <a:rect l="l" t="t" r="r" b="b"/>
              <a:pathLst>
                <a:path w="13659" h="34440" extrusionOk="0">
                  <a:moveTo>
                    <a:pt x="0" y="1"/>
                  </a:moveTo>
                  <a:lnTo>
                    <a:pt x="0" y="30703"/>
                  </a:lnTo>
                  <a:lnTo>
                    <a:pt x="13659" y="34439"/>
                  </a:lnTo>
                  <a:lnTo>
                    <a:pt x="13659" y="3678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5" name="Google Shape;899;p29">
              <a:extLst>
                <a:ext uri="{FF2B5EF4-FFF2-40B4-BE49-F238E27FC236}">
                  <a16:creationId xmlns:a16="http://schemas.microsoft.com/office/drawing/2014/main" id="{CC30E2E4-A6EE-468D-963F-95B91CE33876}"/>
                </a:ext>
              </a:extLst>
            </p:cNvPr>
            <p:cNvSpPr/>
            <p:nvPr/>
          </p:nvSpPr>
          <p:spPr>
            <a:xfrm>
              <a:off x="4704794" y="2762371"/>
              <a:ext cx="247656" cy="623328"/>
            </a:xfrm>
            <a:custGeom>
              <a:avLst/>
              <a:gdLst/>
              <a:ahLst/>
              <a:cxnLst/>
              <a:rect l="l" t="t" r="r" b="b"/>
              <a:pathLst>
                <a:path w="13660" h="34381" extrusionOk="0">
                  <a:moveTo>
                    <a:pt x="1" y="1"/>
                  </a:moveTo>
                  <a:lnTo>
                    <a:pt x="1" y="30703"/>
                  </a:lnTo>
                  <a:lnTo>
                    <a:pt x="13659" y="34381"/>
                  </a:lnTo>
                  <a:lnTo>
                    <a:pt x="13659" y="3678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6" name="Google Shape;900;p29">
              <a:extLst>
                <a:ext uri="{FF2B5EF4-FFF2-40B4-BE49-F238E27FC236}">
                  <a16:creationId xmlns:a16="http://schemas.microsoft.com/office/drawing/2014/main" id="{50346E5E-7AEF-4232-8030-CF1CD70BDA35}"/>
                </a:ext>
              </a:extLst>
            </p:cNvPr>
            <p:cNvSpPr/>
            <p:nvPr/>
          </p:nvSpPr>
          <p:spPr>
            <a:xfrm>
              <a:off x="4704794" y="2590932"/>
              <a:ext cx="672007" cy="274107"/>
            </a:xfrm>
            <a:custGeom>
              <a:avLst/>
              <a:gdLst/>
              <a:ahLst/>
              <a:cxnLst/>
              <a:rect l="l" t="t" r="r" b="b"/>
              <a:pathLst>
                <a:path w="37066" h="15119" extrusionOk="0">
                  <a:moveTo>
                    <a:pt x="1" y="1"/>
                  </a:moveTo>
                  <a:lnTo>
                    <a:pt x="1" y="5079"/>
                  </a:lnTo>
                  <a:lnTo>
                    <a:pt x="37066" y="15118"/>
                  </a:lnTo>
                  <a:lnTo>
                    <a:pt x="37066" y="10040"/>
                  </a:lnTo>
                  <a:close/>
                </a:path>
              </a:pathLst>
            </a:custGeom>
            <a:solidFill>
              <a:srgbClr val="E1DDD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7" name="Google Shape;901;p29">
              <a:extLst>
                <a:ext uri="{FF2B5EF4-FFF2-40B4-BE49-F238E27FC236}">
                  <a16:creationId xmlns:a16="http://schemas.microsoft.com/office/drawing/2014/main" id="{E1C0C93A-A019-4783-9E07-D90F29054CCB}"/>
                </a:ext>
              </a:extLst>
            </p:cNvPr>
            <p:cNvSpPr/>
            <p:nvPr/>
          </p:nvSpPr>
          <p:spPr>
            <a:xfrm>
              <a:off x="5006406" y="2843866"/>
              <a:ext cx="370396" cy="150280"/>
            </a:xfrm>
            <a:custGeom>
              <a:avLst/>
              <a:gdLst/>
              <a:ahLst/>
              <a:cxnLst/>
              <a:rect l="l" t="t" r="r" b="b"/>
              <a:pathLst>
                <a:path w="20430" h="8289" extrusionOk="0">
                  <a:moveTo>
                    <a:pt x="0" y="0"/>
                  </a:moveTo>
                  <a:lnTo>
                    <a:pt x="0" y="2802"/>
                  </a:lnTo>
                  <a:lnTo>
                    <a:pt x="20430" y="8289"/>
                  </a:lnTo>
                  <a:lnTo>
                    <a:pt x="20430" y="5545"/>
                  </a:lnTo>
                  <a:close/>
                </a:path>
              </a:pathLst>
            </a:custGeom>
            <a:solidFill>
              <a:srgbClr val="E1DDD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8" name="Google Shape;902;p29">
              <a:extLst>
                <a:ext uri="{FF2B5EF4-FFF2-40B4-BE49-F238E27FC236}">
                  <a16:creationId xmlns:a16="http://schemas.microsoft.com/office/drawing/2014/main" id="{B87688FF-7B49-4A19-A4DF-80E13EA85F45}"/>
                </a:ext>
              </a:extLst>
            </p:cNvPr>
            <p:cNvSpPr/>
            <p:nvPr/>
          </p:nvSpPr>
          <p:spPr>
            <a:xfrm>
              <a:off x="5006406" y="2945450"/>
              <a:ext cx="370396" cy="151349"/>
            </a:xfrm>
            <a:custGeom>
              <a:avLst/>
              <a:gdLst/>
              <a:ahLst/>
              <a:cxnLst/>
              <a:rect l="l" t="t" r="r" b="b"/>
              <a:pathLst>
                <a:path w="20430" h="8348" extrusionOk="0">
                  <a:moveTo>
                    <a:pt x="0" y="1"/>
                  </a:moveTo>
                  <a:lnTo>
                    <a:pt x="0" y="2802"/>
                  </a:lnTo>
                  <a:lnTo>
                    <a:pt x="20430" y="8348"/>
                  </a:lnTo>
                  <a:lnTo>
                    <a:pt x="20430" y="5546"/>
                  </a:lnTo>
                  <a:close/>
                </a:path>
              </a:pathLst>
            </a:custGeom>
            <a:solidFill>
              <a:srgbClr val="E1DDD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9" name="Google Shape;903;p29">
              <a:extLst>
                <a:ext uri="{FF2B5EF4-FFF2-40B4-BE49-F238E27FC236}">
                  <a16:creationId xmlns:a16="http://schemas.microsoft.com/office/drawing/2014/main" id="{4B62E15B-522D-45A5-AF97-71D6CC09E9B1}"/>
                </a:ext>
              </a:extLst>
            </p:cNvPr>
            <p:cNvSpPr/>
            <p:nvPr/>
          </p:nvSpPr>
          <p:spPr>
            <a:xfrm>
              <a:off x="5006406" y="3048103"/>
              <a:ext cx="370396" cy="150298"/>
            </a:xfrm>
            <a:custGeom>
              <a:avLst/>
              <a:gdLst/>
              <a:ahLst/>
              <a:cxnLst/>
              <a:rect l="l" t="t" r="r" b="b"/>
              <a:pathLst>
                <a:path w="20430" h="8290" extrusionOk="0">
                  <a:moveTo>
                    <a:pt x="0" y="1"/>
                  </a:moveTo>
                  <a:lnTo>
                    <a:pt x="0" y="2802"/>
                  </a:lnTo>
                  <a:lnTo>
                    <a:pt x="20430" y="8289"/>
                  </a:lnTo>
                  <a:lnTo>
                    <a:pt x="20430" y="5546"/>
                  </a:lnTo>
                  <a:close/>
                </a:path>
              </a:pathLst>
            </a:custGeom>
            <a:solidFill>
              <a:srgbClr val="E1DDD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0" name="Google Shape;904;p29">
              <a:extLst>
                <a:ext uri="{FF2B5EF4-FFF2-40B4-BE49-F238E27FC236}">
                  <a16:creationId xmlns:a16="http://schemas.microsoft.com/office/drawing/2014/main" id="{7757F3C9-DD63-4740-B371-025F4A144B95}"/>
                </a:ext>
              </a:extLst>
            </p:cNvPr>
            <p:cNvSpPr/>
            <p:nvPr/>
          </p:nvSpPr>
          <p:spPr>
            <a:xfrm>
              <a:off x="5006406" y="3149704"/>
              <a:ext cx="370396" cy="151349"/>
            </a:xfrm>
            <a:custGeom>
              <a:avLst/>
              <a:gdLst/>
              <a:ahLst/>
              <a:cxnLst/>
              <a:rect l="l" t="t" r="r" b="b"/>
              <a:pathLst>
                <a:path w="20430" h="8348" extrusionOk="0">
                  <a:moveTo>
                    <a:pt x="0" y="0"/>
                  </a:moveTo>
                  <a:lnTo>
                    <a:pt x="0" y="2802"/>
                  </a:lnTo>
                  <a:lnTo>
                    <a:pt x="20430" y="8347"/>
                  </a:lnTo>
                  <a:lnTo>
                    <a:pt x="20430" y="5545"/>
                  </a:lnTo>
                  <a:close/>
                </a:path>
              </a:pathLst>
            </a:custGeom>
            <a:solidFill>
              <a:srgbClr val="E1DDD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1" name="Google Shape;905;p29">
              <a:extLst>
                <a:ext uri="{FF2B5EF4-FFF2-40B4-BE49-F238E27FC236}">
                  <a16:creationId xmlns:a16="http://schemas.microsoft.com/office/drawing/2014/main" id="{A19CECB6-A62F-497B-A030-AA523CA16E46}"/>
                </a:ext>
              </a:extLst>
            </p:cNvPr>
            <p:cNvSpPr/>
            <p:nvPr/>
          </p:nvSpPr>
          <p:spPr>
            <a:xfrm>
              <a:off x="5006406" y="3252358"/>
              <a:ext cx="370396" cy="150280"/>
            </a:xfrm>
            <a:custGeom>
              <a:avLst/>
              <a:gdLst/>
              <a:ahLst/>
              <a:cxnLst/>
              <a:rect l="l" t="t" r="r" b="b"/>
              <a:pathLst>
                <a:path w="20430" h="8289" extrusionOk="0">
                  <a:moveTo>
                    <a:pt x="0" y="0"/>
                  </a:moveTo>
                  <a:lnTo>
                    <a:pt x="0" y="2743"/>
                  </a:lnTo>
                  <a:lnTo>
                    <a:pt x="20430" y="8289"/>
                  </a:lnTo>
                  <a:lnTo>
                    <a:pt x="20430" y="5545"/>
                  </a:lnTo>
                  <a:close/>
                </a:path>
              </a:pathLst>
            </a:custGeom>
            <a:solidFill>
              <a:srgbClr val="E1DDD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2" name="Google Shape;906;p29">
              <a:extLst>
                <a:ext uri="{FF2B5EF4-FFF2-40B4-BE49-F238E27FC236}">
                  <a16:creationId xmlns:a16="http://schemas.microsoft.com/office/drawing/2014/main" id="{E7D3447A-8AC1-4F41-8652-A33086103BFB}"/>
                </a:ext>
              </a:extLst>
            </p:cNvPr>
            <p:cNvSpPr/>
            <p:nvPr/>
          </p:nvSpPr>
          <p:spPr>
            <a:xfrm>
              <a:off x="5006406" y="3353941"/>
              <a:ext cx="370396" cy="151349"/>
            </a:xfrm>
            <a:custGeom>
              <a:avLst/>
              <a:gdLst/>
              <a:ahLst/>
              <a:cxnLst/>
              <a:rect l="l" t="t" r="r" b="b"/>
              <a:pathLst>
                <a:path w="20430" h="8348" extrusionOk="0">
                  <a:moveTo>
                    <a:pt x="0" y="1"/>
                  </a:moveTo>
                  <a:lnTo>
                    <a:pt x="0" y="2802"/>
                  </a:lnTo>
                  <a:lnTo>
                    <a:pt x="20430" y="8348"/>
                  </a:lnTo>
                  <a:lnTo>
                    <a:pt x="20430" y="5546"/>
                  </a:lnTo>
                  <a:close/>
                </a:path>
              </a:pathLst>
            </a:custGeom>
            <a:solidFill>
              <a:srgbClr val="E1DDD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3" name="Google Shape;907;p29">
              <a:extLst>
                <a:ext uri="{FF2B5EF4-FFF2-40B4-BE49-F238E27FC236}">
                  <a16:creationId xmlns:a16="http://schemas.microsoft.com/office/drawing/2014/main" id="{67692DE1-D71E-4271-BB22-9B165B91066C}"/>
                </a:ext>
              </a:extLst>
            </p:cNvPr>
            <p:cNvSpPr/>
            <p:nvPr/>
          </p:nvSpPr>
          <p:spPr>
            <a:xfrm>
              <a:off x="3750245" y="1711509"/>
              <a:ext cx="672007" cy="299508"/>
            </a:xfrm>
            <a:custGeom>
              <a:avLst/>
              <a:gdLst/>
              <a:ahLst/>
              <a:cxnLst/>
              <a:rect l="l" t="t" r="r" b="b"/>
              <a:pathLst>
                <a:path w="37066" h="16520" extrusionOk="0">
                  <a:moveTo>
                    <a:pt x="1" y="11441"/>
                  </a:moveTo>
                  <a:lnTo>
                    <a:pt x="1" y="16520"/>
                  </a:lnTo>
                  <a:lnTo>
                    <a:pt x="37066" y="5021"/>
                  </a:lnTo>
                  <a:lnTo>
                    <a:pt x="37066" y="1"/>
                  </a:lnTo>
                  <a:close/>
                </a:path>
              </a:pathLst>
            </a:custGeom>
            <a:solidFill>
              <a:srgbClr val="D9D2D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4" name="Google Shape;908;p29">
              <a:extLst>
                <a:ext uri="{FF2B5EF4-FFF2-40B4-BE49-F238E27FC236}">
                  <a16:creationId xmlns:a16="http://schemas.microsoft.com/office/drawing/2014/main" id="{9E0E5BA9-7AE5-44AC-B6C1-73D182AED4AA}"/>
                </a:ext>
              </a:extLst>
            </p:cNvPr>
            <p:cNvSpPr/>
            <p:nvPr/>
          </p:nvSpPr>
          <p:spPr>
            <a:xfrm>
              <a:off x="3750245" y="1972910"/>
              <a:ext cx="369362" cy="165092"/>
            </a:xfrm>
            <a:custGeom>
              <a:avLst/>
              <a:gdLst/>
              <a:ahLst/>
              <a:cxnLst/>
              <a:rect l="l" t="t" r="r" b="b"/>
              <a:pathLst>
                <a:path w="20373" h="9106" extrusionOk="0">
                  <a:moveTo>
                    <a:pt x="1" y="6363"/>
                  </a:moveTo>
                  <a:lnTo>
                    <a:pt x="1" y="9106"/>
                  </a:lnTo>
                  <a:lnTo>
                    <a:pt x="20372" y="2802"/>
                  </a:lnTo>
                  <a:lnTo>
                    <a:pt x="20372" y="0"/>
                  </a:lnTo>
                  <a:close/>
                </a:path>
              </a:pathLst>
            </a:custGeom>
            <a:solidFill>
              <a:srgbClr val="D9D2D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5" name="Google Shape;909;p29">
              <a:extLst>
                <a:ext uri="{FF2B5EF4-FFF2-40B4-BE49-F238E27FC236}">
                  <a16:creationId xmlns:a16="http://schemas.microsoft.com/office/drawing/2014/main" id="{6D2B04E6-D450-4BE7-BFCD-72C20BBC9B17}"/>
                </a:ext>
              </a:extLst>
            </p:cNvPr>
            <p:cNvSpPr/>
            <p:nvPr/>
          </p:nvSpPr>
          <p:spPr>
            <a:xfrm>
              <a:off x="3750245" y="2075563"/>
              <a:ext cx="369362" cy="165092"/>
            </a:xfrm>
            <a:custGeom>
              <a:avLst/>
              <a:gdLst/>
              <a:ahLst/>
              <a:cxnLst/>
              <a:rect l="l" t="t" r="r" b="b"/>
              <a:pathLst>
                <a:path w="20373" h="9106" extrusionOk="0">
                  <a:moveTo>
                    <a:pt x="1" y="6304"/>
                  </a:moveTo>
                  <a:lnTo>
                    <a:pt x="1" y="9106"/>
                  </a:lnTo>
                  <a:lnTo>
                    <a:pt x="20372" y="2744"/>
                  </a:lnTo>
                  <a:lnTo>
                    <a:pt x="20372" y="0"/>
                  </a:lnTo>
                  <a:close/>
                </a:path>
              </a:pathLst>
            </a:custGeom>
            <a:solidFill>
              <a:srgbClr val="D9D2D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6" name="Google Shape;910;p29">
              <a:extLst>
                <a:ext uri="{FF2B5EF4-FFF2-40B4-BE49-F238E27FC236}">
                  <a16:creationId xmlns:a16="http://schemas.microsoft.com/office/drawing/2014/main" id="{2A73C9F6-4158-4971-A81C-DCC29AFF781B}"/>
                </a:ext>
              </a:extLst>
            </p:cNvPr>
            <p:cNvSpPr/>
            <p:nvPr/>
          </p:nvSpPr>
          <p:spPr>
            <a:xfrm>
              <a:off x="3750245" y="2177146"/>
              <a:ext cx="369362" cy="165110"/>
            </a:xfrm>
            <a:custGeom>
              <a:avLst/>
              <a:gdLst/>
              <a:ahLst/>
              <a:cxnLst/>
              <a:rect l="l" t="t" r="r" b="b"/>
              <a:pathLst>
                <a:path w="20373" h="9107" extrusionOk="0">
                  <a:moveTo>
                    <a:pt x="1" y="6305"/>
                  </a:moveTo>
                  <a:lnTo>
                    <a:pt x="1" y="9106"/>
                  </a:lnTo>
                  <a:lnTo>
                    <a:pt x="20372" y="2802"/>
                  </a:lnTo>
                  <a:lnTo>
                    <a:pt x="20372" y="1"/>
                  </a:lnTo>
                  <a:close/>
                </a:path>
              </a:pathLst>
            </a:custGeom>
            <a:solidFill>
              <a:srgbClr val="D9D2D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7" name="Google Shape;911;p29">
              <a:extLst>
                <a:ext uri="{FF2B5EF4-FFF2-40B4-BE49-F238E27FC236}">
                  <a16:creationId xmlns:a16="http://schemas.microsoft.com/office/drawing/2014/main" id="{D6B9F6D5-5040-4FB2-AD9B-F13CB8691C44}"/>
                </a:ext>
              </a:extLst>
            </p:cNvPr>
            <p:cNvSpPr/>
            <p:nvPr/>
          </p:nvSpPr>
          <p:spPr>
            <a:xfrm>
              <a:off x="3750245" y="2279800"/>
              <a:ext cx="369362" cy="164058"/>
            </a:xfrm>
            <a:custGeom>
              <a:avLst/>
              <a:gdLst/>
              <a:ahLst/>
              <a:cxnLst/>
              <a:rect l="l" t="t" r="r" b="b"/>
              <a:pathLst>
                <a:path w="20373" h="9049" extrusionOk="0">
                  <a:moveTo>
                    <a:pt x="1" y="6305"/>
                  </a:moveTo>
                  <a:lnTo>
                    <a:pt x="1" y="9048"/>
                  </a:lnTo>
                  <a:lnTo>
                    <a:pt x="20372" y="2744"/>
                  </a:lnTo>
                  <a:lnTo>
                    <a:pt x="20372" y="1"/>
                  </a:lnTo>
                  <a:close/>
                </a:path>
              </a:pathLst>
            </a:custGeom>
            <a:solidFill>
              <a:srgbClr val="D9D2D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8" name="Google Shape;912;p29">
              <a:extLst>
                <a:ext uri="{FF2B5EF4-FFF2-40B4-BE49-F238E27FC236}">
                  <a16:creationId xmlns:a16="http://schemas.microsoft.com/office/drawing/2014/main" id="{2159B66E-B6E6-41FD-9C08-15A447301921}"/>
                </a:ext>
              </a:extLst>
            </p:cNvPr>
            <p:cNvSpPr/>
            <p:nvPr/>
          </p:nvSpPr>
          <p:spPr>
            <a:xfrm>
              <a:off x="3750245" y="2381401"/>
              <a:ext cx="369362" cy="165092"/>
            </a:xfrm>
            <a:custGeom>
              <a:avLst/>
              <a:gdLst/>
              <a:ahLst/>
              <a:cxnLst/>
              <a:rect l="l" t="t" r="r" b="b"/>
              <a:pathLst>
                <a:path w="20373" h="9106" extrusionOk="0">
                  <a:moveTo>
                    <a:pt x="1" y="6304"/>
                  </a:moveTo>
                  <a:lnTo>
                    <a:pt x="1" y="9106"/>
                  </a:lnTo>
                  <a:lnTo>
                    <a:pt x="20372" y="2802"/>
                  </a:lnTo>
                  <a:lnTo>
                    <a:pt x="20372" y="0"/>
                  </a:lnTo>
                  <a:close/>
                </a:path>
              </a:pathLst>
            </a:custGeom>
            <a:solidFill>
              <a:srgbClr val="D9D2D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9" name="Google Shape;913;p29">
              <a:extLst>
                <a:ext uri="{FF2B5EF4-FFF2-40B4-BE49-F238E27FC236}">
                  <a16:creationId xmlns:a16="http://schemas.microsoft.com/office/drawing/2014/main" id="{B861B765-7AB3-47DB-AD2B-9B4C3D729B7C}"/>
                </a:ext>
              </a:extLst>
            </p:cNvPr>
            <p:cNvSpPr/>
            <p:nvPr/>
          </p:nvSpPr>
          <p:spPr>
            <a:xfrm>
              <a:off x="3750245" y="2482985"/>
              <a:ext cx="369362" cy="165110"/>
            </a:xfrm>
            <a:custGeom>
              <a:avLst/>
              <a:gdLst/>
              <a:ahLst/>
              <a:cxnLst/>
              <a:rect l="l" t="t" r="r" b="b"/>
              <a:pathLst>
                <a:path w="20373" h="9107" extrusionOk="0">
                  <a:moveTo>
                    <a:pt x="1" y="6363"/>
                  </a:moveTo>
                  <a:lnTo>
                    <a:pt x="1" y="9107"/>
                  </a:lnTo>
                  <a:lnTo>
                    <a:pt x="20372" y="2803"/>
                  </a:lnTo>
                  <a:lnTo>
                    <a:pt x="20372" y="1"/>
                  </a:lnTo>
                  <a:close/>
                </a:path>
              </a:pathLst>
            </a:custGeom>
            <a:solidFill>
              <a:srgbClr val="D9D2D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0" name="Google Shape;914;p29">
              <a:extLst>
                <a:ext uri="{FF2B5EF4-FFF2-40B4-BE49-F238E27FC236}">
                  <a16:creationId xmlns:a16="http://schemas.microsoft.com/office/drawing/2014/main" id="{30C2EF1B-9F4C-410A-BDD8-84E539BB5D9F}"/>
                </a:ext>
              </a:extLst>
            </p:cNvPr>
            <p:cNvSpPr/>
            <p:nvPr/>
          </p:nvSpPr>
          <p:spPr>
            <a:xfrm>
              <a:off x="4168270" y="1888242"/>
              <a:ext cx="246586" cy="632864"/>
            </a:xfrm>
            <a:custGeom>
              <a:avLst/>
              <a:gdLst/>
              <a:ahLst/>
              <a:cxnLst/>
              <a:rect l="l" t="t" r="r" b="b"/>
              <a:pathLst>
                <a:path w="13601" h="34907" extrusionOk="0">
                  <a:moveTo>
                    <a:pt x="0" y="4203"/>
                  </a:moveTo>
                  <a:lnTo>
                    <a:pt x="0" y="34906"/>
                  </a:lnTo>
                  <a:lnTo>
                    <a:pt x="13600" y="30703"/>
                  </a:lnTo>
                  <a:lnTo>
                    <a:pt x="13600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1" name="Google Shape;915;p29">
              <a:extLst>
                <a:ext uri="{FF2B5EF4-FFF2-40B4-BE49-F238E27FC236}">
                  <a16:creationId xmlns:a16="http://schemas.microsoft.com/office/drawing/2014/main" id="{6923E388-17B3-44AF-8BD1-DDAD499A245F}"/>
                </a:ext>
              </a:extLst>
            </p:cNvPr>
            <p:cNvSpPr/>
            <p:nvPr/>
          </p:nvSpPr>
          <p:spPr>
            <a:xfrm>
              <a:off x="3747072" y="2893597"/>
              <a:ext cx="247656" cy="633915"/>
            </a:xfrm>
            <a:custGeom>
              <a:avLst/>
              <a:gdLst/>
              <a:ahLst/>
              <a:cxnLst/>
              <a:rect l="l" t="t" r="r" b="b"/>
              <a:pathLst>
                <a:path w="13660" h="34965" extrusionOk="0">
                  <a:moveTo>
                    <a:pt x="1" y="4262"/>
                  </a:moveTo>
                  <a:lnTo>
                    <a:pt x="1" y="34964"/>
                  </a:lnTo>
                  <a:lnTo>
                    <a:pt x="13659" y="30762"/>
                  </a:lnTo>
                  <a:lnTo>
                    <a:pt x="13659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2" name="Google Shape;916;p29">
              <a:extLst>
                <a:ext uri="{FF2B5EF4-FFF2-40B4-BE49-F238E27FC236}">
                  <a16:creationId xmlns:a16="http://schemas.microsoft.com/office/drawing/2014/main" id="{D60D1A4C-ABC8-4240-BA8E-59B10BB32629}"/>
                </a:ext>
              </a:extLst>
            </p:cNvPr>
            <p:cNvSpPr/>
            <p:nvPr/>
          </p:nvSpPr>
          <p:spPr>
            <a:xfrm>
              <a:off x="3750245" y="2587759"/>
              <a:ext cx="672007" cy="299508"/>
            </a:xfrm>
            <a:custGeom>
              <a:avLst/>
              <a:gdLst/>
              <a:ahLst/>
              <a:cxnLst/>
              <a:rect l="l" t="t" r="r" b="b"/>
              <a:pathLst>
                <a:path w="37066" h="16520" extrusionOk="0">
                  <a:moveTo>
                    <a:pt x="1" y="11499"/>
                  </a:moveTo>
                  <a:lnTo>
                    <a:pt x="1" y="16519"/>
                  </a:lnTo>
                  <a:lnTo>
                    <a:pt x="37066" y="5079"/>
                  </a:lnTo>
                  <a:lnTo>
                    <a:pt x="37066" y="0"/>
                  </a:lnTo>
                  <a:close/>
                </a:path>
              </a:pathLst>
            </a:custGeom>
            <a:solidFill>
              <a:srgbClr val="D9D2D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3" name="Google Shape;917;p29">
              <a:extLst>
                <a:ext uri="{FF2B5EF4-FFF2-40B4-BE49-F238E27FC236}">
                  <a16:creationId xmlns:a16="http://schemas.microsoft.com/office/drawing/2014/main" id="{4D64631E-FCCF-4C3A-AFBB-CC62C8126813}"/>
                </a:ext>
              </a:extLst>
            </p:cNvPr>
            <p:cNvSpPr/>
            <p:nvPr/>
          </p:nvSpPr>
          <p:spPr>
            <a:xfrm>
              <a:off x="4045511" y="2763422"/>
              <a:ext cx="369344" cy="165110"/>
            </a:xfrm>
            <a:custGeom>
              <a:avLst/>
              <a:gdLst/>
              <a:ahLst/>
              <a:cxnLst/>
              <a:rect l="l" t="t" r="r" b="b"/>
              <a:pathLst>
                <a:path w="20372" h="9107" extrusionOk="0">
                  <a:moveTo>
                    <a:pt x="0" y="6363"/>
                  </a:moveTo>
                  <a:lnTo>
                    <a:pt x="0" y="9107"/>
                  </a:lnTo>
                  <a:lnTo>
                    <a:pt x="20371" y="2803"/>
                  </a:lnTo>
                  <a:lnTo>
                    <a:pt x="20371" y="1"/>
                  </a:lnTo>
                  <a:close/>
                </a:path>
              </a:pathLst>
            </a:custGeom>
            <a:solidFill>
              <a:srgbClr val="D9D2D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4" name="Google Shape;918;p29">
              <a:extLst>
                <a:ext uri="{FF2B5EF4-FFF2-40B4-BE49-F238E27FC236}">
                  <a16:creationId xmlns:a16="http://schemas.microsoft.com/office/drawing/2014/main" id="{48EFABAC-3209-42A6-B813-7101492B5636}"/>
                </a:ext>
              </a:extLst>
            </p:cNvPr>
            <p:cNvSpPr/>
            <p:nvPr/>
          </p:nvSpPr>
          <p:spPr>
            <a:xfrm>
              <a:off x="4045511" y="2866076"/>
              <a:ext cx="369344" cy="165110"/>
            </a:xfrm>
            <a:custGeom>
              <a:avLst/>
              <a:gdLst/>
              <a:ahLst/>
              <a:cxnLst/>
              <a:rect l="l" t="t" r="r" b="b"/>
              <a:pathLst>
                <a:path w="20372" h="9107" extrusionOk="0">
                  <a:moveTo>
                    <a:pt x="0" y="6305"/>
                  </a:moveTo>
                  <a:lnTo>
                    <a:pt x="0" y="9107"/>
                  </a:lnTo>
                  <a:lnTo>
                    <a:pt x="20371" y="2803"/>
                  </a:lnTo>
                  <a:lnTo>
                    <a:pt x="20371" y="1"/>
                  </a:lnTo>
                  <a:close/>
                </a:path>
              </a:pathLst>
            </a:custGeom>
            <a:solidFill>
              <a:srgbClr val="D9D2D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5" name="Google Shape;919;p29">
              <a:extLst>
                <a:ext uri="{FF2B5EF4-FFF2-40B4-BE49-F238E27FC236}">
                  <a16:creationId xmlns:a16="http://schemas.microsoft.com/office/drawing/2014/main" id="{60FF9FB9-FFE8-4FDA-9C4A-0C01247569EB}"/>
                </a:ext>
              </a:extLst>
            </p:cNvPr>
            <p:cNvSpPr/>
            <p:nvPr/>
          </p:nvSpPr>
          <p:spPr>
            <a:xfrm>
              <a:off x="4045511" y="2967677"/>
              <a:ext cx="369344" cy="165110"/>
            </a:xfrm>
            <a:custGeom>
              <a:avLst/>
              <a:gdLst/>
              <a:ahLst/>
              <a:cxnLst/>
              <a:rect l="l" t="t" r="r" b="b"/>
              <a:pathLst>
                <a:path w="20372" h="9107" extrusionOk="0">
                  <a:moveTo>
                    <a:pt x="0" y="6304"/>
                  </a:moveTo>
                  <a:lnTo>
                    <a:pt x="0" y="9106"/>
                  </a:lnTo>
                  <a:lnTo>
                    <a:pt x="20371" y="2802"/>
                  </a:lnTo>
                  <a:lnTo>
                    <a:pt x="20371" y="0"/>
                  </a:lnTo>
                  <a:close/>
                </a:path>
              </a:pathLst>
            </a:custGeom>
            <a:solidFill>
              <a:srgbClr val="D9D2D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6" name="Google Shape;920;p29">
              <a:extLst>
                <a:ext uri="{FF2B5EF4-FFF2-40B4-BE49-F238E27FC236}">
                  <a16:creationId xmlns:a16="http://schemas.microsoft.com/office/drawing/2014/main" id="{A0707ADC-85BD-44C6-BB22-179556640149}"/>
                </a:ext>
              </a:extLst>
            </p:cNvPr>
            <p:cNvSpPr/>
            <p:nvPr/>
          </p:nvSpPr>
          <p:spPr>
            <a:xfrm>
              <a:off x="4045511" y="3070330"/>
              <a:ext cx="369344" cy="165110"/>
            </a:xfrm>
            <a:custGeom>
              <a:avLst/>
              <a:gdLst/>
              <a:ahLst/>
              <a:cxnLst/>
              <a:rect l="l" t="t" r="r" b="b"/>
              <a:pathLst>
                <a:path w="20372" h="9107" extrusionOk="0">
                  <a:moveTo>
                    <a:pt x="0" y="6304"/>
                  </a:moveTo>
                  <a:lnTo>
                    <a:pt x="0" y="9106"/>
                  </a:lnTo>
                  <a:lnTo>
                    <a:pt x="20371" y="2744"/>
                  </a:lnTo>
                  <a:lnTo>
                    <a:pt x="20371" y="0"/>
                  </a:lnTo>
                  <a:close/>
                </a:path>
              </a:pathLst>
            </a:custGeom>
            <a:solidFill>
              <a:srgbClr val="D9D2D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7" name="Google Shape;921;p29">
              <a:extLst>
                <a:ext uri="{FF2B5EF4-FFF2-40B4-BE49-F238E27FC236}">
                  <a16:creationId xmlns:a16="http://schemas.microsoft.com/office/drawing/2014/main" id="{1596DD80-37DB-4BD3-A050-9FD870D48603}"/>
                </a:ext>
              </a:extLst>
            </p:cNvPr>
            <p:cNvSpPr/>
            <p:nvPr/>
          </p:nvSpPr>
          <p:spPr>
            <a:xfrm>
              <a:off x="4045511" y="3171914"/>
              <a:ext cx="369344" cy="165110"/>
            </a:xfrm>
            <a:custGeom>
              <a:avLst/>
              <a:gdLst/>
              <a:ahLst/>
              <a:cxnLst/>
              <a:rect l="l" t="t" r="r" b="b"/>
              <a:pathLst>
                <a:path w="20372" h="9107" extrusionOk="0">
                  <a:moveTo>
                    <a:pt x="0" y="6305"/>
                  </a:moveTo>
                  <a:lnTo>
                    <a:pt x="0" y="9107"/>
                  </a:lnTo>
                  <a:lnTo>
                    <a:pt x="20371" y="2803"/>
                  </a:lnTo>
                  <a:lnTo>
                    <a:pt x="20371" y="1"/>
                  </a:lnTo>
                  <a:close/>
                </a:path>
              </a:pathLst>
            </a:custGeom>
            <a:solidFill>
              <a:srgbClr val="D9D2D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8" name="Google Shape;922;p29">
              <a:extLst>
                <a:ext uri="{FF2B5EF4-FFF2-40B4-BE49-F238E27FC236}">
                  <a16:creationId xmlns:a16="http://schemas.microsoft.com/office/drawing/2014/main" id="{9B6BCA7F-A2E6-4B75-9F92-6B8D710EAD12}"/>
                </a:ext>
              </a:extLst>
            </p:cNvPr>
            <p:cNvSpPr/>
            <p:nvPr/>
          </p:nvSpPr>
          <p:spPr>
            <a:xfrm>
              <a:off x="4045511" y="3274567"/>
              <a:ext cx="369344" cy="164058"/>
            </a:xfrm>
            <a:custGeom>
              <a:avLst/>
              <a:gdLst/>
              <a:ahLst/>
              <a:cxnLst/>
              <a:rect l="l" t="t" r="r" b="b"/>
              <a:pathLst>
                <a:path w="20372" h="9049" extrusionOk="0">
                  <a:moveTo>
                    <a:pt x="0" y="6305"/>
                  </a:moveTo>
                  <a:lnTo>
                    <a:pt x="0" y="9048"/>
                  </a:lnTo>
                  <a:lnTo>
                    <a:pt x="20371" y="2744"/>
                  </a:lnTo>
                  <a:lnTo>
                    <a:pt x="20371" y="1"/>
                  </a:lnTo>
                  <a:close/>
                </a:path>
              </a:pathLst>
            </a:custGeom>
            <a:solidFill>
              <a:srgbClr val="D9D2D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9" name="Google Shape;923;p29">
              <a:extLst>
                <a:ext uri="{FF2B5EF4-FFF2-40B4-BE49-F238E27FC236}">
                  <a16:creationId xmlns:a16="http://schemas.microsoft.com/office/drawing/2014/main" id="{D7D61145-DB6D-452B-8545-785E84974182}"/>
                </a:ext>
              </a:extLst>
            </p:cNvPr>
            <p:cNvSpPr/>
            <p:nvPr/>
          </p:nvSpPr>
          <p:spPr>
            <a:xfrm>
              <a:off x="4275147" y="1483993"/>
              <a:ext cx="131243" cy="332305"/>
            </a:xfrm>
            <a:custGeom>
              <a:avLst/>
              <a:gdLst/>
              <a:ahLst/>
              <a:cxnLst/>
              <a:rect l="l" t="t" r="r" b="b"/>
              <a:pathLst>
                <a:path w="7239" h="18329" extrusionOk="0">
                  <a:moveTo>
                    <a:pt x="0" y="2043"/>
                  </a:moveTo>
                  <a:lnTo>
                    <a:pt x="7238" y="0"/>
                  </a:lnTo>
                  <a:lnTo>
                    <a:pt x="7238" y="16285"/>
                  </a:lnTo>
                  <a:lnTo>
                    <a:pt x="3619" y="14242"/>
                  </a:lnTo>
                  <a:lnTo>
                    <a:pt x="0" y="18328"/>
                  </a:lnTo>
                  <a:close/>
                </a:path>
              </a:pathLst>
            </a:custGeom>
            <a:solidFill>
              <a:srgbClr val="C73B5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0" name="Google Shape;924;p29">
              <a:extLst>
                <a:ext uri="{FF2B5EF4-FFF2-40B4-BE49-F238E27FC236}">
                  <a16:creationId xmlns:a16="http://schemas.microsoft.com/office/drawing/2014/main" id="{BF8DAAE7-A3B8-4310-9C87-13868E4DDB83}"/>
                </a:ext>
              </a:extLst>
            </p:cNvPr>
            <p:cNvSpPr/>
            <p:nvPr/>
          </p:nvSpPr>
          <p:spPr>
            <a:xfrm>
              <a:off x="3710032" y="3367702"/>
              <a:ext cx="332323" cy="545024"/>
            </a:xfrm>
            <a:custGeom>
              <a:avLst/>
              <a:gdLst/>
              <a:ahLst/>
              <a:cxnLst/>
              <a:rect l="l" t="t" r="r" b="b"/>
              <a:pathLst>
                <a:path w="18330" h="30062" extrusionOk="0">
                  <a:moveTo>
                    <a:pt x="2978" y="29011"/>
                  </a:moveTo>
                  <a:lnTo>
                    <a:pt x="2978" y="29011"/>
                  </a:lnTo>
                  <a:cubicBezTo>
                    <a:pt x="5137" y="30061"/>
                    <a:pt x="7939" y="29244"/>
                    <a:pt x="8873" y="27026"/>
                  </a:cubicBezTo>
                  <a:lnTo>
                    <a:pt x="17337" y="7005"/>
                  </a:lnTo>
                  <a:cubicBezTo>
                    <a:pt x="18329" y="4845"/>
                    <a:pt x="17512" y="2219"/>
                    <a:pt x="15410" y="1109"/>
                  </a:cubicBezTo>
                  <a:lnTo>
                    <a:pt x="15410" y="1109"/>
                  </a:lnTo>
                  <a:cubicBezTo>
                    <a:pt x="13251" y="0"/>
                    <a:pt x="10624" y="818"/>
                    <a:pt x="9515" y="3036"/>
                  </a:cubicBezTo>
                  <a:lnTo>
                    <a:pt x="1051" y="23057"/>
                  </a:lnTo>
                  <a:cubicBezTo>
                    <a:pt x="1" y="25275"/>
                    <a:pt x="876" y="27843"/>
                    <a:pt x="2978" y="29011"/>
                  </a:cubicBezTo>
                  <a:close/>
                </a:path>
              </a:pathLst>
            </a:custGeom>
            <a:solidFill>
              <a:srgbClr val="F9CBA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1" name="Google Shape;925;p29">
              <a:extLst>
                <a:ext uri="{FF2B5EF4-FFF2-40B4-BE49-F238E27FC236}">
                  <a16:creationId xmlns:a16="http://schemas.microsoft.com/office/drawing/2014/main" id="{82B0B75B-51E2-4DA9-88D5-724DE3E6B173}"/>
                </a:ext>
              </a:extLst>
            </p:cNvPr>
            <p:cNvSpPr/>
            <p:nvPr/>
          </p:nvSpPr>
          <p:spPr>
            <a:xfrm>
              <a:off x="5358800" y="3602633"/>
              <a:ext cx="450839" cy="585236"/>
            </a:xfrm>
            <a:custGeom>
              <a:avLst/>
              <a:gdLst/>
              <a:ahLst/>
              <a:cxnLst/>
              <a:rect l="l" t="t" r="r" b="b"/>
              <a:pathLst>
                <a:path w="24867" h="32280" extrusionOk="0">
                  <a:moveTo>
                    <a:pt x="21189" y="1"/>
                  </a:moveTo>
                  <a:lnTo>
                    <a:pt x="1" y="2627"/>
                  </a:lnTo>
                  <a:lnTo>
                    <a:pt x="3678" y="32280"/>
                  </a:lnTo>
                  <a:lnTo>
                    <a:pt x="24866" y="29595"/>
                  </a:lnTo>
                  <a:lnTo>
                    <a:pt x="21189" y="1"/>
                  </a:lnTo>
                  <a:close/>
                </a:path>
              </a:pathLst>
            </a:custGeom>
            <a:solidFill>
              <a:srgbClr val="F9CBA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2" name="Google Shape;926;p29">
              <a:extLst>
                <a:ext uri="{FF2B5EF4-FFF2-40B4-BE49-F238E27FC236}">
                  <a16:creationId xmlns:a16="http://schemas.microsoft.com/office/drawing/2014/main" id="{DFA31787-AA5E-47AB-AED9-B383DC2945C1}"/>
                </a:ext>
              </a:extLst>
            </p:cNvPr>
            <p:cNvSpPr/>
            <p:nvPr/>
          </p:nvSpPr>
          <p:spPr>
            <a:xfrm>
              <a:off x="4986300" y="2649130"/>
              <a:ext cx="895296" cy="1142951"/>
            </a:xfrm>
            <a:custGeom>
              <a:avLst/>
              <a:gdLst/>
              <a:ahLst/>
              <a:cxnLst/>
              <a:rect l="l" t="t" r="r" b="b"/>
              <a:pathLst>
                <a:path w="49382" h="63042" extrusionOk="0">
                  <a:moveTo>
                    <a:pt x="16461" y="34848"/>
                  </a:moveTo>
                  <a:cubicBezTo>
                    <a:pt x="16811" y="37358"/>
                    <a:pt x="17161" y="40393"/>
                    <a:pt x="17628" y="44012"/>
                  </a:cubicBezTo>
                  <a:lnTo>
                    <a:pt x="9164" y="33914"/>
                  </a:lnTo>
                  <a:cubicBezTo>
                    <a:pt x="5604" y="29595"/>
                    <a:pt x="1460" y="32397"/>
                    <a:pt x="0" y="34673"/>
                  </a:cubicBezTo>
                  <a:lnTo>
                    <a:pt x="17278" y="58663"/>
                  </a:lnTo>
                  <a:cubicBezTo>
                    <a:pt x="19671" y="61990"/>
                    <a:pt x="25800" y="63041"/>
                    <a:pt x="31462" y="62516"/>
                  </a:cubicBezTo>
                  <a:cubicBezTo>
                    <a:pt x="43194" y="61348"/>
                    <a:pt x="49382" y="52885"/>
                    <a:pt x="47572" y="36774"/>
                  </a:cubicBezTo>
                  <a:lnTo>
                    <a:pt x="48623" y="24166"/>
                  </a:lnTo>
                  <a:cubicBezTo>
                    <a:pt x="48915" y="22007"/>
                    <a:pt x="47280" y="20080"/>
                    <a:pt x="45121" y="19964"/>
                  </a:cubicBezTo>
                  <a:cubicBezTo>
                    <a:pt x="42961" y="19847"/>
                    <a:pt x="41151" y="21540"/>
                    <a:pt x="41151" y="23699"/>
                  </a:cubicBezTo>
                  <a:lnTo>
                    <a:pt x="40801" y="29011"/>
                  </a:lnTo>
                  <a:cubicBezTo>
                    <a:pt x="40509" y="28778"/>
                    <a:pt x="40159" y="28544"/>
                    <a:pt x="39867" y="28369"/>
                  </a:cubicBezTo>
                  <a:lnTo>
                    <a:pt x="39459" y="17862"/>
                  </a:lnTo>
                  <a:cubicBezTo>
                    <a:pt x="39284" y="12492"/>
                    <a:pt x="31870" y="13368"/>
                    <a:pt x="31929" y="17862"/>
                  </a:cubicBezTo>
                  <a:lnTo>
                    <a:pt x="32104" y="26559"/>
                  </a:lnTo>
                  <a:cubicBezTo>
                    <a:pt x="31812" y="26559"/>
                    <a:pt x="31520" y="26559"/>
                    <a:pt x="31287" y="26618"/>
                  </a:cubicBezTo>
                  <a:lnTo>
                    <a:pt x="30178" y="15644"/>
                  </a:lnTo>
                  <a:cubicBezTo>
                    <a:pt x="29652" y="10741"/>
                    <a:pt x="22181" y="11558"/>
                    <a:pt x="22706" y="16461"/>
                  </a:cubicBezTo>
                  <a:lnTo>
                    <a:pt x="23991" y="29186"/>
                  </a:lnTo>
                  <a:cubicBezTo>
                    <a:pt x="23699" y="29420"/>
                    <a:pt x="23348" y="29653"/>
                    <a:pt x="23057" y="29887"/>
                  </a:cubicBezTo>
                  <a:lnTo>
                    <a:pt x="17862" y="4729"/>
                  </a:lnTo>
                  <a:cubicBezTo>
                    <a:pt x="16869" y="1"/>
                    <a:pt x="9515" y="1343"/>
                    <a:pt x="10507" y="6305"/>
                  </a:cubicBezTo>
                  <a:close/>
                </a:path>
              </a:pathLst>
            </a:custGeom>
            <a:solidFill>
              <a:srgbClr val="F9CBA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3" name="Google Shape;927;p29">
              <a:extLst>
                <a:ext uri="{FF2B5EF4-FFF2-40B4-BE49-F238E27FC236}">
                  <a16:creationId xmlns:a16="http://schemas.microsoft.com/office/drawing/2014/main" id="{A930ABBB-ED17-40D9-831D-36B9961054BF}"/>
                </a:ext>
              </a:extLst>
            </p:cNvPr>
            <p:cNvSpPr/>
            <p:nvPr/>
          </p:nvSpPr>
          <p:spPr>
            <a:xfrm>
              <a:off x="5296360" y="3823821"/>
              <a:ext cx="731274" cy="1319665"/>
            </a:xfrm>
            <a:custGeom>
              <a:avLst/>
              <a:gdLst/>
              <a:ahLst/>
              <a:cxnLst/>
              <a:rect l="l" t="t" r="r" b="b"/>
              <a:pathLst>
                <a:path w="40335" h="72789" extrusionOk="0">
                  <a:moveTo>
                    <a:pt x="8640" y="72788"/>
                  </a:moveTo>
                  <a:lnTo>
                    <a:pt x="1" y="3911"/>
                  </a:lnTo>
                  <a:lnTo>
                    <a:pt x="31229" y="0"/>
                  </a:lnTo>
                  <a:lnTo>
                    <a:pt x="40335" y="72788"/>
                  </a:lnTo>
                  <a:close/>
                </a:path>
              </a:pathLst>
            </a:custGeom>
            <a:solidFill>
              <a:srgbClr val="B7B7B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4" name="Google Shape;928;p29">
              <a:extLst>
                <a:ext uri="{FF2B5EF4-FFF2-40B4-BE49-F238E27FC236}">
                  <a16:creationId xmlns:a16="http://schemas.microsoft.com/office/drawing/2014/main" id="{01B94A2B-F2AF-46D8-9DB1-CD7C5B373C67}"/>
                </a:ext>
              </a:extLst>
            </p:cNvPr>
            <p:cNvSpPr/>
            <p:nvPr/>
          </p:nvSpPr>
          <p:spPr>
            <a:xfrm>
              <a:off x="3116363" y="4198445"/>
              <a:ext cx="759828" cy="945044"/>
            </a:xfrm>
            <a:custGeom>
              <a:avLst/>
              <a:gdLst/>
              <a:ahLst/>
              <a:cxnLst/>
              <a:rect l="l" t="t" r="r" b="b"/>
              <a:pathLst>
                <a:path w="41910" h="52126" extrusionOk="0">
                  <a:moveTo>
                    <a:pt x="31637" y="52125"/>
                  </a:moveTo>
                  <a:lnTo>
                    <a:pt x="41910" y="6596"/>
                  </a:lnTo>
                  <a:lnTo>
                    <a:pt x="11149" y="0"/>
                  </a:lnTo>
                  <a:lnTo>
                    <a:pt x="0" y="52125"/>
                  </a:lnTo>
                  <a:close/>
                </a:path>
              </a:pathLst>
            </a:custGeom>
            <a:solidFill>
              <a:srgbClr val="B7B7B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5" name="Google Shape;929;p29">
              <a:extLst>
                <a:ext uri="{FF2B5EF4-FFF2-40B4-BE49-F238E27FC236}">
                  <a16:creationId xmlns:a16="http://schemas.microsoft.com/office/drawing/2014/main" id="{8E4F0443-8123-4DE7-8194-C9B3C890788A}"/>
                </a:ext>
              </a:extLst>
            </p:cNvPr>
            <p:cNvSpPr/>
            <p:nvPr/>
          </p:nvSpPr>
          <p:spPr>
            <a:xfrm>
              <a:off x="5319639" y="3739153"/>
              <a:ext cx="512227" cy="151349"/>
            </a:xfrm>
            <a:custGeom>
              <a:avLst/>
              <a:gdLst/>
              <a:ahLst/>
              <a:cxnLst/>
              <a:rect l="l" t="t" r="r" b="b"/>
              <a:pathLst>
                <a:path w="28253" h="8348" extrusionOk="0">
                  <a:moveTo>
                    <a:pt x="27668" y="0"/>
                  </a:moveTo>
                  <a:lnTo>
                    <a:pt x="1" y="3444"/>
                  </a:lnTo>
                  <a:lnTo>
                    <a:pt x="585" y="8347"/>
                  </a:lnTo>
                  <a:lnTo>
                    <a:pt x="28252" y="4904"/>
                  </a:lnTo>
                  <a:lnTo>
                    <a:pt x="27668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6" name="Google Shape;930;p29">
              <a:extLst>
                <a:ext uri="{FF2B5EF4-FFF2-40B4-BE49-F238E27FC236}">
                  <a16:creationId xmlns:a16="http://schemas.microsoft.com/office/drawing/2014/main" id="{4964A6A8-D225-4CD9-BACD-81D151236B4F}"/>
                </a:ext>
              </a:extLst>
            </p:cNvPr>
            <p:cNvSpPr/>
            <p:nvPr/>
          </p:nvSpPr>
          <p:spPr>
            <a:xfrm>
              <a:off x="3355516" y="4120123"/>
              <a:ext cx="513278" cy="189458"/>
            </a:xfrm>
            <a:custGeom>
              <a:avLst/>
              <a:gdLst/>
              <a:ahLst/>
              <a:cxnLst/>
              <a:rect l="l" t="t" r="r" b="b"/>
              <a:pathLst>
                <a:path w="28311" h="10450" extrusionOk="0">
                  <a:moveTo>
                    <a:pt x="993" y="1"/>
                  </a:moveTo>
                  <a:lnTo>
                    <a:pt x="1" y="4787"/>
                  </a:lnTo>
                  <a:lnTo>
                    <a:pt x="27318" y="10449"/>
                  </a:lnTo>
                  <a:lnTo>
                    <a:pt x="28310" y="5663"/>
                  </a:lnTo>
                  <a:lnTo>
                    <a:pt x="993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pic>
        <p:nvPicPr>
          <p:cNvPr id="68" name="Image 34">
            <a:extLst>
              <a:ext uri="{FF2B5EF4-FFF2-40B4-BE49-F238E27FC236}">
                <a16:creationId xmlns:a16="http://schemas.microsoft.com/office/drawing/2014/main" id="{55771FDB-0168-44D7-8554-545C4DE4125B}"/>
              </a:ext>
            </a:extLst>
          </p:cNvPr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6856371" y="172039"/>
            <a:ext cx="1641748" cy="1239838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8" name="Google Shape;1278;p33"/>
          <p:cNvSpPr txBox="1">
            <a:spLocks noGrp="1"/>
          </p:cNvSpPr>
          <p:nvPr>
            <p:ph type="body" idx="1"/>
          </p:nvPr>
        </p:nvSpPr>
        <p:spPr>
          <a:xfrm>
            <a:off x="138314" y="255261"/>
            <a:ext cx="8636852" cy="3192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r>
              <a:rPr lang="en-US" sz="2000" b="1" dirty="0" err="1">
                <a:latin typeface="Corbel" panose="020B0503020204020204" pitchFamily="34" charset="0"/>
              </a:rPr>
              <a:t>Diversitatea</a:t>
            </a:r>
            <a:r>
              <a:rPr lang="en-US" sz="2000" b="1" dirty="0">
                <a:latin typeface="Corbel" panose="020B0503020204020204" pitchFamily="34" charset="0"/>
              </a:rPr>
              <a:t> </a:t>
            </a:r>
            <a:r>
              <a:rPr lang="en-US" sz="2000" b="1" dirty="0" err="1">
                <a:latin typeface="Corbel" panose="020B0503020204020204" pitchFamily="34" charset="0"/>
              </a:rPr>
              <a:t>practicilor</a:t>
            </a:r>
            <a:r>
              <a:rPr lang="en-US" sz="2000" b="1" dirty="0">
                <a:latin typeface="Corbel" panose="020B0503020204020204" pitchFamily="34" charset="0"/>
              </a:rPr>
              <a:t> </a:t>
            </a:r>
            <a:r>
              <a:rPr lang="en-US" sz="2000" b="1" dirty="0" err="1">
                <a:latin typeface="Corbel" panose="020B0503020204020204" pitchFamily="34" charset="0"/>
              </a:rPr>
              <a:t>în</a:t>
            </a:r>
            <a:r>
              <a:rPr lang="en-US" sz="2000" b="1" dirty="0">
                <a:latin typeface="Corbel" panose="020B0503020204020204" pitchFamily="34" charset="0"/>
              </a:rPr>
              <a:t> </a:t>
            </a:r>
            <a:r>
              <a:rPr lang="en-US" sz="2000" b="1" dirty="0" err="1">
                <a:latin typeface="Corbel" panose="020B0503020204020204" pitchFamily="34" charset="0"/>
              </a:rPr>
              <a:t>rândul</a:t>
            </a:r>
            <a:r>
              <a:rPr lang="en-US" sz="2000" b="1" dirty="0">
                <a:latin typeface="Corbel" panose="020B0503020204020204" pitchFamily="34" charset="0"/>
              </a:rPr>
              <a:t> </a:t>
            </a:r>
            <a:r>
              <a:rPr lang="en-US" sz="2000" b="1" dirty="0" err="1">
                <a:latin typeface="Corbel" panose="020B0503020204020204" pitchFamily="34" charset="0"/>
              </a:rPr>
              <a:t>țărilor</a:t>
            </a:r>
            <a:r>
              <a:rPr lang="en-US" sz="2000" b="1" dirty="0">
                <a:latin typeface="Corbel" panose="020B0503020204020204" pitchFamily="34" charset="0"/>
              </a:rPr>
              <a:t> </a:t>
            </a:r>
            <a:r>
              <a:rPr lang="en-US" sz="2000" b="1" dirty="0" err="1">
                <a:latin typeface="Corbel" panose="020B0503020204020204" pitchFamily="34" charset="0"/>
              </a:rPr>
              <a:t>europene</a:t>
            </a:r>
            <a:r>
              <a:rPr lang="en-US" sz="2000" b="1" dirty="0">
                <a:latin typeface="Corbel" panose="020B0503020204020204" pitchFamily="34" charset="0"/>
              </a:rPr>
              <a:t> </a:t>
            </a:r>
            <a:r>
              <a:rPr lang="en-US" sz="2000" b="1" dirty="0" err="1">
                <a:latin typeface="Corbel" panose="020B0503020204020204" pitchFamily="34" charset="0"/>
              </a:rPr>
              <a:t>reflectă</a:t>
            </a:r>
            <a:r>
              <a:rPr lang="en-US" sz="2000" b="1" dirty="0">
                <a:latin typeface="Corbel" panose="020B0503020204020204" pitchFamily="34" charset="0"/>
              </a:rPr>
              <a:t> o </a:t>
            </a:r>
            <a:r>
              <a:rPr lang="en-US" sz="2000" b="1" dirty="0" err="1">
                <a:latin typeface="Corbel" panose="020B0503020204020204" pitchFamily="34" charset="0"/>
              </a:rPr>
              <a:t>serie</a:t>
            </a:r>
            <a:r>
              <a:rPr lang="en-US" sz="2000" b="1" dirty="0">
                <a:latin typeface="Corbel" panose="020B0503020204020204" pitchFamily="34" charset="0"/>
              </a:rPr>
              <a:t> de </a:t>
            </a:r>
            <a:r>
              <a:rPr lang="en-US" sz="2000" b="1" dirty="0" err="1">
                <a:latin typeface="Corbel" panose="020B0503020204020204" pitchFamily="34" charset="0"/>
              </a:rPr>
              <a:t>filosofii</a:t>
            </a:r>
            <a:r>
              <a:rPr lang="en-US" sz="2000" b="1" dirty="0">
                <a:latin typeface="Corbel" panose="020B0503020204020204" pitchFamily="34" charset="0"/>
              </a:rPr>
              <a:t> </a:t>
            </a:r>
            <a:r>
              <a:rPr lang="en-US" sz="2000" b="1" dirty="0" err="1">
                <a:latin typeface="Corbel" panose="020B0503020204020204" pitchFamily="34" charset="0"/>
              </a:rPr>
              <a:t>culturale</a:t>
            </a:r>
            <a:r>
              <a:rPr lang="en-US" sz="2000" b="1" dirty="0">
                <a:latin typeface="Corbel" panose="020B0503020204020204" pitchFamily="34" charset="0"/>
              </a:rPr>
              <a:t>, </a:t>
            </a:r>
            <a:r>
              <a:rPr lang="en-US" sz="2000" b="1" dirty="0" err="1">
                <a:latin typeface="Corbel" panose="020B0503020204020204" pitchFamily="34" charset="0"/>
              </a:rPr>
              <a:t>economice</a:t>
            </a:r>
            <a:r>
              <a:rPr lang="en-US" sz="2000" b="1" dirty="0">
                <a:latin typeface="Corbel" panose="020B0503020204020204" pitchFamily="34" charset="0"/>
              </a:rPr>
              <a:t> </a:t>
            </a:r>
            <a:r>
              <a:rPr lang="en-US" sz="2000" b="1" dirty="0" err="1">
                <a:latin typeface="Corbel" panose="020B0503020204020204" pitchFamily="34" charset="0"/>
              </a:rPr>
              <a:t>și</a:t>
            </a:r>
            <a:r>
              <a:rPr lang="en-US" sz="2000" b="1" dirty="0">
                <a:latin typeface="Corbel" panose="020B0503020204020204" pitchFamily="34" charset="0"/>
              </a:rPr>
              <a:t> </a:t>
            </a:r>
            <a:r>
              <a:rPr lang="en-US" sz="2000" b="1" dirty="0" err="1">
                <a:latin typeface="Corbel" panose="020B0503020204020204" pitchFamily="34" charset="0"/>
              </a:rPr>
              <a:t>educaționale</a:t>
            </a:r>
            <a:r>
              <a:rPr lang="en-US" sz="2000" b="1" dirty="0">
                <a:latin typeface="Corbel" panose="020B0503020204020204" pitchFamily="34" charset="0"/>
              </a:rPr>
              <a:t>. </a:t>
            </a:r>
            <a:r>
              <a:rPr lang="en-US" sz="2000" b="1" dirty="0" err="1">
                <a:latin typeface="Corbel" panose="020B0503020204020204" pitchFamily="34" charset="0"/>
              </a:rPr>
              <a:t>Unele</a:t>
            </a:r>
            <a:r>
              <a:rPr lang="en-US" sz="2000" b="1" dirty="0">
                <a:latin typeface="Corbel" panose="020B0503020204020204" pitchFamily="34" charset="0"/>
              </a:rPr>
              <a:t> </a:t>
            </a:r>
            <a:r>
              <a:rPr lang="en-US" sz="2000" b="1" dirty="0" err="1">
                <a:latin typeface="Corbel" panose="020B0503020204020204" pitchFamily="34" charset="0"/>
              </a:rPr>
              <a:t>națiuni</a:t>
            </a:r>
            <a:r>
              <a:rPr lang="en-US" sz="2000" b="1" dirty="0">
                <a:latin typeface="Corbel" panose="020B0503020204020204" pitchFamily="34" charset="0"/>
              </a:rPr>
              <a:t> au </a:t>
            </a:r>
            <a:r>
              <a:rPr lang="en-US" sz="2000" b="1" dirty="0" err="1">
                <a:latin typeface="Corbel" panose="020B0503020204020204" pitchFamily="34" charset="0"/>
              </a:rPr>
              <a:t>stabilit</a:t>
            </a:r>
            <a:r>
              <a:rPr lang="en-US" sz="2000" b="1" dirty="0">
                <a:latin typeface="Corbel" panose="020B0503020204020204" pitchFamily="34" charset="0"/>
              </a:rPr>
              <a:t> cadre </a:t>
            </a:r>
            <a:r>
              <a:rPr lang="en-US" sz="2000" b="1" dirty="0" err="1">
                <a:latin typeface="Corbel" panose="020B0503020204020204" pitchFamily="34" charset="0"/>
              </a:rPr>
              <a:t>și</a:t>
            </a:r>
            <a:r>
              <a:rPr lang="en-US" sz="2000" b="1" dirty="0">
                <a:latin typeface="Corbel" panose="020B0503020204020204" pitchFamily="34" charset="0"/>
              </a:rPr>
              <a:t> </a:t>
            </a:r>
            <a:r>
              <a:rPr lang="en-US" sz="2000" b="1" dirty="0" err="1">
                <a:latin typeface="Corbel" panose="020B0503020204020204" pitchFamily="34" charset="0"/>
              </a:rPr>
              <a:t>resurse</a:t>
            </a:r>
            <a:r>
              <a:rPr lang="en-US" sz="2000" b="1" dirty="0">
                <a:latin typeface="Corbel" panose="020B0503020204020204" pitchFamily="34" charset="0"/>
              </a:rPr>
              <a:t> </a:t>
            </a:r>
            <a:r>
              <a:rPr lang="en-US" sz="2000" b="1" dirty="0" err="1">
                <a:latin typeface="Corbel" panose="020B0503020204020204" pitchFamily="34" charset="0"/>
              </a:rPr>
              <a:t>solide</a:t>
            </a:r>
            <a:r>
              <a:rPr lang="en-US" sz="2000" b="1" dirty="0">
                <a:latin typeface="Corbel" panose="020B0503020204020204" pitchFamily="34" charset="0"/>
              </a:rPr>
              <a:t> dedicate </a:t>
            </a:r>
            <a:r>
              <a:rPr lang="en-US" sz="2000" b="1" dirty="0" err="1">
                <a:latin typeface="Corbel" panose="020B0503020204020204" pitchFamily="34" charset="0"/>
              </a:rPr>
              <a:t>identificării</a:t>
            </a:r>
            <a:r>
              <a:rPr lang="en-US" sz="2000" b="1" dirty="0">
                <a:latin typeface="Corbel" panose="020B0503020204020204" pitchFamily="34" charset="0"/>
              </a:rPr>
              <a:t> </a:t>
            </a:r>
            <a:r>
              <a:rPr lang="en-US" sz="2000" b="1" dirty="0" err="1">
                <a:latin typeface="Corbel" panose="020B0503020204020204" pitchFamily="34" charset="0"/>
              </a:rPr>
              <a:t>și</a:t>
            </a:r>
            <a:r>
              <a:rPr lang="en-US" sz="2000" b="1" dirty="0">
                <a:latin typeface="Corbel" panose="020B0503020204020204" pitchFamily="34" charset="0"/>
              </a:rPr>
              <a:t> </a:t>
            </a:r>
            <a:r>
              <a:rPr lang="en-US" sz="2000" b="1" dirty="0" err="1">
                <a:latin typeface="Corbel" panose="020B0503020204020204" pitchFamily="34" charset="0"/>
              </a:rPr>
              <a:t>sprijinirii</a:t>
            </a:r>
            <a:r>
              <a:rPr lang="en-US" sz="2000" b="1" dirty="0">
                <a:latin typeface="Corbel" panose="020B0503020204020204" pitchFamily="34" charset="0"/>
              </a:rPr>
              <a:t> </a:t>
            </a:r>
            <a:r>
              <a:rPr lang="en-US" sz="2000" b="1" dirty="0" err="1">
                <a:latin typeface="Corbel" panose="020B0503020204020204" pitchFamily="34" charset="0"/>
              </a:rPr>
              <a:t>timpurii</a:t>
            </a:r>
            <a:r>
              <a:rPr lang="en-US" sz="2000" b="1" dirty="0">
                <a:latin typeface="Corbel" panose="020B0503020204020204" pitchFamily="34" charset="0"/>
              </a:rPr>
              <a:t>, </a:t>
            </a:r>
            <a:r>
              <a:rPr lang="en-US" sz="2000" b="1" dirty="0" err="1">
                <a:latin typeface="Corbel" panose="020B0503020204020204" pitchFamily="34" charset="0"/>
              </a:rPr>
              <a:t>în</a:t>
            </a:r>
            <a:r>
              <a:rPr lang="en-US" sz="2000" b="1" dirty="0">
                <a:latin typeface="Corbel" panose="020B0503020204020204" pitchFamily="34" charset="0"/>
              </a:rPr>
              <a:t> </a:t>
            </a:r>
            <a:r>
              <a:rPr lang="en-US" sz="2000" b="1" dirty="0" err="1">
                <a:latin typeface="Corbel" panose="020B0503020204020204" pitchFamily="34" charset="0"/>
              </a:rPr>
              <a:t>timp</a:t>
            </a:r>
            <a:r>
              <a:rPr lang="en-US" sz="2000" b="1" dirty="0">
                <a:latin typeface="Corbel" panose="020B0503020204020204" pitchFamily="34" charset="0"/>
              </a:rPr>
              <a:t> </a:t>
            </a:r>
            <a:r>
              <a:rPr lang="en-US" sz="2000" b="1" dirty="0" err="1">
                <a:latin typeface="Corbel" panose="020B0503020204020204" pitchFamily="34" charset="0"/>
              </a:rPr>
              <a:t>ce</a:t>
            </a:r>
            <a:r>
              <a:rPr lang="en-US" sz="2000" b="1" dirty="0">
                <a:latin typeface="Corbel" panose="020B0503020204020204" pitchFamily="34" charset="0"/>
              </a:rPr>
              <a:t> </a:t>
            </a:r>
            <a:r>
              <a:rPr lang="en-US" sz="2000" b="1" dirty="0" err="1">
                <a:latin typeface="Corbel" panose="020B0503020204020204" pitchFamily="34" charset="0"/>
              </a:rPr>
              <a:t>altele</a:t>
            </a:r>
            <a:r>
              <a:rPr lang="en-US" sz="2000" b="1" dirty="0">
                <a:latin typeface="Corbel" panose="020B0503020204020204" pitchFamily="34" charset="0"/>
              </a:rPr>
              <a:t> sunt </a:t>
            </a:r>
            <a:r>
              <a:rPr lang="en-US" sz="2000" b="1" dirty="0" err="1">
                <a:latin typeface="Corbel" panose="020B0503020204020204" pitchFamily="34" charset="0"/>
              </a:rPr>
              <a:t>încă</a:t>
            </a:r>
            <a:r>
              <a:rPr lang="en-US" sz="2000" b="1" dirty="0">
                <a:latin typeface="Corbel" panose="020B0503020204020204" pitchFamily="34" charset="0"/>
              </a:rPr>
              <a:t> </a:t>
            </a:r>
            <a:r>
              <a:rPr lang="en-US" sz="2000" b="1" dirty="0" err="1">
                <a:latin typeface="Corbel" panose="020B0503020204020204" pitchFamily="34" charset="0"/>
              </a:rPr>
              <a:t>în</a:t>
            </a:r>
            <a:r>
              <a:rPr lang="en-US" sz="2000" b="1" dirty="0">
                <a:latin typeface="Corbel" panose="020B0503020204020204" pitchFamily="34" charset="0"/>
              </a:rPr>
              <a:t> curs de </a:t>
            </a:r>
            <a:r>
              <a:rPr lang="en-US" sz="2000" b="1" dirty="0" err="1">
                <a:latin typeface="Corbel" panose="020B0503020204020204" pitchFamily="34" charset="0"/>
              </a:rPr>
              <a:t>elaborare</a:t>
            </a:r>
            <a:r>
              <a:rPr lang="en-US" sz="2000" b="1" dirty="0">
                <a:latin typeface="Corbel" panose="020B0503020204020204" pitchFamily="34" charset="0"/>
              </a:rPr>
              <a:t> </a:t>
            </a:r>
            <a:r>
              <a:rPr lang="en-US" sz="2000" b="1" dirty="0" err="1">
                <a:latin typeface="Corbel" panose="020B0503020204020204" pitchFamily="34" charset="0"/>
              </a:rPr>
              <a:t>și</a:t>
            </a:r>
            <a:r>
              <a:rPr lang="en-US" sz="2000" b="1" dirty="0">
                <a:latin typeface="Corbel" panose="020B0503020204020204" pitchFamily="34" charset="0"/>
              </a:rPr>
              <a:t> </a:t>
            </a:r>
            <a:r>
              <a:rPr lang="en-US" sz="2000" b="1" dirty="0" err="1">
                <a:latin typeface="Corbel" panose="020B0503020204020204" pitchFamily="34" charset="0"/>
              </a:rPr>
              <a:t>punere</a:t>
            </a:r>
            <a:r>
              <a:rPr lang="en-US" sz="2000" b="1" dirty="0">
                <a:latin typeface="Corbel" panose="020B0503020204020204" pitchFamily="34" charset="0"/>
              </a:rPr>
              <a:t> </a:t>
            </a:r>
            <a:r>
              <a:rPr lang="en-US" sz="2000" b="1" dirty="0" err="1">
                <a:latin typeface="Corbel" panose="020B0503020204020204" pitchFamily="34" charset="0"/>
              </a:rPr>
              <a:t>în</a:t>
            </a:r>
            <a:r>
              <a:rPr lang="en-US" sz="2000" b="1" dirty="0">
                <a:latin typeface="Corbel" panose="020B0503020204020204" pitchFamily="34" charset="0"/>
              </a:rPr>
              <a:t> </a:t>
            </a:r>
            <a:r>
              <a:rPr lang="en-US" sz="2000" b="1" dirty="0" err="1">
                <a:latin typeface="Corbel" panose="020B0503020204020204" pitchFamily="34" charset="0"/>
              </a:rPr>
              <a:t>aplicare</a:t>
            </a:r>
            <a:r>
              <a:rPr lang="en-US" sz="2000" b="1" dirty="0">
                <a:latin typeface="Corbel" panose="020B0503020204020204" pitchFamily="34" charset="0"/>
              </a:rPr>
              <a:t> a </a:t>
            </a:r>
            <a:r>
              <a:rPr lang="en-US" sz="2000" b="1" dirty="0" err="1">
                <a:latin typeface="Corbel" panose="020B0503020204020204" pitchFamily="34" charset="0"/>
              </a:rPr>
              <a:t>unor</a:t>
            </a:r>
            <a:r>
              <a:rPr lang="en-US" sz="2000" b="1" dirty="0">
                <a:latin typeface="Corbel" panose="020B0503020204020204" pitchFamily="34" charset="0"/>
              </a:rPr>
              <a:t> </a:t>
            </a:r>
            <a:r>
              <a:rPr lang="en-US" sz="2000" b="1" dirty="0" err="1">
                <a:latin typeface="Corbel" panose="020B0503020204020204" pitchFamily="34" charset="0"/>
              </a:rPr>
              <a:t>strategii</a:t>
            </a:r>
            <a:r>
              <a:rPr lang="en-US" sz="2000" b="1" dirty="0">
                <a:latin typeface="Corbel" panose="020B0503020204020204" pitchFamily="34" charset="0"/>
              </a:rPr>
              <a:t> </a:t>
            </a:r>
            <a:r>
              <a:rPr lang="en-US" sz="2000" b="1" dirty="0" err="1">
                <a:latin typeface="Corbel" panose="020B0503020204020204" pitchFamily="34" charset="0"/>
              </a:rPr>
              <a:t>eficiente</a:t>
            </a:r>
            <a:r>
              <a:rPr lang="en-US" sz="2000" b="1" dirty="0">
                <a:latin typeface="Corbel" panose="020B0503020204020204" pitchFamily="34" charset="0"/>
              </a:rPr>
              <a:t>.</a:t>
            </a:r>
            <a:endParaRPr lang="ro-RO" sz="2000" b="1" dirty="0">
              <a:latin typeface="Corbel" panose="020B0503020204020204" pitchFamily="34" charset="0"/>
            </a:endParaRPr>
          </a:p>
          <a:p>
            <a:endParaRPr lang="en-US" sz="2000" b="1" dirty="0">
              <a:latin typeface="Corbel" panose="020B0503020204020204" pitchFamily="34" charset="0"/>
            </a:endParaRPr>
          </a:p>
          <a:p>
            <a:r>
              <a:rPr lang="en-US" sz="2000" b="1" dirty="0" err="1">
                <a:latin typeface="Corbel" panose="020B0503020204020204" pitchFamily="34" charset="0"/>
              </a:rPr>
              <a:t>Pentru</a:t>
            </a:r>
            <a:r>
              <a:rPr lang="en-US" sz="2000" b="1" dirty="0">
                <a:latin typeface="Corbel" panose="020B0503020204020204" pitchFamily="34" charset="0"/>
              </a:rPr>
              <a:t> a </a:t>
            </a:r>
            <a:r>
              <a:rPr lang="en-US" sz="2000" b="1" dirty="0" err="1">
                <a:latin typeface="Corbel" panose="020B0503020204020204" pitchFamily="34" charset="0"/>
              </a:rPr>
              <a:t>înțelege</a:t>
            </a:r>
            <a:r>
              <a:rPr lang="en-US" sz="2000" b="1" dirty="0">
                <a:latin typeface="Corbel" panose="020B0503020204020204" pitchFamily="34" charset="0"/>
              </a:rPr>
              <a:t> pe </a:t>
            </a:r>
            <a:r>
              <a:rPr lang="en-US" sz="2000" b="1" dirty="0" err="1">
                <a:latin typeface="Corbel" panose="020B0503020204020204" pitchFamily="34" charset="0"/>
              </a:rPr>
              <a:t>deplin</a:t>
            </a:r>
            <a:r>
              <a:rPr lang="en-US" sz="2000" b="1" dirty="0">
                <a:latin typeface="Corbel" panose="020B0503020204020204" pitchFamily="34" charset="0"/>
              </a:rPr>
              <a:t> </a:t>
            </a:r>
            <a:r>
              <a:rPr lang="en-US" sz="2000" b="1" dirty="0" err="1">
                <a:latin typeface="Corbel" panose="020B0503020204020204" pitchFamily="34" charset="0"/>
              </a:rPr>
              <a:t>situația</a:t>
            </a:r>
            <a:r>
              <a:rPr lang="en-US" sz="2000" b="1" dirty="0">
                <a:latin typeface="Corbel" panose="020B0503020204020204" pitchFamily="34" charset="0"/>
              </a:rPr>
              <a:t> </a:t>
            </a:r>
            <a:r>
              <a:rPr lang="en-US" sz="2000" b="1" dirty="0" err="1">
                <a:latin typeface="Corbel" panose="020B0503020204020204" pitchFamily="34" charset="0"/>
              </a:rPr>
              <a:t>actuală</a:t>
            </a:r>
            <a:r>
              <a:rPr lang="en-US" sz="2000" b="1" dirty="0">
                <a:latin typeface="Corbel" panose="020B0503020204020204" pitchFamily="34" charset="0"/>
              </a:rPr>
              <a:t> </a:t>
            </a:r>
            <a:r>
              <a:rPr lang="en-US" sz="2000" b="1" dirty="0" err="1">
                <a:latin typeface="Corbel" panose="020B0503020204020204" pitchFamily="34" charset="0"/>
              </a:rPr>
              <a:t>legată</a:t>
            </a:r>
            <a:r>
              <a:rPr lang="en-US" sz="2000" b="1" dirty="0">
                <a:latin typeface="Corbel" panose="020B0503020204020204" pitchFamily="34" charset="0"/>
              </a:rPr>
              <a:t> de </a:t>
            </a:r>
            <a:r>
              <a:rPr lang="en-US" sz="2000" b="1" dirty="0" err="1">
                <a:latin typeface="Corbel" panose="020B0503020204020204" pitchFamily="34" charset="0"/>
              </a:rPr>
              <a:t>identificarea</a:t>
            </a:r>
            <a:r>
              <a:rPr lang="en-US" sz="2000" b="1" dirty="0">
                <a:latin typeface="Corbel" panose="020B0503020204020204" pitchFamily="34" charset="0"/>
              </a:rPr>
              <a:t> </a:t>
            </a:r>
            <a:r>
              <a:rPr lang="en-US" sz="2000" b="1" dirty="0" err="1">
                <a:latin typeface="Corbel" panose="020B0503020204020204" pitchFamily="34" charset="0"/>
              </a:rPr>
              <a:t>timpurie</a:t>
            </a:r>
            <a:r>
              <a:rPr lang="en-US" sz="2000" b="1" dirty="0">
                <a:latin typeface="Corbel" panose="020B0503020204020204" pitchFamily="34" charset="0"/>
              </a:rPr>
              <a:t> a </a:t>
            </a:r>
            <a:r>
              <a:rPr lang="en-US" sz="2000" b="1" dirty="0" err="1">
                <a:latin typeface="Corbel" panose="020B0503020204020204" pitchFamily="34" charset="0"/>
              </a:rPr>
              <a:t>dificultăților</a:t>
            </a:r>
            <a:r>
              <a:rPr lang="en-US" sz="2000" b="1" dirty="0">
                <a:latin typeface="Corbel" panose="020B0503020204020204" pitchFamily="34" charset="0"/>
              </a:rPr>
              <a:t> de </a:t>
            </a:r>
            <a:r>
              <a:rPr lang="en-US" sz="2000" b="1" dirty="0" err="1">
                <a:latin typeface="Corbel" panose="020B0503020204020204" pitchFamily="34" charset="0"/>
              </a:rPr>
              <a:t>învățare</a:t>
            </a:r>
            <a:r>
              <a:rPr lang="en-US" sz="2000" b="1" dirty="0">
                <a:latin typeface="Corbel" panose="020B0503020204020204" pitchFamily="34" charset="0"/>
              </a:rPr>
              <a:t>, </a:t>
            </a:r>
            <a:r>
              <a:rPr lang="en-US" sz="2000" b="1" dirty="0" err="1">
                <a:latin typeface="Corbel" panose="020B0503020204020204" pitchFamily="34" charset="0"/>
              </a:rPr>
              <a:t>în</a:t>
            </a:r>
            <a:r>
              <a:rPr lang="en-US" sz="2000" b="1" dirty="0">
                <a:latin typeface="Corbel" panose="020B0503020204020204" pitchFamily="34" charset="0"/>
              </a:rPr>
              <a:t> special a </a:t>
            </a:r>
            <a:r>
              <a:rPr lang="en-US" sz="2000" b="1" dirty="0" err="1">
                <a:latin typeface="Corbel" panose="020B0503020204020204" pitchFamily="34" charset="0"/>
              </a:rPr>
              <a:t>dislexiei</a:t>
            </a:r>
            <a:r>
              <a:rPr lang="en-US" sz="2000" b="1" dirty="0">
                <a:latin typeface="Corbel" panose="020B0503020204020204" pitchFamily="34" charset="0"/>
              </a:rPr>
              <a:t>, </a:t>
            </a:r>
            <a:r>
              <a:rPr lang="en-US" sz="2000" b="1" dirty="0" err="1">
                <a:latin typeface="Corbel" panose="020B0503020204020204" pitchFamily="34" charset="0"/>
              </a:rPr>
              <a:t>echipa</a:t>
            </a:r>
            <a:r>
              <a:rPr lang="en-US" sz="2000" b="1" dirty="0">
                <a:latin typeface="Corbel" panose="020B0503020204020204" pitchFamily="34" charset="0"/>
              </a:rPr>
              <a:t> </a:t>
            </a:r>
            <a:r>
              <a:rPr lang="en-US" sz="2000" b="1" dirty="0" err="1">
                <a:latin typeface="Corbel" panose="020B0503020204020204" pitchFamily="34" charset="0"/>
              </a:rPr>
              <a:t>proiectului</a:t>
            </a:r>
            <a:r>
              <a:rPr lang="en-US" sz="2000" b="1" dirty="0">
                <a:latin typeface="Corbel" panose="020B0503020204020204" pitchFamily="34" charset="0"/>
              </a:rPr>
              <a:t> „DAP-2” a </a:t>
            </a:r>
            <a:r>
              <a:rPr lang="en-US" sz="2000" b="1" dirty="0" err="1">
                <a:latin typeface="Corbel" panose="020B0503020204020204" pitchFamily="34" charset="0"/>
              </a:rPr>
              <a:t>studiat</a:t>
            </a:r>
            <a:r>
              <a:rPr lang="en-US" sz="2000" b="1" dirty="0">
                <a:latin typeface="Corbel" panose="020B0503020204020204" pitchFamily="34" charset="0"/>
              </a:rPr>
              <a:t> </a:t>
            </a:r>
            <a:r>
              <a:rPr lang="en-US" sz="2000" b="1" dirty="0" err="1">
                <a:latin typeface="Corbel" panose="020B0503020204020204" pitchFamily="34" charset="0"/>
              </a:rPr>
              <a:t>atât</a:t>
            </a:r>
            <a:r>
              <a:rPr lang="en-US" sz="2000" b="1" dirty="0">
                <a:latin typeface="Corbel" panose="020B0503020204020204" pitchFamily="34" charset="0"/>
              </a:rPr>
              <a:t> </a:t>
            </a:r>
            <a:r>
              <a:rPr lang="en-US" sz="2000" b="1" dirty="0" err="1">
                <a:latin typeface="Corbel" panose="020B0503020204020204" pitchFamily="34" charset="0"/>
              </a:rPr>
              <a:t>țările</a:t>
            </a:r>
            <a:r>
              <a:rPr lang="en-US" sz="2000" b="1" dirty="0">
                <a:latin typeface="Corbel" panose="020B0503020204020204" pitchFamily="34" charset="0"/>
              </a:rPr>
              <a:t> </a:t>
            </a:r>
            <a:r>
              <a:rPr lang="en-US" sz="2000" b="1" dirty="0" err="1">
                <a:latin typeface="Corbel" panose="020B0503020204020204" pitchFamily="34" charset="0"/>
              </a:rPr>
              <a:t>partenere</a:t>
            </a:r>
            <a:r>
              <a:rPr lang="en-US" sz="2000" b="1" dirty="0">
                <a:latin typeface="Corbel" panose="020B0503020204020204" pitchFamily="34" charset="0"/>
              </a:rPr>
              <a:t>, </a:t>
            </a:r>
            <a:r>
              <a:rPr lang="en-US" sz="2000" b="1" dirty="0" err="1">
                <a:latin typeface="Corbel" panose="020B0503020204020204" pitchFamily="34" charset="0"/>
              </a:rPr>
              <a:t>cât</a:t>
            </a:r>
            <a:r>
              <a:rPr lang="en-US" sz="2000" b="1" dirty="0">
                <a:latin typeface="Corbel" panose="020B0503020204020204" pitchFamily="34" charset="0"/>
              </a:rPr>
              <a:t> </a:t>
            </a:r>
            <a:r>
              <a:rPr lang="en-US" sz="2000" b="1" dirty="0" err="1">
                <a:latin typeface="Corbel" panose="020B0503020204020204" pitchFamily="34" charset="0"/>
              </a:rPr>
              <a:t>și</a:t>
            </a:r>
            <a:r>
              <a:rPr lang="en-US" sz="2000" b="1" dirty="0">
                <a:latin typeface="Corbel" panose="020B0503020204020204" pitchFamily="34" charset="0"/>
              </a:rPr>
              <a:t> </a:t>
            </a:r>
            <a:r>
              <a:rPr lang="en-US" sz="2000" b="1" dirty="0" err="1">
                <a:latin typeface="Corbel" panose="020B0503020204020204" pitchFamily="34" charset="0"/>
              </a:rPr>
              <a:t>țările</a:t>
            </a:r>
            <a:r>
              <a:rPr lang="en-US" sz="2000" b="1" dirty="0">
                <a:latin typeface="Corbel" panose="020B0503020204020204" pitchFamily="34" charset="0"/>
              </a:rPr>
              <a:t> din </a:t>
            </a:r>
            <a:r>
              <a:rPr lang="en-US" sz="2000" b="1" dirty="0" err="1">
                <a:latin typeface="Corbel" panose="020B0503020204020204" pitchFamily="34" charset="0"/>
              </a:rPr>
              <a:t>afara</a:t>
            </a:r>
            <a:r>
              <a:rPr lang="en-US" sz="2000" b="1" dirty="0">
                <a:latin typeface="Corbel" panose="020B0503020204020204" pitchFamily="34" charset="0"/>
              </a:rPr>
              <a:t> </a:t>
            </a:r>
            <a:r>
              <a:rPr lang="en-US" sz="2000" b="1" dirty="0" err="1">
                <a:latin typeface="Corbel" panose="020B0503020204020204" pitchFamily="34" charset="0"/>
              </a:rPr>
              <a:t>parteneriatului</a:t>
            </a:r>
            <a:r>
              <a:rPr lang="en-US" sz="2000" b="1" dirty="0">
                <a:latin typeface="Corbel" panose="020B0503020204020204" pitchFamily="34" charset="0"/>
              </a:rPr>
              <a:t>, </a:t>
            </a:r>
            <a:r>
              <a:rPr lang="en-US" sz="2000" b="1" dirty="0" err="1">
                <a:latin typeface="Corbel" panose="020B0503020204020204" pitchFamily="34" charset="0"/>
              </a:rPr>
              <a:t>acordând</a:t>
            </a:r>
            <a:r>
              <a:rPr lang="en-US" sz="2000" b="1" dirty="0">
                <a:latin typeface="Corbel" panose="020B0503020204020204" pitchFamily="34" charset="0"/>
              </a:rPr>
              <a:t> </a:t>
            </a:r>
            <a:r>
              <a:rPr lang="en-US" sz="2000" b="1" dirty="0" err="1">
                <a:latin typeface="Corbel" panose="020B0503020204020204" pitchFamily="34" charset="0"/>
              </a:rPr>
              <a:t>atenție</a:t>
            </a:r>
            <a:r>
              <a:rPr lang="en-US" sz="2000" b="1" dirty="0">
                <a:latin typeface="Corbel" panose="020B0503020204020204" pitchFamily="34" charset="0"/>
              </a:rPr>
              <a:t> </a:t>
            </a:r>
            <a:r>
              <a:rPr lang="en-US" sz="2000" b="1" dirty="0" err="1">
                <a:latin typeface="Corbel" panose="020B0503020204020204" pitchFamily="34" charset="0"/>
              </a:rPr>
              <a:t>diferitelor</a:t>
            </a:r>
            <a:r>
              <a:rPr lang="en-US" sz="2000" b="1" dirty="0">
                <a:latin typeface="Corbel" panose="020B0503020204020204" pitchFamily="34" charset="0"/>
              </a:rPr>
              <a:t> </a:t>
            </a:r>
            <a:r>
              <a:rPr lang="en-US" sz="2000" b="1" dirty="0" err="1">
                <a:latin typeface="Corbel" panose="020B0503020204020204" pitchFamily="34" charset="0"/>
              </a:rPr>
              <a:t>părți</a:t>
            </a:r>
            <a:r>
              <a:rPr lang="en-US" sz="2000" b="1" dirty="0">
                <a:latin typeface="Corbel" panose="020B0503020204020204" pitchFamily="34" charset="0"/>
              </a:rPr>
              <a:t> ale </a:t>
            </a:r>
            <a:r>
              <a:rPr lang="en-US" sz="2000" b="1" dirty="0" err="1">
                <a:latin typeface="Corbel" panose="020B0503020204020204" pitchFamily="34" charset="0"/>
              </a:rPr>
              <a:t>Europei</a:t>
            </a:r>
            <a:r>
              <a:rPr lang="en-US" sz="2000" b="1" dirty="0">
                <a:latin typeface="Corbel" panose="020B0503020204020204" pitchFamily="34" charset="0"/>
              </a:rPr>
              <a:t>.</a:t>
            </a:r>
          </a:p>
        </p:txBody>
      </p:sp>
      <p:pic>
        <p:nvPicPr>
          <p:cNvPr id="3074" name="Picture 2" descr="53,099,439 Ilustrații de stoc cu Dislexia | Depositphotos">
            <a:extLst>
              <a:ext uri="{FF2B5EF4-FFF2-40B4-BE49-F238E27FC236}">
                <a16:creationId xmlns:a16="http://schemas.microsoft.com/office/drawing/2014/main" id="{E2BB3919-A058-474A-9E1F-8836E55DD44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49916" y="3512343"/>
            <a:ext cx="2105426" cy="14450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5" name="Google Shape;1505;p37"/>
          <p:cNvSpPr/>
          <p:nvPr/>
        </p:nvSpPr>
        <p:spPr>
          <a:xfrm>
            <a:off x="2810875" y="2110675"/>
            <a:ext cx="3083808" cy="1023650"/>
          </a:xfrm>
          <a:custGeom>
            <a:avLst/>
            <a:gdLst/>
            <a:ahLst/>
            <a:cxnLst/>
            <a:rect l="l" t="t" r="r" b="b"/>
            <a:pathLst>
              <a:path w="135731" h="40946" extrusionOk="0">
                <a:moveTo>
                  <a:pt x="0" y="40946"/>
                </a:moveTo>
                <a:cubicBezTo>
                  <a:pt x="12224" y="31166"/>
                  <a:pt x="26175" y="23491"/>
                  <a:pt x="40481" y="17133"/>
                </a:cubicBezTo>
                <a:cubicBezTo>
                  <a:pt x="48363" y="13630"/>
                  <a:pt x="60101" y="8176"/>
                  <a:pt x="66199" y="14276"/>
                </a:cubicBezTo>
                <a:cubicBezTo>
                  <a:pt x="68790" y="16868"/>
                  <a:pt x="69743" y="22638"/>
                  <a:pt x="67151" y="25230"/>
                </a:cubicBezTo>
                <a:cubicBezTo>
                  <a:pt x="64455" y="27926"/>
                  <a:pt x="58895" y="26867"/>
                  <a:pt x="55721" y="24753"/>
                </a:cubicBezTo>
                <a:cubicBezTo>
                  <a:pt x="49072" y="20323"/>
                  <a:pt x="57646" y="6801"/>
                  <a:pt x="64294" y="2370"/>
                </a:cubicBezTo>
                <a:cubicBezTo>
                  <a:pt x="69181" y="-888"/>
                  <a:pt x="76879" y="-653"/>
                  <a:pt x="81915" y="2370"/>
                </a:cubicBezTo>
                <a:cubicBezTo>
                  <a:pt x="90529" y="7540"/>
                  <a:pt x="87884" y="25652"/>
                  <a:pt x="97631" y="28087"/>
                </a:cubicBezTo>
                <a:cubicBezTo>
                  <a:pt x="110959" y="31417"/>
                  <a:pt x="121993" y="12371"/>
                  <a:pt x="135731" y="12371"/>
                </a:cubicBezTo>
              </a:path>
            </a:pathLst>
          </a:custGeom>
          <a:noFill/>
          <a:ln w="19050" cap="flat" cmpd="sng">
            <a:solidFill>
              <a:schemeClr val="lt1"/>
            </a:solidFill>
            <a:prstDash val="dash"/>
            <a:round/>
            <a:headEnd type="none" w="med" len="med"/>
            <a:tailEnd type="none" w="med" len="med"/>
          </a:ln>
        </p:spPr>
      </p:sp>
      <p:grpSp>
        <p:nvGrpSpPr>
          <p:cNvPr id="1506" name="Google Shape;1506;p37"/>
          <p:cNvGrpSpPr/>
          <p:nvPr/>
        </p:nvGrpSpPr>
        <p:grpSpPr>
          <a:xfrm>
            <a:off x="5619433" y="1985475"/>
            <a:ext cx="1074799" cy="1376148"/>
            <a:chOff x="3837958" y="1750840"/>
            <a:chExt cx="1715287" cy="2196214"/>
          </a:xfrm>
        </p:grpSpPr>
        <p:sp>
          <p:nvSpPr>
            <p:cNvPr id="1507" name="Google Shape;1507;p37"/>
            <p:cNvSpPr/>
            <p:nvPr/>
          </p:nvSpPr>
          <p:spPr>
            <a:xfrm>
              <a:off x="3837958" y="1858653"/>
              <a:ext cx="1699178" cy="2088401"/>
            </a:xfrm>
            <a:custGeom>
              <a:avLst/>
              <a:gdLst/>
              <a:ahLst/>
              <a:cxnLst/>
              <a:rect l="l" t="t" r="r" b="b"/>
              <a:pathLst>
                <a:path w="140283" h="172417" extrusionOk="0">
                  <a:moveTo>
                    <a:pt x="65264" y="1"/>
                  </a:moveTo>
                  <a:cubicBezTo>
                    <a:pt x="63100" y="1"/>
                    <a:pt x="60937" y="98"/>
                    <a:pt x="58773" y="294"/>
                  </a:cubicBezTo>
                  <a:cubicBezTo>
                    <a:pt x="48800" y="1292"/>
                    <a:pt x="39958" y="4416"/>
                    <a:pt x="33575" y="9669"/>
                  </a:cubicBezTo>
                  <a:cubicBezTo>
                    <a:pt x="30783" y="12062"/>
                    <a:pt x="28456" y="14788"/>
                    <a:pt x="26528" y="17846"/>
                  </a:cubicBezTo>
                  <a:cubicBezTo>
                    <a:pt x="26129" y="18511"/>
                    <a:pt x="25730" y="19176"/>
                    <a:pt x="25265" y="19841"/>
                  </a:cubicBezTo>
                  <a:cubicBezTo>
                    <a:pt x="3524" y="56074"/>
                    <a:pt x="0" y="149219"/>
                    <a:pt x="33575" y="165906"/>
                  </a:cubicBezTo>
                  <a:cubicBezTo>
                    <a:pt x="40091" y="169031"/>
                    <a:pt x="47138" y="171026"/>
                    <a:pt x="54318" y="171823"/>
                  </a:cubicBezTo>
                  <a:cubicBezTo>
                    <a:pt x="57523" y="172215"/>
                    <a:pt x="60748" y="172416"/>
                    <a:pt x="63970" y="172416"/>
                  </a:cubicBezTo>
                  <a:cubicBezTo>
                    <a:pt x="66764" y="172416"/>
                    <a:pt x="69557" y="172265"/>
                    <a:pt x="72336" y="171956"/>
                  </a:cubicBezTo>
                  <a:cubicBezTo>
                    <a:pt x="77920" y="171358"/>
                    <a:pt x="83372" y="170095"/>
                    <a:pt x="88691" y="168233"/>
                  </a:cubicBezTo>
                  <a:cubicBezTo>
                    <a:pt x="95738" y="165707"/>
                    <a:pt x="102386" y="162050"/>
                    <a:pt x="108237" y="157330"/>
                  </a:cubicBezTo>
                  <a:cubicBezTo>
                    <a:pt x="110431" y="155601"/>
                    <a:pt x="112492" y="153740"/>
                    <a:pt x="114420" y="151745"/>
                  </a:cubicBezTo>
                  <a:cubicBezTo>
                    <a:pt x="117611" y="148487"/>
                    <a:pt x="120470" y="144964"/>
                    <a:pt x="122997" y="141174"/>
                  </a:cubicBezTo>
                  <a:cubicBezTo>
                    <a:pt x="123462" y="140443"/>
                    <a:pt x="123861" y="139711"/>
                    <a:pt x="124326" y="138980"/>
                  </a:cubicBezTo>
                  <a:cubicBezTo>
                    <a:pt x="129313" y="130869"/>
                    <a:pt x="133435" y="121096"/>
                    <a:pt x="136161" y="109262"/>
                  </a:cubicBezTo>
                  <a:cubicBezTo>
                    <a:pt x="138554" y="98425"/>
                    <a:pt x="139817" y="87322"/>
                    <a:pt x="139950" y="76153"/>
                  </a:cubicBezTo>
                  <a:cubicBezTo>
                    <a:pt x="140283" y="52817"/>
                    <a:pt x="132238" y="35132"/>
                    <a:pt x="120071" y="22699"/>
                  </a:cubicBezTo>
                  <a:cubicBezTo>
                    <a:pt x="115750" y="18311"/>
                    <a:pt x="110896" y="14455"/>
                    <a:pt x="105578" y="11264"/>
                  </a:cubicBezTo>
                  <a:lnTo>
                    <a:pt x="104979" y="10932"/>
                  </a:lnTo>
                  <a:cubicBezTo>
                    <a:pt x="96868" y="6145"/>
                    <a:pt x="88026" y="2887"/>
                    <a:pt x="78785" y="1225"/>
                  </a:cubicBezTo>
                  <a:cubicBezTo>
                    <a:pt x="77987" y="1092"/>
                    <a:pt x="77122" y="959"/>
                    <a:pt x="76325" y="826"/>
                  </a:cubicBezTo>
                  <a:cubicBezTo>
                    <a:pt x="72638" y="282"/>
                    <a:pt x="68951" y="1"/>
                    <a:pt x="65264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08" name="Google Shape;1508;p37"/>
            <p:cNvSpPr/>
            <p:nvPr/>
          </p:nvSpPr>
          <p:spPr>
            <a:xfrm>
              <a:off x="4603795" y="3557346"/>
              <a:ext cx="497678" cy="103174"/>
            </a:xfrm>
            <a:custGeom>
              <a:avLst/>
              <a:gdLst/>
              <a:ahLst/>
              <a:cxnLst/>
              <a:rect l="l" t="t" r="r" b="b"/>
              <a:pathLst>
                <a:path w="41088" h="8518" extrusionOk="0">
                  <a:moveTo>
                    <a:pt x="40024" y="0"/>
                  </a:moveTo>
                  <a:lnTo>
                    <a:pt x="1197" y="732"/>
                  </a:lnTo>
                  <a:cubicBezTo>
                    <a:pt x="864" y="1397"/>
                    <a:pt x="466" y="2261"/>
                    <a:pt x="0" y="3258"/>
                  </a:cubicBezTo>
                  <a:cubicBezTo>
                    <a:pt x="4255" y="5718"/>
                    <a:pt x="11701" y="8311"/>
                    <a:pt x="21475" y="8510"/>
                  </a:cubicBezTo>
                  <a:cubicBezTo>
                    <a:pt x="21729" y="8515"/>
                    <a:pt x="21983" y="8518"/>
                    <a:pt x="22237" y="8518"/>
                  </a:cubicBezTo>
                  <a:cubicBezTo>
                    <a:pt x="28825" y="8518"/>
                    <a:pt x="35326" y="6863"/>
                    <a:pt x="41088" y="3790"/>
                  </a:cubicBezTo>
                  <a:lnTo>
                    <a:pt x="40024" y="0"/>
                  </a:lnTo>
                  <a:close/>
                </a:path>
              </a:pathLst>
            </a:custGeom>
            <a:solidFill>
              <a:srgbClr val="F4A01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09" name="Google Shape;1509;p37"/>
            <p:cNvSpPr/>
            <p:nvPr/>
          </p:nvSpPr>
          <p:spPr>
            <a:xfrm>
              <a:off x="4495073" y="3596809"/>
              <a:ext cx="653918" cy="350245"/>
            </a:xfrm>
            <a:custGeom>
              <a:avLst/>
              <a:gdLst/>
              <a:ahLst/>
              <a:cxnLst/>
              <a:rect l="l" t="t" r="r" b="b"/>
              <a:pathLst>
                <a:path w="53987" h="28916" extrusionOk="0">
                  <a:moveTo>
                    <a:pt x="8976" y="0"/>
                  </a:moveTo>
                  <a:cubicBezTo>
                    <a:pt x="7713" y="3058"/>
                    <a:pt x="6317" y="7180"/>
                    <a:pt x="4987" y="11369"/>
                  </a:cubicBezTo>
                  <a:cubicBezTo>
                    <a:pt x="2926" y="17818"/>
                    <a:pt x="1065" y="24533"/>
                    <a:pt x="1" y="28322"/>
                  </a:cubicBezTo>
                  <a:cubicBezTo>
                    <a:pt x="3206" y="28714"/>
                    <a:pt x="6430" y="28915"/>
                    <a:pt x="9653" y="28915"/>
                  </a:cubicBezTo>
                  <a:cubicBezTo>
                    <a:pt x="12447" y="28915"/>
                    <a:pt x="15240" y="28764"/>
                    <a:pt x="18018" y="28455"/>
                  </a:cubicBezTo>
                  <a:lnTo>
                    <a:pt x="21143" y="20344"/>
                  </a:lnTo>
                  <a:cubicBezTo>
                    <a:pt x="23573" y="21691"/>
                    <a:pt x="26636" y="22031"/>
                    <a:pt x="29114" y="22031"/>
                  </a:cubicBezTo>
                  <a:cubicBezTo>
                    <a:pt x="31652" y="22031"/>
                    <a:pt x="33575" y="21674"/>
                    <a:pt x="33575" y="21674"/>
                  </a:cubicBezTo>
                  <a:lnTo>
                    <a:pt x="34373" y="24732"/>
                  </a:lnTo>
                  <a:cubicBezTo>
                    <a:pt x="41487" y="22206"/>
                    <a:pt x="48069" y="18549"/>
                    <a:pt x="53986" y="13895"/>
                  </a:cubicBezTo>
                  <a:lnTo>
                    <a:pt x="51526" y="5452"/>
                  </a:lnTo>
                  <a:lnTo>
                    <a:pt x="50064" y="532"/>
                  </a:lnTo>
                  <a:cubicBezTo>
                    <a:pt x="44238" y="3605"/>
                    <a:pt x="37796" y="5260"/>
                    <a:pt x="31213" y="5260"/>
                  </a:cubicBezTo>
                  <a:cubicBezTo>
                    <a:pt x="30959" y="5260"/>
                    <a:pt x="30705" y="5257"/>
                    <a:pt x="30451" y="5252"/>
                  </a:cubicBezTo>
                  <a:cubicBezTo>
                    <a:pt x="20611" y="4986"/>
                    <a:pt x="13165" y="2460"/>
                    <a:pt x="8976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10" name="Google Shape;1510;p37"/>
            <p:cNvSpPr/>
            <p:nvPr/>
          </p:nvSpPr>
          <p:spPr>
            <a:xfrm>
              <a:off x="4657744" y="2840238"/>
              <a:ext cx="599956" cy="692169"/>
            </a:xfrm>
            <a:custGeom>
              <a:avLst/>
              <a:gdLst/>
              <a:ahLst/>
              <a:cxnLst/>
              <a:rect l="l" t="t" r="r" b="b"/>
              <a:pathLst>
                <a:path w="49532" h="57145" extrusionOk="0">
                  <a:moveTo>
                    <a:pt x="18023" y="1"/>
                  </a:moveTo>
                  <a:cubicBezTo>
                    <a:pt x="11280" y="1"/>
                    <a:pt x="5372" y="590"/>
                    <a:pt x="3458" y="1363"/>
                  </a:cubicBezTo>
                  <a:cubicBezTo>
                    <a:pt x="1" y="2759"/>
                    <a:pt x="134" y="9474"/>
                    <a:pt x="134" y="9474"/>
                  </a:cubicBezTo>
                  <a:lnTo>
                    <a:pt x="10173" y="54883"/>
                  </a:lnTo>
                  <a:cubicBezTo>
                    <a:pt x="10173" y="54883"/>
                    <a:pt x="11369" y="57010"/>
                    <a:pt x="26328" y="57143"/>
                  </a:cubicBezTo>
                  <a:cubicBezTo>
                    <a:pt x="26454" y="57144"/>
                    <a:pt x="26578" y="57144"/>
                    <a:pt x="26702" y="57144"/>
                  </a:cubicBezTo>
                  <a:cubicBezTo>
                    <a:pt x="41381" y="57144"/>
                    <a:pt x="46881" y="53248"/>
                    <a:pt x="47936" y="48633"/>
                  </a:cubicBezTo>
                  <a:cubicBezTo>
                    <a:pt x="49000" y="43980"/>
                    <a:pt x="49532" y="24167"/>
                    <a:pt x="49399" y="14594"/>
                  </a:cubicBezTo>
                  <a:cubicBezTo>
                    <a:pt x="49266" y="5086"/>
                    <a:pt x="45210" y="3557"/>
                    <a:pt x="34307" y="1363"/>
                  </a:cubicBezTo>
                  <a:cubicBezTo>
                    <a:pt x="29440" y="384"/>
                    <a:pt x="23460" y="1"/>
                    <a:pt x="18023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11" name="Google Shape;1511;p37"/>
            <p:cNvSpPr/>
            <p:nvPr/>
          </p:nvSpPr>
          <p:spPr>
            <a:xfrm>
              <a:off x="4124637" y="2004415"/>
              <a:ext cx="310056" cy="339368"/>
            </a:xfrm>
            <a:custGeom>
              <a:avLst/>
              <a:gdLst/>
              <a:ahLst/>
              <a:cxnLst/>
              <a:rect l="l" t="t" r="r" b="b"/>
              <a:pathLst>
                <a:path w="25598" h="28018" extrusionOk="0">
                  <a:moveTo>
                    <a:pt x="14126" y="1"/>
                  </a:moveTo>
                  <a:cubicBezTo>
                    <a:pt x="14051" y="1"/>
                    <a:pt x="13974" y="10"/>
                    <a:pt x="13896" y="28"/>
                  </a:cubicBezTo>
                  <a:cubicBezTo>
                    <a:pt x="10838" y="693"/>
                    <a:pt x="13896" y="10998"/>
                    <a:pt x="13896" y="10998"/>
                  </a:cubicBezTo>
                  <a:cubicBezTo>
                    <a:pt x="13896" y="10998"/>
                    <a:pt x="9864" y="2233"/>
                    <a:pt x="7772" y="2233"/>
                  </a:cubicBezTo>
                  <a:cubicBezTo>
                    <a:pt x="7632" y="2233"/>
                    <a:pt x="7501" y="2272"/>
                    <a:pt x="7381" y="2355"/>
                  </a:cubicBezTo>
                  <a:cubicBezTo>
                    <a:pt x="5519" y="3685"/>
                    <a:pt x="9375" y="11995"/>
                    <a:pt x="9375" y="11995"/>
                  </a:cubicBezTo>
                  <a:cubicBezTo>
                    <a:pt x="9375" y="11995"/>
                    <a:pt x="5026" y="5790"/>
                    <a:pt x="2723" y="5790"/>
                  </a:cubicBezTo>
                  <a:cubicBezTo>
                    <a:pt x="2448" y="5790"/>
                    <a:pt x="2202" y="5879"/>
                    <a:pt x="1995" y="6078"/>
                  </a:cubicBezTo>
                  <a:cubicBezTo>
                    <a:pt x="1" y="7940"/>
                    <a:pt x="5453" y="16782"/>
                    <a:pt x="7514" y="18976"/>
                  </a:cubicBezTo>
                  <a:cubicBezTo>
                    <a:pt x="9021" y="20577"/>
                    <a:pt x="10261" y="20811"/>
                    <a:pt x="10856" y="20811"/>
                  </a:cubicBezTo>
                  <a:cubicBezTo>
                    <a:pt x="11101" y="20811"/>
                    <a:pt x="11237" y="20771"/>
                    <a:pt x="11237" y="20771"/>
                  </a:cubicBezTo>
                  <a:lnTo>
                    <a:pt x="11237" y="20771"/>
                  </a:lnTo>
                  <a:lnTo>
                    <a:pt x="10439" y="26821"/>
                  </a:lnTo>
                  <a:lnTo>
                    <a:pt x="15691" y="28018"/>
                  </a:lnTo>
                  <a:lnTo>
                    <a:pt x="17420" y="20904"/>
                  </a:lnTo>
                  <a:cubicBezTo>
                    <a:pt x="17420" y="20904"/>
                    <a:pt x="21143" y="18178"/>
                    <a:pt x="22406" y="15984"/>
                  </a:cubicBezTo>
                  <a:cubicBezTo>
                    <a:pt x="23669" y="13790"/>
                    <a:pt x="25597" y="8272"/>
                    <a:pt x="23736" y="7474"/>
                  </a:cubicBezTo>
                  <a:cubicBezTo>
                    <a:pt x="23597" y="7421"/>
                    <a:pt x="23460" y="7397"/>
                    <a:pt x="23325" y="7397"/>
                  </a:cubicBezTo>
                  <a:cubicBezTo>
                    <a:pt x="21598" y="7397"/>
                    <a:pt x="20259" y="11474"/>
                    <a:pt x="19148" y="12461"/>
                  </a:cubicBezTo>
                  <a:lnTo>
                    <a:pt x="18018" y="13591"/>
                  </a:lnTo>
                  <a:cubicBezTo>
                    <a:pt x="18018" y="13591"/>
                    <a:pt x="17070" y="1"/>
                    <a:pt x="14126" y="1"/>
                  </a:cubicBezTo>
                  <a:close/>
                </a:path>
              </a:pathLst>
            </a:custGeom>
            <a:solidFill>
              <a:srgbClr val="F8E4C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12" name="Google Shape;1512;p37"/>
            <p:cNvSpPr/>
            <p:nvPr/>
          </p:nvSpPr>
          <p:spPr>
            <a:xfrm>
              <a:off x="4143169" y="2310401"/>
              <a:ext cx="568549" cy="832238"/>
            </a:xfrm>
            <a:custGeom>
              <a:avLst/>
              <a:gdLst/>
              <a:ahLst/>
              <a:cxnLst/>
              <a:rect l="l" t="t" r="r" b="b"/>
              <a:pathLst>
                <a:path w="46939" h="68709" extrusionOk="0">
                  <a:moveTo>
                    <a:pt x="9835" y="0"/>
                  </a:moveTo>
                  <a:cubicBezTo>
                    <a:pt x="6900" y="0"/>
                    <a:pt x="3856" y="739"/>
                    <a:pt x="1330" y="2955"/>
                  </a:cubicBezTo>
                  <a:cubicBezTo>
                    <a:pt x="266" y="9072"/>
                    <a:pt x="0" y="15321"/>
                    <a:pt x="399" y="21504"/>
                  </a:cubicBezTo>
                  <a:cubicBezTo>
                    <a:pt x="931" y="29482"/>
                    <a:pt x="2726" y="38923"/>
                    <a:pt x="7513" y="47433"/>
                  </a:cubicBezTo>
                  <a:cubicBezTo>
                    <a:pt x="18549" y="67179"/>
                    <a:pt x="43547" y="68708"/>
                    <a:pt x="43547" y="68708"/>
                  </a:cubicBezTo>
                  <a:lnTo>
                    <a:pt x="46938" y="49494"/>
                  </a:lnTo>
                  <a:cubicBezTo>
                    <a:pt x="43215" y="48962"/>
                    <a:pt x="39558" y="47766"/>
                    <a:pt x="36168" y="46037"/>
                  </a:cubicBezTo>
                  <a:cubicBezTo>
                    <a:pt x="30250" y="42912"/>
                    <a:pt x="25597" y="37793"/>
                    <a:pt x="23070" y="31610"/>
                  </a:cubicBezTo>
                  <a:cubicBezTo>
                    <a:pt x="16555" y="15255"/>
                    <a:pt x="21142" y="2955"/>
                    <a:pt x="21142" y="2955"/>
                  </a:cubicBezTo>
                  <a:cubicBezTo>
                    <a:pt x="21142" y="2955"/>
                    <a:pt x="15705" y="0"/>
                    <a:pt x="9835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13" name="Google Shape;1513;p37"/>
            <p:cNvSpPr/>
            <p:nvPr/>
          </p:nvSpPr>
          <p:spPr>
            <a:xfrm>
              <a:off x="5196484" y="3532383"/>
              <a:ext cx="203756" cy="229629"/>
            </a:xfrm>
            <a:custGeom>
              <a:avLst/>
              <a:gdLst/>
              <a:ahLst/>
              <a:cxnLst/>
              <a:rect l="l" t="t" r="r" b="b"/>
              <a:pathLst>
                <a:path w="16822" h="18958" extrusionOk="0">
                  <a:moveTo>
                    <a:pt x="10838" y="0"/>
                  </a:moveTo>
                  <a:lnTo>
                    <a:pt x="8178" y="5784"/>
                  </a:lnTo>
                  <a:cubicBezTo>
                    <a:pt x="8178" y="5784"/>
                    <a:pt x="7595" y="5652"/>
                    <a:pt x="6796" y="5652"/>
                  </a:cubicBezTo>
                  <a:cubicBezTo>
                    <a:pt x="5631" y="5652"/>
                    <a:pt x="4006" y="5933"/>
                    <a:pt x="3059" y="7314"/>
                  </a:cubicBezTo>
                  <a:cubicBezTo>
                    <a:pt x="1463" y="9641"/>
                    <a:pt x="1" y="12366"/>
                    <a:pt x="1663" y="13364"/>
                  </a:cubicBezTo>
                  <a:cubicBezTo>
                    <a:pt x="2038" y="13564"/>
                    <a:pt x="2451" y="13661"/>
                    <a:pt x="2860" y="13661"/>
                  </a:cubicBezTo>
                  <a:cubicBezTo>
                    <a:pt x="3536" y="13661"/>
                    <a:pt x="4199" y="13396"/>
                    <a:pt x="4655" y="12898"/>
                  </a:cubicBezTo>
                  <a:lnTo>
                    <a:pt x="4655" y="12898"/>
                  </a:lnTo>
                  <a:cubicBezTo>
                    <a:pt x="4655" y="12899"/>
                    <a:pt x="4056" y="16156"/>
                    <a:pt x="5851" y="16954"/>
                  </a:cubicBezTo>
                  <a:cubicBezTo>
                    <a:pt x="6169" y="17085"/>
                    <a:pt x="6493" y="17147"/>
                    <a:pt x="6806" y="17147"/>
                  </a:cubicBezTo>
                  <a:cubicBezTo>
                    <a:pt x="7608" y="17147"/>
                    <a:pt x="8347" y="16740"/>
                    <a:pt x="8777" y="16023"/>
                  </a:cubicBezTo>
                  <a:cubicBezTo>
                    <a:pt x="9109" y="17552"/>
                    <a:pt x="10372" y="18682"/>
                    <a:pt x="11901" y="18948"/>
                  </a:cubicBezTo>
                  <a:cubicBezTo>
                    <a:pt x="11957" y="18954"/>
                    <a:pt x="12013" y="18957"/>
                    <a:pt x="12069" y="18957"/>
                  </a:cubicBezTo>
                  <a:cubicBezTo>
                    <a:pt x="14521" y="18957"/>
                    <a:pt x="16558" y="13333"/>
                    <a:pt x="16688" y="11968"/>
                  </a:cubicBezTo>
                  <a:cubicBezTo>
                    <a:pt x="16821" y="10571"/>
                    <a:pt x="14361" y="8244"/>
                    <a:pt x="14361" y="8244"/>
                  </a:cubicBezTo>
                  <a:lnTo>
                    <a:pt x="16688" y="3790"/>
                  </a:lnTo>
                  <a:lnTo>
                    <a:pt x="10838" y="0"/>
                  </a:lnTo>
                  <a:close/>
                </a:path>
              </a:pathLst>
            </a:custGeom>
            <a:solidFill>
              <a:srgbClr val="F8E4C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14" name="Google Shape;1514;p37"/>
            <p:cNvSpPr/>
            <p:nvPr/>
          </p:nvSpPr>
          <p:spPr>
            <a:xfrm>
              <a:off x="4618282" y="2909085"/>
              <a:ext cx="162683" cy="310855"/>
            </a:xfrm>
            <a:custGeom>
              <a:avLst/>
              <a:gdLst/>
              <a:ahLst/>
              <a:cxnLst/>
              <a:rect l="l" t="t" r="r" b="b"/>
              <a:pathLst>
                <a:path w="13431" h="25664" extrusionOk="0">
                  <a:moveTo>
                    <a:pt x="13431" y="1"/>
                  </a:moveTo>
                  <a:lnTo>
                    <a:pt x="13431" y="1"/>
                  </a:lnTo>
                  <a:cubicBezTo>
                    <a:pt x="12406" y="110"/>
                    <a:pt x="11361" y="160"/>
                    <a:pt x="10307" y="160"/>
                  </a:cubicBezTo>
                  <a:cubicBezTo>
                    <a:pt x="9446" y="160"/>
                    <a:pt x="8580" y="127"/>
                    <a:pt x="7713" y="67"/>
                  </a:cubicBezTo>
                  <a:cubicBezTo>
                    <a:pt x="7713" y="67"/>
                    <a:pt x="5320" y="4588"/>
                    <a:pt x="1796" y="17818"/>
                  </a:cubicBezTo>
                  <a:cubicBezTo>
                    <a:pt x="1131" y="20145"/>
                    <a:pt x="533" y="22871"/>
                    <a:pt x="1" y="25664"/>
                  </a:cubicBezTo>
                  <a:cubicBezTo>
                    <a:pt x="2195" y="24666"/>
                    <a:pt x="4123" y="23204"/>
                    <a:pt x="5586" y="21276"/>
                  </a:cubicBezTo>
                  <a:cubicBezTo>
                    <a:pt x="9043" y="16156"/>
                    <a:pt x="13431" y="1"/>
                    <a:pt x="13431" y="1"/>
                  </a:cubicBezTo>
                  <a:close/>
                </a:path>
              </a:pathLst>
            </a:custGeom>
            <a:solidFill>
              <a:srgbClr val="094A5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15" name="Google Shape;1515;p37"/>
            <p:cNvSpPr/>
            <p:nvPr/>
          </p:nvSpPr>
          <p:spPr>
            <a:xfrm>
              <a:off x="4825248" y="2717429"/>
              <a:ext cx="152206" cy="202158"/>
            </a:xfrm>
            <a:custGeom>
              <a:avLst/>
              <a:gdLst/>
              <a:ahLst/>
              <a:cxnLst/>
              <a:rect l="l" t="t" r="r" b="b"/>
              <a:pathLst>
                <a:path w="12566" h="16690" extrusionOk="0">
                  <a:moveTo>
                    <a:pt x="9707" y="0"/>
                  </a:moveTo>
                  <a:lnTo>
                    <a:pt x="665" y="2793"/>
                  </a:lnTo>
                  <a:lnTo>
                    <a:pt x="133" y="12101"/>
                  </a:lnTo>
                  <a:lnTo>
                    <a:pt x="0" y="14959"/>
                  </a:lnTo>
                  <a:cubicBezTo>
                    <a:pt x="0" y="14959"/>
                    <a:pt x="1218" y="16690"/>
                    <a:pt x="4849" y="16690"/>
                  </a:cubicBezTo>
                  <a:cubicBezTo>
                    <a:pt x="4916" y="16690"/>
                    <a:pt x="4984" y="16689"/>
                    <a:pt x="5053" y="16688"/>
                  </a:cubicBezTo>
                  <a:cubicBezTo>
                    <a:pt x="8909" y="16621"/>
                    <a:pt x="12566" y="13164"/>
                    <a:pt x="12566" y="13164"/>
                  </a:cubicBezTo>
                  <a:cubicBezTo>
                    <a:pt x="11303" y="11702"/>
                    <a:pt x="10505" y="9907"/>
                    <a:pt x="10172" y="8045"/>
                  </a:cubicBezTo>
                  <a:cubicBezTo>
                    <a:pt x="9641" y="5386"/>
                    <a:pt x="9441" y="2660"/>
                    <a:pt x="9707" y="0"/>
                  </a:cubicBezTo>
                  <a:close/>
                </a:path>
              </a:pathLst>
            </a:custGeom>
            <a:solidFill>
              <a:srgbClr val="F8E4C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16" name="Google Shape;1516;p37"/>
            <p:cNvSpPr/>
            <p:nvPr/>
          </p:nvSpPr>
          <p:spPr>
            <a:xfrm>
              <a:off x="4566743" y="2877678"/>
              <a:ext cx="565327" cy="782843"/>
            </a:xfrm>
            <a:custGeom>
              <a:avLst/>
              <a:gdLst/>
              <a:ahLst/>
              <a:cxnLst/>
              <a:rect l="l" t="t" r="r" b="b"/>
              <a:pathLst>
                <a:path w="46673" h="64631" extrusionOk="0">
                  <a:moveTo>
                    <a:pt x="33908" y="1"/>
                  </a:moveTo>
                  <a:cubicBezTo>
                    <a:pt x="33908" y="1"/>
                    <a:pt x="30251" y="3391"/>
                    <a:pt x="26395" y="3524"/>
                  </a:cubicBezTo>
                  <a:cubicBezTo>
                    <a:pt x="26326" y="3526"/>
                    <a:pt x="26258" y="3526"/>
                    <a:pt x="26191" y="3526"/>
                  </a:cubicBezTo>
                  <a:cubicBezTo>
                    <a:pt x="22560" y="3526"/>
                    <a:pt x="21342" y="1796"/>
                    <a:pt x="21342" y="1796"/>
                  </a:cubicBezTo>
                  <a:cubicBezTo>
                    <a:pt x="20146" y="2128"/>
                    <a:pt x="18949" y="2394"/>
                    <a:pt x="17686" y="2594"/>
                  </a:cubicBezTo>
                  <a:cubicBezTo>
                    <a:pt x="17686" y="2594"/>
                    <a:pt x="14295" y="15226"/>
                    <a:pt x="11037" y="21741"/>
                  </a:cubicBezTo>
                  <a:cubicBezTo>
                    <a:pt x="10705" y="22472"/>
                    <a:pt x="10306" y="23204"/>
                    <a:pt x="9841" y="23869"/>
                  </a:cubicBezTo>
                  <a:cubicBezTo>
                    <a:pt x="8378" y="25797"/>
                    <a:pt x="6450" y="27259"/>
                    <a:pt x="4256" y="28257"/>
                  </a:cubicBezTo>
                  <a:cubicBezTo>
                    <a:pt x="1663" y="41221"/>
                    <a:pt x="1" y="57044"/>
                    <a:pt x="1" y="57044"/>
                  </a:cubicBezTo>
                  <a:cubicBezTo>
                    <a:pt x="932" y="57975"/>
                    <a:pt x="1929" y="58773"/>
                    <a:pt x="3059" y="59371"/>
                  </a:cubicBezTo>
                  <a:cubicBezTo>
                    <a:pt x="7314" y="61831"/>
                    <a:pt x="14760" y="64424"/>
                    <a:pt x="24534" y="64623"/>
                  </a:cubicBezTo>
                  <a:cubicBezTo>
                    <a:pt x="24788" y="64628"/>
                    <a:pt x="25042" y="64631"/>
                    <a:pt x="25296" y="64631"/>
                  </a:cubicBezTo>
                  <a:cubicBezTo>
                    <a:pt x="31884" y="64631"/>
                    <a:pt x="38385" y="62976"/>
                    <a:pt x="44147" y="59903"/>
                  </a:cubicBezTo>
                  <a:cubicBezTo>
                    <a:pt x="45011" y="59504"/>
                    <a:pt x="45875" y="58972"/>
                    <a:pt x="46673" y="58440"/>
                  </a:cubicBezTo>
                  <a:cubicBezTo>
                    <a:pt x="46673" y="58440"/>
                    <a:pt x="46141" y="56512"/>
                    <a:pt x="45343" y="53122"/>
                  </a:cubicBezTo>
                  <a:cubicBezTo>
                    <a:pt x="45011" y="51526"/>
                    <a:pt x="44678" y="49598"/>
                    <a:pt x="44279" y="47404"/>
                  </a:cubicBezTo>
                  <a:cubicBezTo>
                    <a:pt x="43681" y="43747"/>
                    <a:pt x="43083" y="37830"/>
                    <a:pt x="42617" y="32977"/>
                  </a:cubicBezTo>
                  <a:cubicBezTo>
                    <a:pt x="39227" y="30450"/>
                    <a:pt x="35105" y="25730"/>
                    <a:pt x="34772" y="20345"/>
                  </a:cubicBezTo>
                  <a:cubicBezTo>
                    <a:pt x="34440" y="15226"/>
                    <a:pt x="35969" y="7115"/>
                    <a:pt x="36966" y="2527"/>
                  </a:cubicBezTo>
                  <a:cubicBezTo>
                    <a:pt x="35836" y="1796"/>
                    <a:pt x="34772" y="998"/>
                    <a:pt x="33908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17" name="Google Shape;1517;p37"/>
            <p:cNvSpPr/>
            <p:nvPr/>
          </p:nvSpPr>
          <p:spPr>
            <a:xfrm>
              <a:off x="4983886" y="2906675"/>
              <a:ext cx="115977" cy="368826"/>
            </a:xfrm>
            <a:custGeom>
              <a:avLst/>
              <a:gdLst/>
              <a:ahLst/>
              <a:cxnLst/>
              <a:rect l="l" t="t" r="r" b="b"/>
              <a:pathLst>
                <a:path w="9575" h="30450" extrusionOk="0">
                  <a:moveTo>
                    <a:pt x="2527" y="0"/>
                  </a:moveTo>
                  <a:cubicBezTo>
                    <a:pt x="1530" y="4588"/>
                    <a:pt x="1" y="12699"/>
                    <a:pt x="333" y="17818"/>
                  </a:cubicBezTo>
                  <a:cubicBezTo>
                    <a:pt x="666" y="23203"/>
                    <a:pt x="4788" y="27924"/>
                    <a:pt x="8178" y="30450"/>
                  </a:cubicBezTo>
                  <a:cubicBezTo>
                    <a:pt x="7779" y="25863"/>
                    <a:pt x="7447" y="22139"/>
                    <a:pt x="7447" y="22139"/>
                  </a:cubicBezTo>
                  <a:cubicBezTo>
                    <a:pt x="6782" y="13762"/>
                    <a:pt x="9575" y="3191"/>
                    <a:pt x="9575" y="3191"/>
                  </a:cubicBezTo>
                  <a:cubicBezTo>
                    <a:pt x="7115" y="2394"/>
                    <a:pt x="4721" y="1330"/>
                    <a:pt x="2527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18" name="Google Shape;1518;p37"/>
            <p:cNvSpPr/>
            <p:nvPr/>
          </p:nvSpPr>
          <p:spPr>
            <a:xfrm>
              <a:off x="5066033" y="2945326"/>
              <a:ext cx="487213" cy="686924"/>
            </a:xfrm>
            <a:custGeom>
              <a:avLst/>
              <a:gdLst/>
              <a:ahLst/>
              <a:cxnLst/>
              <a:rect l="l" t="t" r="r" b="b"/>
              <a:pathLst>
                <a:path w="40224" h="56712" extrusionOk="0">
                  <a:moveTo>
                    <a:pt x="2793" y="0"/>
                  </a:moveTo>
                  <a:cubicBezTo>
                    <a:pt x="2793" y="0"/>
                    <a:pt x="0" y="10571"/>
                    <a:pt x="732" y="18948"/>
                  </a:cubicBezTo>
                  <a:cubicBezTo>
                    <a:pt x="3191" y="19547"/>
                    <a:pt x="5585" y="20411"/>
                    <a:pt x="7912" y="21541"/>
                  </a:cubicBezTo>
                  <a:cubicBezTo>
                    <a:pt x="11768" y="23403"/>
                    <a:pt x="19813" y="28456"/>
                    <a:pt x="21009" y="35038"/>
                  </a:cubicBezTo>
                  <a:cubicBezTo>
                    <a:pt x="22272" y="41619"/>
                    <a:pt x="18217" y="48800"/>
                    <a:pt x="18217" y="48800"/>
                  </a:cubicBezTo>
                  <a:cubicBezTo>
                    <a:pt x="23203" y="54119"/>
                    <a:pt x="35037" y="56711"/>
                    <a:pt x="35037" y="56711"/>
                  </a:cubicBezTo>
                  <a:cubicBezTo>
                    <a:pt x="35037" y="56711"/>
                    <a:pt x="40223" y="48467"/>
                    <a:pt x="37896" y="30051"/>
                  </a:cubicBezTo>
                  <a:cubicBezTo>
                    <a:pt x="35569" y="11702"/>
                    <a:pt x="19946" y="4721"/>
                    <a:pt x="12233" y="2660"/>
                  </a:cubicBezTo>
                  <a:cubicBezTo>
                    <a:pt x="8976" y="1862"/>
                    <a:pt x="5784" y="998"/>
                    <a:pt x="2793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19" name="Google Shape;1519;p37"/>
            <p:cNvSpPr/>
            <p:nvPr/>
          </p:nvSpPr>
          <p:spPr>
            <a:xfrm>
              <a:off x="4741490" y="3057027"/>
              <a:ext cx="187647" cy="182402"/>
            </a:xfrm>
            <a:custGeom>
              <a:avLst/>
              <a:gdLst/>
              <a:ahLst/>
              <a:cxnLst/>
              <a:rect l="l" t="t" r="r" b="b"/>
              <a:pathLst>
                <a:path w="15492" h="15059" extrusionOk="0">
                  <a:moveTo>
                    <a:pt x="8764" y="0"/>
                  </a:moveTo>
                  <a:cubicBezTo>
                    <a:pt x="7032" y="0"/>
                    <a:pt x="5253" y="3743"/>
                    <a:pt x="5253" y="3743"/>
                  </a:cubicBezTo>
                  <a:cubicBezTo>
                    <a:pt x="5253" y="3743"/>
                    <a:pt x="3628" y="3388"/>
                    <a:pt x="2308" y="3388"/>
                  </a:cubicBezTo>
                  <a:cubicBezTo>
                    <a:pt x="1648" y="3388"/>
                    <a:pt x="1065" y="3477"/>
                    <a:pt x="799" y="3743"/>
                  </a:cubicBezTo>
                  <a:cubicBezTo>
                    <a:pt x="1" y="4607"/>
                    <a:pt x="2926" y="8729"/>
                    <a:pt x="2926" y="8729"/>
                  </a:cubicBezTo>
                  <a:cubicBezTo>
                    <a:pt x="2926" y="8729"/>
                    <a:pt x="67" y="13450"/>
                    <a:pt x="1464" y="14181"/>
                  </a:cubicBezTo>
                  <a:cubicBezTo>
                    <a:pt x="1604" y="14265"/>
                    <a:pt x="1777" y="14302"/>
                    <a:pt x="1977" y="14302"/>
                  </a:cubicBezTo>
                  <a:cubicBezTo>
                    <a:pt x="3668" y="14302"/>
                    <a:pt x="7181" y="11588"/>
                    <a:pt x="7181" y="11588"/>
                  </a:cubicBezTo>
                  <a:cubicBezTo>
                    <a:pt x="7181" y="11588"/>
                    <a:pt x="10342" y="15059"/>
                    <a:pt x="12176" y="15059"/>
                  </a:cubicBezTo>
                  <a:cubicBezTo>
                    <a:pt x="12241" y="15059"/>
                    <a:pt x="12305" y="15054"/>
                    <a:pt x="12367" y="15045"/>
                  </a:cubicBezTo>
                  <a:cubicBezTo>
                    <a:pt x="14162" y="14846"/>
                    <a:pt x="12567" y="9527"/>
                    <a:pt x="12567" y="9527"/>
                  </a:cubicBezTo>
                  <a:cubicBezTo>
                    <a:pt x="12567" y="9527"/>
                    <a:pt x="15492" y="6668"/>
                    <a:pt x="15425" y="5737"/>
                  </a:cubicBezTo>
                  <a:cubicBezTo>
                    <a:pt x="15292" y="4873"/>
                    <a:pt x="10771" y="4873"/>
                    <a:pt x="10771" y="4873"/>
                  </a:cubicBezTo>
                  <a:cubicBezTo>
                    <a:pt x="10771" y="4873"/>
                    <a:pt x="10306" y="286"/>
                    <a:pt x="8976" y="20"/>
                  </a:cubicBezTo>
                  <a:cubicBezTo>
                    <a:pt x="8906" y="7"/>
                    <a:pt x="8835" y="0"/>
                    <a:pt x="8764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20" name="Google Shape;1520;p37"/>
            <p:cNvSpPr/>
            <p:nvPr/>
          </p:nvSpPr>
          <p:spPr>
            <a:xfrm>
              <a:off x="4450790" y="1750840"/>
              <a:ext cx="886635" cy="837749"/>
            </a:xfrm>
            <a:custGeom>
              <a:avLst/>
              <a:gdLst/>
              <a:ahLst/>
              <a:cxnLst/>
              <a:rect l="l" t="t" r="r" b="b"/>
              <a:pathLst>
                <a:path w="73200" h="69164" extrusionOk="0">
                  <a:moveTo>
                    <a:pt x="39274" y="0"/>
                  </a:moveTo>
                  <a:cubicBezTo>
                    <a:pt x="31958" y="0"/>
                    <a:pt x="27618" y="7830"/>
                    <a:pt x="28190" y="12453"/>
                  </a:cubicBezTo>
                  <a:cubicBezTo>
                    <a:pt x="28190" y="12453"/>
                    <a:pt x="24200" y="7267"/>
                    <a:pt x="19148" y="5406"/>
                  </a:cubicBezTo>
                  <a:cubicBezTo>
                    <a:pt x="18066" y="5024"/>
                    <a:pt x="16937" y="4791"/>
                    <a:pt x="15792" y="4791"/>
                  </a:cubicBezTo>
                  <a:cubicBezTo>
                    <a:pt x="13345" y="4791"/>
                    <a:pt x="10819" y="5853"/>
                    <a:pt x="8510" y="8796"/>
                  </a:cubicBezTo>
                  <a:cubicBezTo>
                    <a:pt x="0" y="19633"/>
                    <a:pt x="12034" y="35789"/>
                    <a:pt x="17220" y="39579"/>
                  </a:cubicBezTo>
                  <a:lnTo>
                    <a:pt x="23203" y="49352"/>
                  </a:lnTo>
                  <a:lnTo>
                    <a:pt x="44345" y="69164"/>
                  </a:lnTo>
                  <a:lnTo>
                    <a:pt x="54251" y="67834"/>
                  </a:lnTo>
                  <a:cubicBezTo>
                    <a:pt x="54251" y="67834"/>
                    <a:pt x="61232" y="63446"/>
                    <a:pt x="65022" y="56997"/>
                  </a:cubicBezTo>
                  <a:cubicBezTo>
                    <a:pt x="65620" y="55867"/>
                    <a:pt x="66152" y="54737"/>
                    <a:pt x="66618" y="53540"/>
                  </a:cubicBezTo>
                  <a:cubicBezTo>
                    <a:pt x="69476" y="45163"/>
                    <a:pt x="65221" y="43900"/>
                    <a:pt x="65221" y="43900"/>
                  </a:cubicBezTo>
                  <a:cubicBezTo>
                    <a:pt x="65221" y="43900"/>
                    <a:pt x="73199" y="32664"/>
                    <a:pt x="67615" y="22293"/>
                  </a:cubicBezTo>
                  <a:cubicBezTo>
                    <a:pt x="65588" y="18552"/>
                    <a:pt x="63280" y="17361"/>
                    <a:pt x="61163" y="17361"/>
                  </a:cubicBezTo>
                  <a:cubicBezTo>
                    <a:pt x="57447" y="17361"/>
                    <a:pt x="54318" y="21029"/>
                    <a:pt x="54318" y="21029"/>
                  </a:cubicBezTo>
                  <a:cubicBezTo>
                    <a:pt x="54318" y="21029"/>
                    <a:pt x="57310" y="8730"/>
                    <a:pt x="46074" y="2081"/>
                  </a:cubicBezTo>
                  <a:cubicBezTo>
                    <a:pt x="43602" y="613"/>
                    <a:pt x="41322" y="0"/>
                    <a:pt x="39274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21" name="Google Shape;1521;p37"/>
            <p:cNvSpPr/>
            <p:nvPr/>
          </p:nvSpPr>
          <p:spPr>
            <a:xfrm>
              <a:off x="4529836" y="2229429"/>
              <a:ext cx="638474" cy="578554"/>
            </a:xfrm>
            <a:custGeom>
              <a:avLst/>
              <a:gdLst/>
              <a:ahLst/>
              <a:cxnLst/>
              <a:rect l="l" t="t" r="r" b="b"/>
              <a:pathLst>
                <a:path w="52712" h="47765" extrusionOk="0">
                  <a:moveTo>
                    <a:pt x="10694" y="0"/>
                  </a:moveTo>
                  <a:cubicBezTo>
                    <a:pt x="10694" y="0"/>
                    <a:pt x="4710" y="8045"/>
                    <a:pt x="2317" y="23868"/>
                  </a:cubicBezTo>
                  <a:cubicBezTo>
                    <a:pt x="1" y="39177"/>
                    <a:pt x="9012" y="47765"/>
                    <a:pt x="22064" y="47765"/>
                  </a:cubicBezTo>
                  <a:cubicBezTo>
                    <a:pt x="22502" y="47765"/>
                    <a:pt x="22945" y="47755"/>
                    <a:pt x="23392" y="47736"/>
                  </a:cubicBezTo>
                  <a:cubicBezTo>
                    <a:pt x="37154" y="47071"/>
                    <a:pt x="39814" y="31779"/>
                    <a:pt x="39814" y="31779"/>
                  </a:cubicBezTo>
                  <a:cubicBezTo>
                    <a:pt x="39814" y="31779"/>
                    <a:pt x="41931" y="34173"/>
                    <a:pt x="44480" y="34173"/>
                  </a:cubicBezTo>
                  <a:cubicBezTo>
                    <a:pt x="44995" y="34173"/>
                    <a:pt x="45527" y="34075"/>
                    <a:pt x="46063" y="33840"/>
                  </a:cubicBezTo>
                  <a:cubicBezTo>
                    <a:pt x="49255" y="32444"/>
                    <a:pt x="52712" y="27325"/>
                    <a:pt x="48324" y="24067"/>
                  </a:cubicBezTo>
                  <a:cubicBezTo>
                    <a:pt x="47461" y="23436"/>
                    <a:pt x="46651" y="23182"/>
                    <a:pt x="45905" y="23182"/>
                  </a:cubicBezTo>
                  <a:cubicBezTo>
                    <a:pt x="42799" y="23182"/>
                    <a:pt x="40811" y="27591"/>
                    <a:pt x="40811" y="27591"/>
                  </a:cubicBezTo>
                  <a:cubicBezTo>
                    <a:pt x="40469" y="27747"/>
                    <a:pt x="40138" y="27823"/>
                    <a:pt x="39826" y="27823"/>
                  </a:cubicBezTo>
                  <a:cubicBezTo>
                    <a:pt x="38142" y="27823"/>
                    <a:pt x="37034" y="25591"/>
                    <a:pt x="37819" y="21607"/>
                  </a:cubicBezTo>
                  <a:cubicBezTo>
                    <a:pt x="38684" y="16954"/>
                    <a:pt x="42473" y="8975"/>
                    <a:pt x="42473" y="8975"/>
                  </a:cubicBezTo>
                  <a:cubicBezTo>
                    <a:pt x="37221" y="8709"/>
                    <a:pt x="31969" y="7912"/>
                    <a:pt x="26783" y="6715"/>
                  </a:cubicBezTo>
                  <a:cubicBezTo>
                    <a:pt x="21132" y="5319"/>
                    <a:pt x="15680" y="3058"/>
                    <a:pt x="10694" y="0"/>
                  </a:cubicBezTo>
                  <a:close/>
                </a:path>
              </a:pathLst>
            </a:custGeom>
            <a:solidFill>
              <a:srgbClr val="F8E4C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22" name="Google Shape;1522;p37"/>
            <p:cNvSpPr/>
            <p:nvPr/>
          </p:nvSpPr>
          <p:spPr>
            <a:xfrm>
              <a:off x="4693985" y="2573811"/>
              <a:ext cx="244018" cy="148463"/>
            </a:xfrm>
            <a:custGeom>
              <a:avLst/>
              <a:gdLst/>
              <a:ahLst/>
              <a:cxnLst/>
              <a:rect l="l" t="t" r="r" b="b"/>
              <a:pathLst>
                <a:path w="20146" h="12257" extrusionOk="0">
                  <a:moveTo>
                    <a:pt x="15572" y="0"/>
                  </a:moveTo>
                  <a:cubicBezTo>
                    <a:pt x="13327" y="0"/>
                    <a:pt x="11701" y="2259"/>
                    <a:pt x="8178" y="3347"/>
                  </a:cubicBezTo>
                  <a:cubicBezTo>
                    <a:pt x="5120" y="4278"/>
                    <a:pt x="0" y="3680"/>
                    <a:pt x="67" y="7270"/>
                  </a:cubicBezTo>
                  <a:cubicBezTo>
                    <a:pt x="67" y="9265"/>
                    <a:pt x="1530" y="11126"/>
                    <a:pt x="4122" y="12256"/>
                  </a:cubicBezTo>
                  <a:cubicBezTo>
                    <a:pt x="5120" y="9796"/>
                    <a:pt x="7114" y="7868"/>
                    <a:pt x="9707" y="7071"/>
                  </a:cubicBezTo>
                  <a:cubicBezTo>
                    <a:pt x="11345" y="6513"/>
                    <a:pt x="13074" y="6229"/>
                    <a:pt x="14809" y="6229"/>
                  </a:cubicBezTo>
                  <a:cubicBezTo>
                    <a:pt x="16383" y="6229"/>
                    <a:pt x="17962" y="6463"/>
                    <a:pt x="19480" y="6938"/>
                  </a:cubicBezTo>
                  <a:cubicBezTo>
                    <a:pt x="20145" y="4278"/>
                    <a:pt x="19480" y="1552"/>
                    <a:pt x="17685" y="622"/>
                  </a:cubicBezTo>
                  <a:cubicBezTo>
                    <a:pt x="16893" y="181"/>
                    <a:pt x="16208" y="0"/>
                    <a:pt x="15572" y="0"/>
                  </a:cubicBezTo>
                  <a:close/>
                </a:path>
              </a:pathLst>
            </a:custGeom>
            <a:solidFill>
              <a:srgbClr val="D55D7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23" name="Google Shape;1523;p37"/>
            <p:cNvSpPr/>
            <p:nvPr/>
          </p:nvSpPr>
          <p:spPr>
            <a:xfrm>
              <a:off x="4743913" y="2649260"/>
              <a:ext cx="186036" cy="86144"/>
            </a:xfrm>
            <a:custGeom>
              <a:avLst/>
              <a:gdLst/>
              <a:ahLst/>
              <a:cxnLst/>
              <a:rect l="l" t="t" r="r" b="b"/>
              <a:pathLst>
                <a:path w="15359" h="7112" extrusionOk="0">
                  <a:moveTo>
                    <a:pt x="10687" y="0"/>
                  </a:moveTo>
                  <a:cubicBezTo>
                    <a:pt x="8952" y="0"/>
                    <a:pt x="7223" y="284"/>
                    <a:pt x="5585" y="842"/>
                  </a:cubicBezTo>
                  <a:cubicBezTo>
                    <a:pt x="2992" y="1639"/>
                    <a:pt x="931" y="3567"/>
                    <a:pt x="0" y="6027"/>
                  </a:cubicBezTo>
                  <a:cubicBezTo>
                    <a:pt x="1826" y="6757"/>
                    <a:pt x="3807" y="7112"/>
                    <a:pt x="5795" y="7112"/>
                  </a:cubicBezTo>
                  <a:cubicBezTo>
                    <a:pt x="6704" y="7112"/>
                    <a:pt x="7614" y="7038"/>
                    <a:pt x="8510" y="6892"/>
                  </a:cubicBezTo>
                  <a:cubicBezTo>
                    <a:pt x="11835" y="6493"/>
                    <a:pt x="14561" y="4033"/>
                    <a:pt x="15358" y="709"/>
                  </a:cubicBezTo>
                  <a:cubicBezTo>
                    <a:pt x="13840" y="234"/>
                    <a:pt x="12261" y="0"/>
                    <a:pt x="10687" y="0"/>
                  </a:cubicBezTo>
                  <a:close/>
                </a:path>
              </a:pathLst>
            </a:custGeom>
            <a:solidFill>
              <a:srgbClr val="DD7D9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24" name="Google Shape;1524;p37"/>
            <p:cNvSpPr/>
            <p:nvPr/>
          </p:nvSpPr>
          <p:spPr>
            <a:xfrm>
              <a:off x="4638219" y="2470673"/>
              <a:ext cx="94429" cy="103235"/>
            </a:xfrm>
            <a:custGeom>
              <a:avLst/>
              <a:gdLst/>
              <a:ahLst/>
              <a:cxnLst/>
              <a:rect l="l" t="t" r="r" b="b"/>
              <a:pathLst>
                <a:path w="7796" h="8523" extrusionOk="0">
                  <a:moveTo>
                    <a:pt x="5709" y="1"/>
                  </a:moveTo>
                  <a:cubicBezTo>
                    <a:pt x="4305" y="1"/>
                    <a:pt x="1" y="5222"/>
                    <a:pt x="1214" y="7009"/>
                  </a:cubicBezTo>
                  <a:cubicBezTo>
                    <a:pt x="1994" y="8159"/>
                    <a:pt x="3282" y="8523"/>
                    <a:pt x="4466" y="8523"/>
                  </a:cubicBezTo>
                  <a:cubicBezTo>
                    <a:pt x="5199" y="8523"/>
                    <a:pt x="5891" y="8384"/>
                    <a:pt x="6399" y="8206"/>
                  </a:cubicBezTo>
                  <a:cubicBezTo>
                    <a:pt x="7663" y="7740"/>
                    <a:pt x="7796" y="760"/>
                    <a:pt x="5868" y="28"/>
                  </a:cubicBezTo>
                  <a:cubicBezTo>
                    <a:pt x="5820" y="10"/>
                    <a:pt x="5767" y="1"/>
                    <a:pt x="5709" y="1"/>
                  </a:cubicBezTo>
                  <a:close/>
                </a:path>
              </a:pathLst>
            </a:custGeom>
            <a:solidFill>
              <a:srgbClr val="E9AF6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25" name="Google Shape;1525;p37"/>
            <p:cNvSpPr/>
            <p:nvPr/>
          </p:nvSpPr>
          <p:spPr>
            <a:xfrm>
              <a:off x="4846179" y="2450700"/>
              <a:ext cx="37064" cy="51902"/>
            </a:xfrm>
            <a:custGeom>
              <a:avLst/>
              <a:gdLst/>
              <a:ahLst/>
              <a:cxnLst/>
              <a:rect l="l" t="t" r="r" b="b"/>
              <a:pathLst>
                <a:path w="3060" h="4285" extrusionOk="0">
                  <a:moveTo>
                    <a:pt x="1901" y="1"/>
                  </a:moveTo>
                  <a:cubicBezTo>
                    <a:pt x="1217" y="1"/>
                    <a:pt x="513" y="767"/>
                    <a:pt x="267" y="1877"/>
                  </a:cubicBezTo>
                  <a:cubicBezTo>
                    <a:pt x="1" y="3007"/>
                    <a:pt x="333" y="4071"/>
                    <a:pt x="1065" y="4270"/>
                  </a:cubicBezTo>
                  <a:cubicBezTo>
                    <a:pt x="1113" y="4280"/>
                    <a:pt x="1162" y="4285"/>
                    <a:pt x="1212" y="4285"/>
                  </a:cubicBezTo>
                  <a:cubicBezTo>
                    <a:pt x="1843" y="4285"/>
                    <a:pt x="2547" y="3518"/>
                    <a:pt x="2793" y="2409"/>
                  </a:cubicBezTo>
                  <a:cubicBezTo>
                    <a:pt x="3059" y="1278"/>
                    <a:pt x="2727" y="215"/>
                    <a:pt x="2062" y="15"/>
                  </a:cubicBezTo>
                  <a:cubicBezTo>
                    <a:pt x="2009" y="5"/>
                    <a:pt x="1955" y="1"/>
                    <a:pt x="1901" y="1"/>
                  </a:cubicBezTo>
                  <a:close/>
                </a:path>
              </a:pathLst>
            </a:custGeom>
            <a:solidFill>
              <a:srgbClr val="22292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26" name="Google Shape;1526;p37"/>
            <p:cNvSpPr/>
            <p:nvPr/>
          </p:nvSpPr>
          <p:spPr>
            <a:xfrm>
              <a:off x="4902550" y="2522491"/>
              <a:ext cx="55584" cy="34763"/>
            </a:xfrm>
            <a:custGeom>
              <a:avLst/>
              <a:gdLst/>
              <a:ahLst/>
              <a:cxnLst/>
              <a:rect l="l" t="t" r="r" b="b"/>
              <a:pathLst>
                <a:path w="4589" h="2870" extrusionOk="0">
                  <a:moveTo>
                    <a:pt x="1606" y="0"/>
                  </a:moveTo>
                  <a:cubicBezTo>
                    <a:pt x="955" y="0"/>
                    <a:pt x="441" y="236"/>
                    <a:pt x="267" y="670"/>
                  </a:cubicBezTo>
                  <a:cubicBezTo>
                    <a:pt x="1" y="1335"/>
                    <a:pt x="732" y="2199"/>
                    <a:pt x="1862" y="2665"/>
                  </a:cubicBezTo>
                  <a:cubicBezTo>
                    <a:pt x="2231" y="2803"/>
                    <a:pt x="2608" y="2869"/>
                    <a:pt x="2954" y="2869"/>
                  </a:cubicBezTo>
                  <a:cubicBezTo>
                    <a:pt x="3606" y="2869"/>
                    <a:pt x="4149" y="2634"/>
                    <a:pt x="4322" y="2199"/>
                  </a:cubicBezTo>
                  <a:cubicBezTo>
                    <a:pt x="4588" y="1534"/>
                    <a:pt x="3857" y="604"/>
                    <a:pt x="2727" y="205"/>
                  </a:cubicBezTo>
                  <a:cubicBezTo>
                    <a:pt x="2335" y="66"/>
                    <a:pt x="1951" y="0"/>
                    <a:pt x="1606" y="0"/>
                  </a:cubicBezTo>
                  <a:close/>
                </a:path>
              </a:pathLst>
            </a:custGeom>
            <a:solidFill>
              <a:srgbClr val="F1CA9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27" name="Google Shape;1527;p37"/>
            <p:cNvSpPr/>
            <p:nvPr/>
          </p:nvSpPr>
          <p:spPr>
            <a:xfrm>
              <a:off x="4565944" y="2495104"/>
              <a:ext cx="53162" cy="31553"/>
            </a:xfrm>
            <a:custGeom>
              <a:avLst/>
              <a:gdLst/>
              <a:ahLst/>
              <a:cxnLst/>
              <a:rect l="l" t="t" r="r" b="b"/>
              <a:pathLst>
                <a:path w="4389" h="2605" extrusionOk="0">
                  <a:moveTo>
                    <a:pt x="2329" y="0"/>
                  </a:moveTo>
                  <a:cubicBezTo>
                    <a:pt x="2263" y="0"/>
                    <a:pt x="2196" y="2"/>
                    <a:pt x="2128" y="6"/>
                  </a:cubicBezTo>
                  <a:cubicBezTo>
                    <a:pt x="998" y="72"/>
                    <a:pt x="0" y="671"/>
                    <a:pt x="67" y="1402"/>
                  </a:cubicBezTo>
                  <a:cubicBezTo>
                    <a:pt x="67" y="2092"/>
                    <a:pt x="954" y="2604"/>
                    <a:pt x="2060" y="2604"/>
                  </a:cubicBezTo>
                  <a:cubicBezTo>
                    <a:pt x="2126" y="2604"/>
                    <a:pt x="2193" y="2602"/>
                    <a:pt x="2261" y="2599"/>
                  </a:cubicBezTo>
                  <a:cubicBezTo>
                    <a:pt x="3458" y="2532"/>
                    <a:pt x="4388" y="1934"/>
                    <a:pt x="4388" y="1203"/>
                  </a:cubicBezTo>
                  <a:cubicBezTo>
                    <a:pt x="4326" y="513"/>
                    <a:pt x="3435" y="0"/>
                    <a:pt x="2329" y="0"/>
                  </a:cubicBezTo>
                  <a:close/>
                </a:path>
              </a:pathLst>
            </a:custGeom>
            <a:solidFill>
              <a:srgbClr val="F1CA9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28" name="Google Shape;1528;p37"/>
            <p:cNvSpPr/>
            <p:nvPr/>
          </p:nvSpPr>
          <p:spPr>
            <a:xfrm>
              <a:off x="4648079" y="2419123"/>
              <a:ext cx="37064" cy="51442"/>
            </a:xfrm>
            <a:custGeom>
              <a:avLst/>
              <a:gdLst/>
              <a:ahLst/>
              <a:cxnLst/>
              <a:rect l="l" t="t" r="r" b="b"/>
              <a:pathLst>
                <a:path w="3060" h="4247" extrusionOk="0">
                  <a:moveTo>
                    <a:pt x="1798" y="1"/>
                  </a:moveTo>
                  <a:cubicBezTo>
                    <a:pt x="1180" y="1"/>
                    <a:pt x="507" y="804"/>
                    <a:pt x="267" y="1824"/>
                  </a:cubicBezTo>
                  <a:cubicBezTo>
                    <a:pt x="1" y="3021"/>
                    <a:pt x="333" y="4085"/>
                    <a:pt x="1065" y="4218"/>
                  </a:cubicBezTo>
                  <a:cubicBezTo>
                    <a:pt x="1129" y="4237"/>
                    <a:pt x="1195" y="4247"/>
                    <a:pt x="1262" y="4247"/>
                  </a:cubicBezTo>
                  <a:cubicBezTo>
                    <a:pt x="1880" y="4247"/>
                    <a:pt x="2553" y="3443"/>
                    <a:pt x="2793" y="2423"/>
                  </a:cubicBezTo>
                  <a:cubicBezTo>
                    <a:pt x="3059" y="1226"/>
                    <a:pt x="2727" y="162"/>
                    <a:pt x="1995" y="29"/>
                  </a:cubicBezTo>
                  <a:cubicBezTo>
                    <a:pt x="1931" y="10"/>
                    <a:pt x="1865" y="1"/>
                    <a:pt x="1798" y="1"/>
                  </a:cubicBezTo>
                  <a:close/>
                </a:path>
              </a:pathLst>
            </a:custGeom>
            <a:solidFill>
              <a:srgbClr val="22292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29" name="Google Shape;1529;p37"/>
            <p:cNvSpPr/>
            <p:nvPr/>
          </p:nvSpPr>
          <p:spPr>
            <a:xfrm>
              <a:off x="4875975" y="2357652"/>
              <a:ext cx="61217" cy="56178"/>
            </a:xfrm>
            <a:custGeom>
              <a:avLst/>
              <a:gdLst/>
              <a:ahLst/>
              <a:cxnLst/>
              <a:rect l="l" t="t" r="r" b="b"/>
              <a:pathLst>
                <a:path w="5054" h="4638" extrusionOk="0">
                  <a:moveTo>
                    <a:pt x="957" y="0"/>
                  </a:moveTo>
                  <a:cubicBezTo>
                    <a:pt x="755" y="0"/>
                    <a:pt x="588" y="63"/>
                    <a:pt x="466" y="184"/>
                  </a:cubicBezTo>
                  <a:cubicBezTo>
                    <a:pt x="1" y="716"/>
                    <a:pt x="267" y="1381"/>
                    <a:pt x="1397" y="2910"/>
                  </a:cubicBezTo>
                  <a:cubicBezTo>
                    <a:pt x="2088" y="3774"/>
                    <a:pt x="3427" y="4638"/>
                    <a:pt x="4162" y="4638"/>
                  </a:cubicBezTo>
                  <a:cubicBezTo>
                    <a:pt x="4276" y="4638"/>
                    <a:pt x="4375" y="4617"/>
                    <a:pt x="4455" y="4572"/>
                  </a:cubicBezTo>
                  <a:cubicBezTo>
                    <a:pt x="5054" y="4240"/>
                    <a:pt x="4455" y="3043"/>
                    <a:pt x="3259" y="1581"/>
                  </a:cubicBezTo>
                  <a:cubicBezTo>
                    <a:pt x="2375" y="500"/>
                    <a:pt x="1527" y="0"/>
                    <a:pt x="957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30" name="Google Shape;1530;p37"/>
            <p:cNvSpPr/>
            <p:nvPr/>
          </p:nvSpPr>
          <p:spPr>
            <a:xfrm>
              <a:off x="4627948" y="2310813"/>
              <a:ext cx="71682" cy="36398"/>
            </a:xfrm>
            <a:custGeom>
              <a:avLst/>
              <a:gdLst/>
              <a:ahLst/>
              <a:cxnLst/>
              <a:rect l="l" t="t" r="r" b="b"/>
              <a:pathLst>
                <a:path w="5918" h="3005" extrusionOk="0">
                  <a:moveTo>
                    <a:pt x="4707" y="1"/>
                  </a:moveTo>
                  <a:cubicBezTo>
                    <a:pt x="4274" y="1"/>
                    <a:pt x="3677" y="116"/>
                    <a:pt x="2860" y="328"/>
                  </a:cubicBezTo>
                  <a:cubicBezTo>
                    <a:pt x="1596" y="661"/>
                    <a:pt x="1" y="1858"/>
                    <a:pt x="67" y="2522"/>
                  </a:cubicBezTo>
                  <a:cubicBezTo>
                    <a:pt x="100" y="2855"/>
                    <a:pt x="466" y="3004"/>
                    <a:pt x="1048" y="3004"/>
                  </a:cubicBezTo>
                  <a:cubicBezTo>
                    <a:pt x="1630" y="3004"/>
                    <a:pt x="2427" y="2855"/>
                    <a:pt x="3325" y="2589"/>
                  </a:cubicBezTo>
                  <a:cubicBezTo>
                    <a:pt x="5186" y="2057"/>
                    <a:pt x="5918" y="1193"/>
                    <a:pt x="5652" y="528"/>
                  </a:cubicBezTo>
                  <a:cubicBezTo>
                    <a:pt x="5507" y="166"/>
                    <a:pt x="5224" y="1"/>
                    <a:pt x="4707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31" name="Google Shape;1531;p37"/>
            <p:cNvSpPr/>
            <p:nvPr/>
          </p:nvSpPr>
          <p:spPr>
            <a:xfrm>
              <a:off x="5041262" y="2553450"/>
              <a:ext cx="64233" cy="56468"/>
            </a:xfrm>
            <a:custGeom>
              <a:avLst/>
              <a:gdLst/>
              <a:ahLst/>
              <a:cxnLst/>
              <a:rect l="l" t="t" r="r" b="b"/>
              <a:pathLst>
                <a:path w="5303" h="4662" extrusionOk="0">
                  <a:moveTo>
                    <a:pt x="4447" y="1"/>
                  </a:moveTo>
                  <a:cubicBezTo>
                    <a:pt x="3325" y="1"/>
                    <a:pt x="0" y="2824"/>
                    <a:pt x="117" y="3233"/>
                  </a:cubicBezTo>
                  <a:cubicBezTo>
                    <a:pt x="172" y="3563"/>
                    <a:pt x="2084" y="4662"/>
                    <a:pt x="3161" y="4662"/>
                  </a:cubicBezTo>
                  <a:cubicBezTo>
                    <a:pt x="3389" y="4662"/>
                    <a:pt x="3580" y="4613"/>
                    <a:pt x="3707" y="4497"/>
                  </a:cubicBezTo>
                  <a:cubicBezTo>
                    <a:pt x="4372" y="3898"/>
                    <a:pt x="2245" y="2702"/>
                    <a:pt x="2245" y="2702"/>
                  </a:cubicBezTo>
                  <a:cubicBezTo>
                    <a:pt x="2245" y="2702"/>
                    <a:pt x="5303" y="1172"/>
                    <a:pt x="4771" y="175"/>
                  </a:cubicBezTo>
                  <a:cubicBezTo>
                    <a:pt x="4715" y="54"/>
                    <a:pt x="4602" y="1"/>
                    <a:pt x="4447" y="1"/>
                  </a:cubicBezTo>
                  <a:close/>
                </a:path>
              </a:pathLst>
            </a:custGeom>
            <a:solidFill>
              <a:srgbClr val="E9AF6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532" name="Google Shape;1532;p37"/>
          <p:cNvGrpSpPr/>
          <p:nvPr/>
        </p:nvGrpSpPr>
        <p:grpSpPr>
          <a:xfrm>
            <a:off x="2437700" y="2052955"/>
            <a:ext cx="1098942" cy="1308546"/>
            <a:chOff x="2068855" y="1858532"/>
            <a:chExt cx="1753817" cy="2088328"/>
          </a:xfrm>
        </p:grpSpPr>
        <p:sp>
          <p:nvSpPr>
            <p:cNvPr id="1533" name="Google Shape;1533;p37"/>
            <p:cNvSpPr/>
            <p:nvPr/>
          </p:nvSpPr>
          <p:spPr>
            <a:xfrm>
              <a:off x="2068855" y="1858532"/>
              <a:ext cx="1753817" cy="2088328"/>
            </a:xfrm>
            <a:custGeom>
              <a:avLst/>
              <a:gdLst/>
              <a:ahLst/>
              <a:cxnLst/>
              <a:rect l="l" t="t" r="r" b="b"/>
              <a:pathLst>
                <a:path w="144794" h="172411" extrusionOk="0">
                  <a:moveTo>
                    <a:pt x="75436" y="0"/>
                  </a:moveTo>
                  <a:cubicBezTo>
                    <a:pt x="41663" y="0"/>
                    <a:pt x="0" y="23910"/>
                    <a:pt x="921" y="76163"/>
                  </a:cubicBezTo>
                  <a:cubicBezTo>
                    <a:pt x="2254" y="150739"/>
                    <a:pt x="43432" y="172411"/>
                    <a:pt x="77031" y="172411"/>
                  </a:cubicBezTo>
                  <a:cubicBezTo>
                    <a:pt x="88661" y="172411"/>
                    <a:pt x="99383" y="169814"/>
                    <a:pt x="107230" y="165916"/>
                  </a:cubicBezTo>
                  <a:cubicBezTo>
                    <a:pt x="144793" y="147301"/>
                    <a:pt x="135951" y="33280"/>
                    <a:pt x="107230" y="9679"/>
                  </a:cubicBezTo>
                  <a:cubicBezTo>
                    <a:pt x="99448" y="3302"/>
                    <a:pt x="87987" y="0"/>
                    <a:pt x="75436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34" name="Google Shape;1534;p37"/>
            <p:cNvSpPr/>
            <p:nvPr/>
          </p:nvSpPr>
          <p:spPr>
            <a:xfrm>
              <a:off x="2242669" y="1876228"/>
              <a:ext cx="1447928" cy="1824554"/>
            </a:xfrm>
            <a:custGeom>
              <a:avLst/>
              <a:gdLst/>
              <a:ahLst/>
              <a:cxnLst/>
              <a:rect l="l" t="t" r="r" b="b"/>
              <a:pathLst>
                <a:path w="119540" h="150634" extrusionOk="0">
                  <a:moveTo>
                    <a:pt x="61551" y="1"/>
                  </a:moveTo>
                  <a:cubicBezTo>
                    <a:pt x="55420" y="1"/>
                    <a:pt x="47578" y="2110"/>
                    <a:pt x="38961" y="7819"/>
                  </a:cubicBezTo>
                  <a:cubicBezTo>
                    <a:pt x="30052" y="13603"/>
                    <a:pt x="26728" y="21980"/>
                    <a:pt x="25132" y="29426"/>
                  </a:cubicBezTo>
                  <a:cubicBezTo>
                    <a:pt x="23935" y="35144"/>
                    <a:pt x="23802" y="40329"/>
                    <a:pt x="23071" y="43255"/>
                  </a:cubicBezTo>
                  <a:cubicBezTo>
                    <a:pt x="21276" y="49970"/>
                    <a:pt x="14561" y="48972"/>
                    <a:pt x="10306" y="57549"/>
                  </a:cubicBezTo>
                  <a:cubicBezTo>
                    <a:pt x="6051" y="66192"/>
                    <a:pt x="12832" y="70646"/>
                    <a:pt x="12832" y="76696"/>
                  </a:cubicBezTo>
                  <a:cubicBezTo>
                    <a:pt x="12832" y="82680"/>
                    <a:pt x="2128" y="83544"/>
                    <a:pt x="1065" y="97838"/>
                  </a:cubicBezTo>
                  <a:cubicBezTo>
                    <a:pt x="1" y="112132"/>
                    <a:pt x="7713" y="115789"/>
                    <a:pt x="13032" y="119977"/>
                  </a:cubicBezTo>
                  <a:cubicBezTo>
                    <a:pt x="18284" y="124166"/>
                    <a:pt x="14494" y="137064"/>
                    <a:pt x="27060" y="141784"/>
                  </a:cubicBezTo>
                  <a:cubicBezTo>
                    <a:pt x="29895" y="142828"/>
                    <a:pt x="32364" y="143227"/>
                    <a:pt x="34576" y="143227"/>
                  </a:cubicBezTo>
                  <a:cubicBezTo>
                    <a:pt x="41680" y="143227"/>
                    <a:pt x="46120" y="139117"/>
                    <a:pt x="51431" y="139117"/>
                  </a:cubicBezTo>
                  <a:cubicBezTo>
                    <a:pt x="51834" y="139117"/>
                    <a:pt x="52242" y="139140"/>
                    <a:pt x="52657" y="139191"/>
                  </a:cubicBezTo>
                  <a:cubicBezTo>
                    <a:pt x="60302" y="140122"/>
                    <a:pt x="61233" y="150228"/>
                    <a:pt x="72668" y="150627"/>
                  </a:cubicBezTo>
                  <a:cubicBezTo>
                    <a:pt x="72835" y="150631"/>
                    <a:pt x="72998" y="150634"/>
                    <a:pt x="73160" y="150634"/>
                  </a:cubicBezTo>
                  <a:cubicBezTo>
                    <a:pt x="84163" y="150634"/>
                    <a:pt x="83983" y="139590"/>
                    <a:pt x="93877" y="135069"/>
                  </a:cubicBezTo>
                  <a:cubicBezTo>
                    <a:pt x="103982" y="130415"/>
                    <a:pt x="103384" y="125097"/>
                    <a:pt x="104581" y="115722"/>
                  </a:cubicBezTo>
                  <a:cubicBezTo>
                    <a:pt x="105778" y="106348"/>
                    <a:pt x="111362" y="108875"/>
                    <a:pt x="115285" y="100165"/>
                  </a:cubicBezTo>
                  <a:cubicBezTo>
                    <a:pt x="119207" y="91456"/>
                    <a:pt x="119540" y="82547"/>
                    <a:pt x="112227" y="75566"/>
                  </a:cubicBezTo>
                  <a:cubicBezTo>
                    <a:pt x="104913" y="68652"/>
                    <a:pt x="104847" y="65327"/>
                    <a:pt x="103650" y="55754"/>
                  </a:cubicBezTo>
                  <a:cubicBezTo>
                    <a:pt x="102453" y="46246"/>
                    <a:pt x="95938" y="43388"/>
                    <a:pt x="92481" y="38667"/>
                  </a:cubicBezTo>
                  <a:cubicBezTo>
                    <a:pt x="89954" y="35144"/>
                    <a:pt x="90686" y="25969"/>
                    <a:pt x="89289" y="17725"/>
                  </a:cubicBezTo>
                  <a:cubicBezTo>
                    <a:pt x="88824" y="14932"/>
                    <a:pt x="88026" y="12207"/>
                    <a:pt x="86763" y="9680"/>
                  </a:cubicBezTo>
                  <a:cubicBezTo>
                    <a:pt x="83843" y="4119"/>
                    <a:pt x="79357" y="3012"/>
                    <a:pt x="76248" y="3012"/>
                  </a:cubicBezTo>
                  <a:cubicBezTo>
                    <a:pt x="74190" y="3012"/>
                    <a:pt x="72735" y="3497"/>
                    <a:pt x="72735" y="3497"/>
                  </a:cubicBezTo>
                  <a:cubicBezTo>
                    <a:pt x="70536" y="1449"/>
                    <a:pt x="66630" y="1"/>
                    <a:pt x="61551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35" name="Google Shape;1535;p37"/>
            <p:cNvSpPr/>
            <p:nvPr/>
          </p:nvSpPr>
          <p:spPr>
            <a:xfrm>
              <a:off x="2617939" y="3456679"/>
              <a:ext cx="558883" cy="483991"/>
            </a:xfrm>
            <a:custGeom>
              <a:avLst/>
              <a:gdLst/>
              <a:ahLst/>
              <a:cxnLst/>
              <a:rect l="l" t="t" r="r" b="b"/>
              <a:pathLst>
                <a:path w="46141" h="39958" extrusionOk="0">
                  <a:moveTo>
                    <a:pt x="44612" y="1"/>
                  </a:moveTo>
                  <a:lnTo>
                    <a:pt x="4654" y="2660"/>
                  </a:lnTo>
                  <a:cubicBezTo>
                    <a:pt x="4189" y="3990"/>
                    <a:pt x="3857" y="5320"/>
                    <a:pt x="3524" y="6649"/>
                  </a:cubicBezTo>
                  <a:cubicBezTo>
                    <a:pt x="3125" y="8444"/>
                    <a:pt x="2793" y="10505"/>
                    <a:pt x="2394" y="12699"/>
                  </a:cubicBezTo>
                  <a:cubicBezTo>
                    <a:pt x="2195" y="14162"/>
                    <a:pt x="1995" y="15625"/>
                    <a:pt x="1796" y="17154"/>
                  </a:cubicBezTo>
                  <a:cubicBezTo>
                    <a:pt x="998" y="22938"/>
                    <a:pt x="399" y="28988"/>
                    <a:pt x="1" y="33442"/>
                  </a:cubicBezTo>
                  <a:lnTo>
                    <a:pt x="12766" y="38096"/>
                  </a:lnTo>
                  <a:lnTo>
                    <a:pt x="17087" y="25132"/>
                  </a:lnTo>
                  <a:lnTo>
                    <a:pt x="20877" y="24733"/>
                  </a:lnTo>
                  <a:cubicBezTo>
                    <a:pt x="24666" y="24401"/>
                    <a:pt x="30251" y="21941"/>
                    <a:pt x="30251" y="21941"/>
                  </a:cubicBezTo>
                  <a:lnTo>
                    <a:pt x="33841" y="39958"/>
                  </a:lnTo>
                  <a:lnTo>
                    <a:pt x="40290" y="39958"/>
                  </a:lnTo>
                  <a:lnTo>
                    <a:pt x="45609" y="39226"/>
                  </a:lnTo>
                  <a:cubicBezTo>
                    <a:pt x="46074" y="32711"/>
                    <a:pt x="46141" y="26196"/>
                    <a:pt x="45875" y="19680"/>
                  </a:cubicBezTo>
                  <a:cubicBezTo>
                    <a:pt x="45808" y="16622"/>
                    <a:pt x="45609" y="13763"/>
                    <a:pt x="45476" y="11170"/>
                  </a:cubicBezTo>
                  <a:cubicBezTo>
                    <a:pt x="45409" y="9508"/>
                    <a:pt x="45276" y="7846"/>
                    <a:pt x="45144" y="6516"/>
                  </a:cubicBezTo>
                  <a:cubicBezTo>
                    <a:pt x="44878" y="2527"/>
                    <a:pt x="44612" y="1"/>
                    <a:pt x="44612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36" name="Google Shape;1536;p37"/>
            <p:cNvSpPr/>
            <p:nvPr/>
          </p:nvSpPr>
          <p:spPr>
            <a:xfrm>
              <a:off x="2487487" y="2721269"/>
              <a:ext cx="637796" cy="736246"/>
            </a:xfrm>
            <a:custGeom>
              <a:avLst/>
              <a:gdLst/>
              <a:ahLst/>
              <a:cxnLst/>
              <a:rect l="l" t="t" r="r" b="b"/>
              <a:pathLst>
                <a:path w="52656" h="60784" extrusionOk="0">
                  <a:moveTo>
                    <a:pt x="33558" y="0"/>
                  </a:moveTo>
                  <a:cubicBezTo>
                    <a:pt x="27759" y="0"/>
                    <a:pt x="21370" y="399"/>
                    <a:pt x="16156" y="1412"/>
                  </a:cubicBezTo>
                  <a:cubicBezTo>
                    <a:pt x="4588" y="3739"/>
                    <a:pt x="200" y="5401"/>
                    <a:pt x="67" y="15573"/>
                  </a:cubicBezTo>
                  <a:cubicBezTo>
                    <a:pt x="0" y="25745"/>
                    <a:pt x="532" y="46754"/>
                    <a:pt x="1662" y="51740"/>
                  </a:cubicBezTo>
                  <a:cubicBezTo>
                    <a:pt x="2784" y="56622"/>
                    <a:pt x="8617" y="60783"/>
                    <a:pt x="24292" y="60783"/>
                  </a:cubicBezTo>
                  <a:cubicBezTo>
                    <a:pt x="24416" y="60783"/>
                    <a:pt x="24541" y="60783"/>
                    <a:pt x="24666" y="60782"/>
                  </a:cubicBezTo>
                  <a:cubicBezTo>
                    <a:pt x="40556" y="60649"/>
                    <a:pt x="41819" y="58389"/>
                    <a:pt x="41819" y="58389"/>
                  </a:cubicBezTo>
                  <a:lnTo>
                    <a:pt x="52523" y="10121"/>
                  </a:lnTo>
                  <a:cubicBezTo>
                    <a:pt x="52523" y="10121"/>
                    <a:pt x="52656" y="2941"/>
                    <a:pt x="48999" y="1412"/>
                  </a:cubicBezTo>
                  <a:cubicBezTo>
                    <a:pt x="46945" y="605"/>
                    <a:pt x="40699" y="0"/>
                    <a:pt x="33558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37" name="Google Shape;1537;p37"/>
            <p:cNvSpPr/>
            <p:nvPr/>
          </p:nvSpPr>
          <p:spPr>
            <a:xfrm>
              <a:off x="3369277" y="2002562"/>
              <a:ext cx="285891" cy="310625"/>
            </a:xfrm>
            <a:custGeom>
              <a:avLst/>
              <a:gdLst/>
              <a:ahLst/>
              <a:cxnLst/>
              <a:rect l="l" t="t" r="r" b="b"/>
              <a:pathLst>
                <a:path w="23603" h="25645" extrusionOk="0">
                  <a:moveTo>
                    <a:pt x="11223" y="1"/>
                  </a:moveTo>
                  <a:cubicBezTo>
                    <a:pt x="8624" y="1"/>
                    <a:pt x="6516" y="12215"/>
                    <a:pt x="6516" y="12215"/>
                  </a:cubicBezTo>
                  <a:lnTo>
                    <a:pt x="5519" y="11084"/>
                  </a:lnTo>
                  <a:cubicBezTo>
                    <a:pt x="4577" y="10017"/>
                    <a:pt x="3695" y="5988"/>
                    <a:pt x="2089" y="5988"/>
                  </a:cubicBezTo>
                  <a:cubicBezTo>
                    <a:pt x="1994" y="5988"/>
                    <a:pt x="1896" y="6002"/>
                    <a:pt x="1796" y="6032"/>
                  </a:cubicBezTo>
                  <a:cubicBezTo>
                    <a:pt x="1" y="6563"/>
                    <a:pt x="1197" y="11882"/>
                    <a:pt x="2195" y="13943"/>
                  </a:cubicBezTo>
                  <a:cubicBezTo>
                    <a:pt x="3192" y="16071"/>
                    <a:pt x="6317" y="18930"/>
                    <a:pt x="6317" y="18930"/>
                  </a:cubicBezTo>
                  <a:lnTo>
                    <a:pt x="7247" y="25644"/>
                  </a:lnTo>
                  <a:lnTo>
                    <a:pt x="12234" y="25113"/>
                  </a:lnTo>
                  <a:lnTo>
                    <a:pt x="12034" y="19461"/>
                  </a:lnTo>
                  <a:lnTo>
                    <a:pt x="12034" y="19461"/>
                  </a:lnTo>
                  <a:cubicBezTo>
                    <a:pt x="12034" y="19461"/>
                    <a:pt x="12258" y="19553"/>
                    <a:pt x="12658" y="19553"/>
                  </a:cubicBezTo>
                  <a:cubicBezTo>
                    <a:pt x="13281" y="19553"/>
                    <a:pt x="14329" y="19331"/>
                    <a:pt x="15624" y="18198"/>
                  </a:cubicBezTo>
                  <a:cubicBezTo>
                    <a:pt x="17752" y="16337"/>
                    <a:pt x="23603" y="8691"/>
                    <a:pt x="22007" y="6829"/>
                  </a:cubicBezTo>
                  <a:cubicBezTo>
                    <a:pt x="21811" y="6601"/>
                    <a:pt x="21551" y="6501"/>
                    <a:pt x="21245" y="6501"/>
                  </a:cubicBezTo>
                  <a:cubicBezTo>
                    <a:pt x="19063" y="6501"/>
                    <a:pt x="14561" y="11616"/>
                    <a:pt x="14561" y="11616"/>
                  </a:cubicBezTo>
                  <a:cubicBezTo>
                    <a:pt x="14561" y="11616"/>
                    <a:pt x="18949" y="4237"/>
                    <a:pt x="17286" y="2840"/>
                  </a:cubicBezTo>
                  <a:cubicBezTo>
                    <a:pt x="17164" y="2728"/>
                    <a:pt x="17020" y="2676"/>
                    <a:pt x="16859" y="2676"/>
                  </a:cubicBezTo>
                  <a:cubicBezTo>
                    <a:pt x="14924" y="2676"/>
                    <a:pt x="10505" y="10154"/>
                    <a:pt x="10505" y="10154"/>
                  </a:cubicBezTo>
                  <a:cubicBezTo>
                    <a:pt x="10505" y="10154"/>
                    <a:pt x="14295" y="979"/>
                    <a:pt x="11502" y="48"/>
                  </a:cubicBezTo>
                  <a:cubicBezTo>
                    <a:pt x="11409" y="16"/>
                    <a:pt x="11316" y="1"/>
                    <a:pt x="11223" y="1"/>
                  </a:cubicBezTo>
                  <a:close/>
                </a:path>
              </a:pathLst>
            </a:custGeom>
            <a:solidFill>
              <a:srgbClr val="FCCCB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38" name="Google Shape;1538;p37"/>
            <p:cNvSpPr/>
            <p:nvPr/>
          </p:nvSpPr>
          <p:spPr>
            <a:xfrm>
              <a:off x="3036692" y="2287109"/>
              <a:ext cx="567737" cy="730032"/>
            </a:xfrm>
            <a:custGeom>
              <a:avLst/>
              <a:gdLst/>
              <a:ahLst/>
              <a:cxnLst/>
              <a:rect l="l" t="t" r="r" b="b"/>
              <a:pathLst>
                <a:path w="46872" h="60271" extrusionOk="0">
                  <a:moveTo>
                    <a:pt x="37176" y="1"/>
                  </a:moveTo>
                  <a:cubicBezTo>
                    <a:pt x="32440" y="1"/>
                    <a:pt x="28256" y="1753"/>
                    <a:pt x="28256" y="1753"/>
                  </a:cubicBezTo>
                  <a:cubicBezTo>
                    <a:pt x="28256" y="1753"/>
                    <a:pt x="31248" y="13521"/>
                    <a:pt x="23669" y="27948"/>
                  </a:cubicBezTo>
                  <a:cubicBezTo>
                    <a:pt x="20810" y="33466"/>
                    <a:pt x="16023" y="37788"/>
                    <a:pt x="10239" y="40048"/>
                  </a:cubicBezTo>
                  <a:cubicBezTo>
                    <a:pt x="6981" y="41378"/>
                    <a:pt x="3524" y="42109"/>
                    <a:pt x="0" y="42242"/>
                  </a:cubicBezTo>
                  <a:lnTo>
                    <a:pt x="1330" y="60260"/>
                  </a:lnTo>
                  <a:cubicBezTo>
                    <a:pt x="1330" y="60260"/>
                    <a:pt x="1581" y="60270"/>
                    <a:pt x="2044" y="60270"/>
                  </a:cubicBezTo>
                  <a:cubicBezTo>
                    <a:pt x="6039" y="60270"/>
                    <a:pt x="25842" y="59469"/>
                    <a:pt x="36567" y="44037"/>
                  </a:cubicBezTo>
                  <a:cubicBezTo>
                    <a:pt x="41819" y="36658"/>
                    <a:pt x="44346" y="28081"/>
                    <a:pt x="45542" y="20768"/>
                  </a:cubicBezTo>
                  <a:cubicBezTo>
                    <a:pt x="46540" y="15117"/>
                    <a:pt x="46872" y="9333"/>
                    <a:pt x="46540" y="3615"/>
                  </a:cubicBezTo>
                  <a:cubicBezTo>
                    <a:pt x="43941" y="827"/>
                    <a:pt x="40428" y="1"/>
                    <a:pt x="37176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39" name="Google Shape;1539;p37"/>
            <p:cNvSpPr/>
            <p:nvPr/>
          </p:nvSpPr>
          <p:spPr>
            <a:xfrm>
              <a:off x="2366689" y="3378566"/>
              <a:ext cx="216632" cy="244975"/>
            </a:xfrm>
            <a:custGeom>
              <a:avLst/>
              <a:gdLst/>
              <a:ahLst/>
              <a:cxnLst/>
              <a:rect l="l" t="t" r="r" b="b"/>
              <a:pathLst>
                <a:path w="17885" h="20225" extrusionOk="0">
                  <a:moveTo>
                    <a:pt x="6316" y="1"/>
                  </a:moveTo>
                  <a:lnTo>
                    <a:pt x="67" y="4123"/>
                  </a:lnTo>
                  <a:lnTo>
                    <a:pt x="2593" y="8843"/>
                  </a:lnTo>
                  <a:cubicBezTo>
                    <a:pt x="2593" y="8843"/>
                    <a:pt x="0" y="11303"/>
                    <a:pt x="67" y="12766"/>
                  </a:cubicBezTo>
                  <a:cubicBezTo>
                    <a:pt x="196" y="14255"/>
                    <a:pt x="2345" y="20225"/>
                    <a:pt x="4976" y="20225"/>
                  </a:cubicBezTo>
                  <a:cubicBezTo>
                    <a:pt x="5046" y="20225"/>
                    <a:pt x="5116" y="20221"/>
                    <a:pt x="5186" y="20212"/>
                  </a:cubicBezTo>
                  <a:cubicBezTo>
                    <a:pt x="7912" y="19880"/>
                    <a:pt x="8510" y="17087"/>
                    <a:pt x="8510" y="17087"/>
                  </a:cubicBezTo>
                  <a:cubicBezTo>
                    <a:pt x="8942" y="17855"/>
                    <a:pt x="9755" y="18277"/>
                    <a:pt x="10599" y="18277"/>
                  </a:cubicBezTo>
                  <a:cubicBezTo>
                    <a:pt x="10925" y="18277"/>
                    <a:pt x="11254" y="18214"/>
                    <a:pt x="11569" y="18085"/>
                  </a:cubicBezTo>
                  <a:cubicBezTo>
                    <a:pt x="13497" y="17220"/>
                    <a:pt x="12832" y="13763"/>
                    <a:pt x="12832" y="13763"/>
                  </a:cubicBezTo>
                  <a:lnTo>
                    <a:pt x="12832" y="13763"/>
                  </a:lnTo>
                  <a:cubicBezTo>
                    <a:pt x="13379" y="14310"/>
                    <a:pt x="14113" y="14618"/>
                    <a:pt x="14848" y="14618"/>
                  </a:cubicBezTo>
                  <a:cubicBezTo>
                    <a:pt x="15273" y="14618"/>
                    <a:pt x="15699" y="14514"/>
                    <a:pt x="16090" y="14295"/>
                  </a:cubicBezTo>
                  <a:cubicBezTo>
                    <a:pt x="17885" y="13231"/>
                    <a:pt x="16289" y="10239"/>
                    <a:pt x="14561" y="7846"/>
                  </a:cubicBezTo>
                  <a:cubicBezTo>
                    <a:pt x="13552" y="6354"/>
                    <a:pt x="11761" y="6060"/>
                    <a:pt x="10508" y="6060"/>
                  </a:cubicBezTo>
                  <a:cubicBezTo>
                    <a:pt x="9695" y="6060"/>
                    <a:pt x="9109" y="6184"/>
                    <a:pt x="9109" y="6184"/>
                  </a:cubicBezTo>
                  <a:lnTo>
                    <a:pt x="6316" y="1"/>
                  </a:lnTo>
                  <a:close/>
                </a:path>
              </a:pathLst>
            </a:custGeom>
            <a:solidFill>
              <a:srgbClr val="FCCCB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40" name="Google Shape;1540;p37"/>
            <p:cNvSpPr/>
            <p:nvPr/>
          </p:nvSpPr>
          <p:spPr>
            <a:xfrm>
              <a:off x="2994008" y="2794731"/>
              <a:ext cx="173148" cy="330986"/>
            </a:xfrm>
            <a:custGeom>
              <a:avLst/>
              <a:gdLst/>
              <a:ahLst/>
              <a:cxnLst/>
              <a:rect l="l" t="t" r="r" b="b"/>
              <a:pathLst>
                <a:path w="14295" h="27326" extrusionOk="0">
                  <a:moveTo>
                    <a:pt x="1" y="1"/>
                  </a:moveTo>
                  <a:cubicBezTo>
                    <a:pt x="1" y="1"/>
                    <a:pt x="4655" y="17154"/>
                    <a:pt x="8378" y="22672"/>
                  </a:cubicBezTo>
                  <a:cubicBezTo>
                    <a:pt x="9641" y="24534"/>
                    <a:pt x="11902" y="26063"/>
                    <a:pt x="14295" y="27326"/>
                  </a:cubicBezTo>
                  <a:cubicBezTo>
                    <a:pt x="13697" y="24334"/>
                    <a:pt x="13032" y="21409"/>
                    <a:pt x="12367" y="18949"/>
                  </a:cubicBezTo>
                  <a:cubicBezTo>
                    <a:pt x="8644" y="4854"/>
                    <a:pt x="6051" y="67"/>
                    <a:pt x="6051" y="67"/>
                  </a:cubicBezTo>
                  <a:cubicBezTo>
                    <a:pt x="5154" y="127"/>
                    <a:pt x="4244" y="160"/>
                    <a:pt x="3333" y="160"/>
                  </a:cubicBezTo>
                  <a:cubicBezTo>
                    <a:pt x="2217" y="160"/>
                    <a:pt x="1099" y="111"/>
                    <a:pt x="1" y="1"/>
                  </a:cubicBezTo>
                  <a:close/>
                </a:path>
              </a:pathLst>
            </a:custGeom>
            <a:solidFill>
              <a:srgbClr val="009A9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41" name="Google Shape;1541;p37"/>
            <p:cNvSpPr/>
            <p:nvPr/>
          </p:nvSpPr>
          <p:spPr>
            <a:xfrm>
              <a:off x="2784622" y="2590171"/>
              <a:ext cx="161917" cy="220505"/>
            </a:xfrm>
            <a:custGeom>
              <a:avLst/>
              <a:gdLst/>
              <a:ahLst/>
              <a:cxnLst/>
              <a:rect l="l" t="t" r="r" b="b"/>
              <a:pathLst>
                <a:path w="13365" h="17754" extrusionOk="0">
                  <a:moveTo>
                    <a:pt x="3059" y="1"/>
                  </a:moveTo>
                  <a:lnTo>
                    <a:pt x="3059" y="1"/>
                  </a:lnTo>
                  <a:cubicBezTo>
                    <a:pt x="3325" y="2860"/>
                    <a:pt x="3192" y="5719"/>
                    <a:pt x="2594" y="8577"/>
                  </a:cubicBezTo>
                  <a:cubicBezTo>
                    <a:pt x="2261" y="10572"/>
                    <a:pt x="1331" y="12500"/>
                    <a:pt x="1" y="14029"/>
                  </a:cubicBezTo>
                  <a:cubicBezTo>
                    <a:pt x="1" y="14029"/>
                    <a:pt x="3923" y="17686"/>
                    <a:pt x="7979" y="17752"/>
                  </a:cubicBezTo>
                  <a:cubicBezTo>
                    <a:pt x="8049" y="17753"/>
                    <a:pt x="8118" y="17754"/>
                    <a:pt x="8186" y="17754"/>
                  </a:cubicBezTo>
                  <a:cubicBezTo>
                    <a:pt x="12143" y="17754"/>
                    <a:pt x="13364" y="15891"/>
                    <a:pt x="13364" y="15891"/>
                  </a:cubicBezTo>
                  <a:lnTo>
                    <a:pt x="13231" y="12899"/>
                  </a:lnTo>
                  <a:lnTo>
                    <a:pt x="12699" y="2993"/>
                  </a:lnTo>
                  <a:lnTo>
                    <a:pt x="3059" y="1"/>
                  </a:lnTo>
                  <a:close/>
                </a:path>
              </a:pathLst>
            </a:custGeom>
            <a:solidFill>
              <a:srgbClr val="FCCCB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42" name="Google Shape;1542;p37"/>
            <p:cNvSpPr/>
            <p:nvPr/>
          </p:nvSpPr>
          <p:spPr>
            <a:xfrm>
              <a:off x="2620361" y="2760114"/>
              <a:ext cx="601555" cy="833619"/>
            </a:xfrm>
            <a:custGeom>
              <a:avLst/>
              <a:gdLst/>
              <a:ahLst/>
              <a:cxnLst/>
              <a:rect l="l" t="t" r="r" b="b"/>
              <a:pathLst>
                <a:path w="49664" h="68823" extrusionOk="0">
                  <a:moveTo>
                    <a:pt x="13563" y="0"/>
                  </a:moveTo>
                  <a:cubicBezTo>
                    <a:pt x="12632" y="997"/>
                    <a:pt x="11502" y="1862"/>
                    <a:pt x="10305" y="2593"/>
                  </a:cubicBezTo>
                  <a:cubicBezTo>
                    <a:pt x="11369" y="7513"/>
                    <a:pt x="12965" y="16156"/>
                    <a:pt x="12632" y="21541"/>
                  </a:cubicBezTo>
                  <a:cubicBezTo>
                    <a:pt x="12300" y="27325"/>
                    <a:pt x="7912" y="32311"/>
                    <a:pt x="4322" y="35037"/>
                  </a:cubicBezTo>
                  <a:cubicBezTo>
                    <a:pt x="3790" y="40223"/>
                    <a:pt x="3125" y="46472"/>
                    <a:pt x="2526" y="50329"/>
                  </a:cubicBezTo>
                  <a:cubicBezTo>
                    <a:pt x="1263" y="57841"/>
                    <a:pt x="0" y="62229"/>
                    <a:pt x="0" y="62229"/>
                  </a:cubicBezTo>
                  <a:cubicBezTo>
                    <a:pt x="6768" y="66507"/>
                    <a:pt x="14579" y="68823"/>
                    <a:pt x="22549" y="68823"/>
                  </a:cubicBezTo>
                  <a:cubicBezTo>
                    <a:pt x="22878" y="68823"/>
                    <a:pt x="23206" y="68819"/>
                    <a:pt x="23536" y="68811"/>
                  </a:cubicBezTo>
                  <a:cubicBezTo>
                    <a:pt x="37497" y="68479"/>
                    <a:pt x="46938" y="63758"/>
                    <a:pt x="49664" y="60767"/>
                  </a:cubicBezTo>
                  <a:cubicBezTo>
                    <a:pt x="49664" y="60767"/>
                    <a:pt x="47869" y="43946"/>
                    <a:pt x="45143" y="30117"/>
                  </a:cubicBezTo>
                  <a:cubicBezTo>
                    <a:pt x="42750" y="28921"/>
                    <a:pt x="40489" y="27392"/>
                    <a:pt x="39226" y="25464"/>
                  </a:cubicBezTo>
                  <a:cubicBezTo>
                    <a:pt x="35503" y="19945"/>
                    <a:pt x="30849" y="2792"/>
                    <a:pt x="30849" y="2792"/>
                  </a:cubicBezTo>
                  <a:cubicBezTo>
                    <a:pt x="29519" y="2593"/>
                    <a:pt x="28189" y="2261"/>
                    <a:pt x="26926" y="1862"/>
                  </a:cubicBezTo>
                  <a:cubicBezTo>
                    <a:pt x="26926" y="1862"/>
                    <a:pt x="25705" y="3725"/>
                    <a:pt x="21748" y="3725"/>
                  </a:cubicBezTo>
                  <a:cubicBezTo>
                    <a:pt x="21680" y="3725"/>
                    <a:pt x="21611" y="3724"/>
                    <a:pt x="21541" y="3723"/>
                  </a:cubicBezTo>
                  <a:cubicBezTo>
                    <a:pt x="17485" y="3657"/>
                    <a:pt x="13563" y="0"/>
                    <a:pt x="13563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43" name="Google Shape;1543;p37"/>
            <p:cNvSpPr/>
            <p:nvPr/>
          </p:nvSpPr>
          <p:spPr>
            <a:xfrm>
              <a:off x="2654179" y="2791509"/>
              <a:ext cx="123220" cy="393002"/>
            </a:xfrm>
            <a:custGeom>
              <a:avLst/>
              <a:gdLst/>
              <a:ahLst/>
              <a:cxnLst/>
              <a:rect l="l" t="t" r="r" b="b"/>
              <a:pathLst>
                <a:path w="10173" h="32446" extrusionOk="0">
                  <a:moveTo>
                    <a:pt x="7513" y="1"/>
                  </a:moveTo>
                  <a:cubicBezTo>
                    <a:pt x="5120" y="1397"/>
                    <a:pt x="2660" y="2527"/>
                    <a:pt x="0" y="3392"/>
                  </a:cubicBezTo>
                  <a:cubicBezTo>
                    <a:pt x="0" y="3392"/>
                    <a:pt x="3059" y="14694"/>
                    <a:pt x="2261" y="23536"/>
                  </a:cubicBezTo>
                  <a:cubicBezTo>
                    <a:pt x="2261" y="23536"/>
                    <a:pt x="1928" y="27525"/>
                    <a:pt x="1463" y="32445"/>
                  </a:cubicBezTo>
                  <a:cubicBezTo>
                    <a:pt x="5120" y="29786"/>
                    <a:pt x="9508" y="24733"/>
                    <a:pt x="9840" y="18949"/>
                  </a:cubicBezTo>
                  <a:cubicBezTo>
                    <a:pt x="10173" y="13564"/>
                    <a:pt x="8510" y="4921"/>
                    <a:pt x="7513" y="1"/>
                  </a:cubicBezTo>
                  <a:close/>
                </a:path>
              </a:pathLst>
            </a:custGeom>
            <a:solidFill>
              <a:srgbClr val="009A9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44" name="Google Shape;1544;p37"/>
            <p:cNvSpPr/>
            <p:nvPr/>
          </p:nvSpPr>
          <p:spPr>
            <a:xfrm>
              <a:off x="2236225" y="2832583"/>
              <a:ext cx="453395" cy="639419"/>
            </a:xfrm>
            <a:custGeom>
              <a:avLst/>
              <a:gdLst/>
              <a:ahLst/>
              <a:cxnLst/>
              <a:rect l="l" t="t" r="r" b="b"/>
              <a:pathLst>
                <a:path w="37432" h="52790" extrusionOk="0">
                  <a:moveTo>
                    <a:pt x="34839" y="1"/>
                  </a:moveTo>
                  <a:cubicBezTo>
                    <a:pt x="32046" y="931"/>
                    <a:pt x="29055" y="1729"/>
                    <a:pt x="26129" y="2527"/>
                  </a:cubicBezTo>
                  <a:cubicBezTo>
                    <a:pt x="18883" y="4389"/>
                    <a:pt x="4322" y="10904"/>
                    <a:pt x="2128" y="27990"/>
                  </a:cubicBezTo>
                  <a:cubicBezTo>
                    <a:pt x="1" y="45077"/>
                    <a:pt x="4921" y="52789"/>
                    <a:pt x="4921" y="52789"/>
                  </a:cubicBezTo>
                  <a:cubicBezTo>
                    <a:pt x="4921" y="52789"/>
                    <a:pt x="15891" y="50462"/>
                    <a:pt x="20478" y="45476"/>
                  </a:cubicBezTo>
                  <a:cubicBezTo>
                    <a:pt x="20478" y="45476"/>
                    <a:pt x="16755" y="38761"/>
                    <a:pt x="17885" y="32644"/>
                  </a:cubicBezTo>
                  <a:cubicBezTo>
                    <a:pt x="19016" y="26528"/>
                    <a:pt x="26528" y="21807"/>
                    <a:pt x="30118" y="20079"/>
                  </a:cubicBezTo>
                  <a:cubicBezTo>
                    <a:pt x="32246" y="19082"/>
                    <a:pt x="34506" y="18284"/>
                    <a:pt x="36767" y="17685"/>
                  </a:cubicBezTo>
                  <a:cubicBezTo>
                    <a:pt x="37432" y="9907"/>
                    <a:pt x="34839" y="1"/>
                    <a:pt x="34839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45" name="Google Shape;1545;p37"/>
            <p:cNvSpPr/>
            <p:nvPr/>
          </p:nvSpPr>
          <p:spPr>
            <a:xfrm>
              <a:off x="2639850" y="2049849"/>
              <a:ext cx="594082" cy="618828"/>
            </a:xfrm>
            <a:custGeom>
              <a:avLst/>
              <a:gdLst/>
              <a:ahLst/>
              <a:cxnLst/>
              <a:rect l="l" t="t" r="r" b="b"/>
              <a:pathLst>
                <a:path w="49047" h="51090" extrusionOk="0">
                  <a:moveTo>
                    <a:pt x="37883" y="0"/>
                  </a:moveTo>
                  <a:cubicBezTo>
                    <a:pt x="37883" y="0"/>
                    <a:pt x="31567" y="7912"/>
                    <a:pt x="24121" y="12167"/>
                  </a:cubicBezTo>
                  <a:cubicBezTo>
                    <a:pt x="16900" y="16293"/>
                    <a:pt x="12868" y="16355"/>
                    <a:pt x="12630" y="16355"/>
                  </a:cubicBezTo>
                  <a:cubicBezTo>
                    <a:pt x="12622" y="16355"/>
                    <a:pt x="12619" y="16355"/>
                    <a:pt x="12619" y="16355"/>
                  </a:cubicBezTo>
                  <a:lnTo>
                    <a:pt x="12619" y="16355"/>
                  </a:lnTo>
                  <a:cubicBezTo>
                    <a:pt x="12619" y="16355"/>
                    <a:pt x="13284" y="25995"/>
                    <a:pt x="11954" y="28389"/>
                  </a:cubicBezTo>
                  <a:cubicBezTo>
                    <a:pt x="11688" y="28868"/>
                    <a:pt x="11414" y="29059"/>
                    <a:pt x="11146" y="29059"/>
                  </a:cubicBezTo>
                  <a:cubicBezTo>
                    <a:pt x="10074" y="29059"/>
                    <a:pt x="9095" y="25995"/>
                    <a:pt x="9095" y="25995"/>
                  </a:cubicBezTo>
                  <a:cubicBezTo>
                    <a:pt x="9095" y="25995"/>
                    <a:pt x="6800" y="24918"/>
                    <a:pt x="4642" y="24918"/>
                  </a:cubicBezTo>
                  <a:cubicBezTo>
                    <a:pt x="3164" y="24918"/>
                    <a:pt x="1751" y="25423"/>
                    <a:pt x="1183" y="27126"/>
                  </a:cubicBezTo>
                  <a:cubicBezTo>
                    <a:pt x="0" y="30852"/>
                    <a:pt x="1607" y="36579"/>
                    <a:pt x="8344" y="36579"/>
                  </a:cubicBezTo>
                  <a:cubicBezTo>
                    <a:pt x="9179" y="36579"/>
                    <a:pt x="10093" y="36491"/>
                    <a:pt x="11090" y="36300"/>
                  </a:cubicBezTo>
                  <a:cubicBezTo>
                    <a:pt x="11090" y="36300"/>
                    <a:pt x="11887" y="50329"/>
                    <a:pt x="28043" y="51060"/>
                  </a:cubicBezTo>
                  <a:cubicBezTo>
                    <a:pt x="28477" y="51080"/>
                    <a:pt x="28902" y="51089"/>
                    <a:pt x="29319" y="51089"/>
                  </a:cubicBezTo>
                  <a:cubicBezTo>
                    <a:pt x="44456" y="51089"/>
                    <a:pt x="49047" y="38376"/>
                    <a:pt x="48853" y="26860"/>
                  </a:cubicBezTo>
                  <a:cubicBezTo>
                    <a:pt x="48653" y="15026"/>
                    <a:pt x="37883" y="0"/>
                    <a:pt x="37883" y="0"/>
                  </a:cubicBezTo>
                  <a:close/>
                </a:path>
              </a:pathLst>
            </a:custGeom>
            <a:solidFill>
              <a:srgbClr val="FCCCB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46" name="Google Shape;1546;p37"/>
            <p:cNvSpPr/>
            <p:nvPr/>
          </p:nvSpPr>
          <p:spPr>
            <a:xfrm>
              <a:off x="2828127" y="2949372"/>
              <a:ext cx="200522" cy="157026"/>
            </a:xfrm>
            <a:custGeom>
              <a:avLst/>
              <a:gdLst/>
              <a:ahLst/>
              <a:cxnLst/>
              <a:rect l="l" t="t" r="r" b="b"/>
              <a:pathLst>
                <a:path w="16555" h="12964" extrusionOk="0">
                  <a:moveTo>
                    <a:pt x="13289" y="1"/>
                  </a:moveTo>
                  <a:cubicBezTo>
                    <a:pt x="11285" y="1"/>
                    <a:pt x="9015" y="1805"/>
                    <a:pt x="9574" y="4520"/>
                  </a:cubicBezTo>
                  <a:cubicBezTo>
                    <a:pt x="9574" y="4520"/>
                    <a:pt x="8063" y="1356"/>
                    <a:pt x="5359" y="1356"/>
                  </a:cubicBezTo>
                  <a:cubicBezTo>
                    <a:pt x="4854" y="1356"/>
                    <a:pt x="4309" y="1466"/>
                    <a:pt x="3723" y="1727"/>
                  </a:cubicBezTo>
                  <a:cubicBezTo>
                    <a:pt x="0" y="3323"/>
                    <a:pt x="3723" y="10370"/>
                    <a:pt x="10704" y="12963"/>
                  </a:cubicBezTo>
                  <a:cubicBezTo>
                    <a:pt x="10704" y="12963"/>
                    <a:pt x="16555" y="7312"/>
                    <a:pt x="16023" y="2658"/>
                  </a:cubicBezTo>
                  <a:cubicBezTo>
                    <a:pt x="15837" y="799"/>
                    <a:pt x="14622" y="1"/>
                    <a:pt x="13289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47" name="Google Shape;1547;p37"/>
            <p:cNvSpPr/>
            <p:nvPr/>
          </p:nvSpPr>
          <p:spPr>
            <a:xfrm>
              <a:off x="2865167" y="2452129"/>
              <a:ext cx="191668" cy="129216"/>
            </a:xfrm>
            <a:custGeom>
              <a:avLst/>
              <a:gdLst/>
              <a:ahLst/>
              <a:cxnLst/>
              <a:rect l="l" t="t" r="r" b="b"/>
              <a:pathLst>
                <a:path w="15824" h="10668" extrusionOk="0">
                  <a:moveTo>
                    <a:pt x="3604" y="1"/>
                  </a:moveTo>
                  <a:cubicBezTo>
                    <a:pt x="3203" y="1"/>
                    <a:pt x="2763" y="90"/>
                    <a:pt x="2261" y="296"/>
                  </a:cubicBezTo>
                  <a:cubicBezTo>
                    <a:pt x="798" y="894"/>
                    <a:pt x="0" y="3022"/>
                    <a:pt x="266" y="5149"/>
                  </a:cubicBezTo>
                  <a:cubicBezTo>
                    <a:pt x="1031" y="4993"/>
                    <a:pt x="1802" y="4917"/>
                    <a:pt x="2570" y="4917"/>
                  </a:cubicBezTo>
                  <a:cubicBezTo>
                    <a:pt x="4405" y="4917"/>
                    <a:pt x="6225" y="5350"/>
                    <a:pt x="7912" y="6147"/>
                  </a:cubicBezTo>
                  <a:cubicBezTo>
                    <a:pt x="9840" y="6945"/>
                    <a:pt x="11303" y="8673"/>
                    <a:pt x="11835" y="10668"/>
                  </a:cubicBezTo>
                  <a:cubicBezTo>
                    <a:pt x="13962" y="10003"/>
                    <a:pt x="15225" y="8673"/>
                    <a:pt x="15425" y="7144"/>
                  </a:cubicBezTo>
                  <a:cubicBezTo>
                    <a:pt x="15824" y="4352"/>
                    <a:pt x="11702" y="4418"/>
                    <a:pt x="9441" y="3354"/>
                  </a:cubicBezTo>
                  <a:cubicBezTo>
                    <a:pt x="6578" y="2088"/>
                    <a:pt x="5539" y="1"/>
                    <a:pt x="3604" y="1"/>
                  </a:cubicBezTo>
                  <a:close/>
                </a:path>
              </a:pathLst>
            </a:custGeom>
            <a:solidFill>
              <a:srgbClr val="D55D7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48" name="Google Shape;1548;p37"/>
            <p:cNvSpPr/>
            <p:nvPr/>
          </p:nvSpPr>
          <p:spPr>
            <a:xfrm>
              <a:off x="2868389" y="2511674"/>
              <a:ext cx="140130" cy="74637"/>
            </a:xfrm>
            <a:custGeom>
              <a:avLst/>
              <a:gdLst/>
              <a:ahLst/>
              <a:cxnLst/>
              <a:rect l="l" t="t" r="r" b="b"/>
              <a:pathLst>
                <a:path w="11569" h="6162" extrusionOk="0">
                  <a:moveTo>
                    <a:pt x="2304" y="1"/>
                  </a:moveTo>
                  <a:cubicBezTo>
                    <a:pt x="1536" y="1"/>
                    <a:pt x="765" y="77"/>
                    <a:pt x="0" y="233"/>
                  </a:cubicBezTo>
                  <a:cubicBezTo>
                    <a:pt x="333" y="2826"/>
                    <a:pt x="2261" y="5020"/>
                    <a:pt x="4854" y="5619"/>
                  </a:cubicBezTo>
                  <a:cubicBezTo>
                    <a:pt x="6001" y="5977"/>
                    <a:pt x="7207" y="6162"/>
                    <a:pt x="8429" y="6162"/>
                  </a:cubicBezTo>
                  <a:cubicBezTo>
                    <a:pt x="9472" y="6162"/>
                    <a:pt x="10527" y="6027"/>
                    <a:pt x="11569" y="5752"/>
                  </a:cubicBezTo>
                  <a:cubicBezTo>
                    <a:pt x="11037" y="3757"/>
                    <a:pt x="9574" y="2029"/>
                    <a:pt x="7646" y="1231"/>
                  </a:cubicBezTo>
                  <a:cubicBezTo>
                    <a:pt x="5959" y="434"/>
                    <a:pt x="4139" y="1"/>
                    <a:pt x="2304" y="1"/>
                  </a:cubicBezTo>
                  <a:close/>
                </a:path>
              </a:pathLst>
            </a:custGeom>
            <a:solidFill>
              <a:srgbClr val="DD7D9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49" name="Google Shape;1549;p37"/>
            <p:cNvSpPr/>
            <p:nvPr/>
          </p:nvSpPr>
          <p:spPr>
            <a:xfrm>
              <a:off x="3057635" y="2346702"/>
              <a:ext cx="77593" cy="84291"/>
            </a:xfrm>
            <a:custGeom>
              <a:avLst/>
              <a:gdLst/>
              <a:ahLst/>
              <a:cxnLst/>
              <a:rect l="l" t="t" r="r" b="b"/>
              <a:pathLst>
                <a:path w="6406" h="6959" extrusionOk="0">
                  <a:moveTo>
                    <a:pt x="1726" y="0"/>
                  </a:moveTo>
                  <a:cubicBezTo>
                    <a:pt x="1678" y="0"/>
                    <a:pt x="1634" y="8"/>
                    <a:pt x="1596" y="25"/>
                  </a:cubicBezTo>
                  <a:cubicBezTo>
                    <a:pt x="0" y="623"/>
                    <a:pt x="133" y="6274"/>
                    <a:pt x="1197" y="6673"/>
                  </a:cubicBezTo>
                  <a:cubicBezTo>
                    <a:pt x="1619" y="6831"/>
                    <a:pt x="2208" y="6958"/>
                    <a:pt x="2828" y="6958"/>
                  </a:cubicBezTo>
                  <a:cubicBezTo>
                    <a:pt x="3771" y="6958"/>
                    <a:pt x="4784" y="6665"/>
                    <a:pt x="5385" y="5742"/>
                  </a:cubicBezTo>
                  <a:cubicBezTo>
                    <a:pt x="6405" y="4277"/>
                    <a:pt x="2843" y="0"/>
                    <a:pt x="1726" y="0"/>
                  </a:cubicBezTo>
                  <a:close/>
                </a:path>
              </a:pathLst>
            </a:custGeom>
            <a:solidFill>
              <a:srgbClr val="EC917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50" name="Google Shape;1550;p37"/>
            <p:cNvSpPr/>
            <p:nvPr/>
          </p:nvSpPr>
          <p:spPr>
            <a:xfrm>
              <a:off x="2897374" y="2317656"/>
              <a:ext cx="37864" cy="52072"/>
            </a:xfrm>
            <a:custGeom>
              <a:avLst/>
              <a:gdLst/>
              <a:ahLst/>
              <a:cxnLst/>
              <a:rect l="l" t="t" r="r" b="b"/>
              <a:pathLst>
                <a:path w="3126" h="4299" extrusionOk="0">
                  <a:moveTo>
                    <a:pt x="1278" y="1"/>
                  </a:moveTo>
                  <a:cubicBezTo>
                    <a:pt x="1207" y="1"/>
                    <a:pt x="1136" y="10"/>
                    <a:pt x="1064" y="29"/>
                  </a:cubicBezTo>
                  <a:cubicBezTo>
                    <a:pt x="333" y="162"/>
                    <a:pt x="1" y="1293"/>
                    <a:pt x="267" y="2423"/>
                  </a:cubicBezTo>
                  <a:cubicBezTo>
                    <a:pt x="513" y="3532"/>
                    <a:pt x="1217" y="4299"/>
                    <a:pt x="1901" y="4299"/>
                  </a:cubicBezTo>
                  <a:cubicBezTo>
                    <a:pt x="1955" y="4299"/>
                    <a:pt x="2008" y="4294"/>
                    <a:pt x="2062" y="4284"/>
                  </a:cubicBezTo>
                  <a:cubicBezTo>
                    <a:pt x="2727" y="4085"/>
                    <a:pt x="3125" y="3021"/>
                    <a:pt x="2860" y="1824"/>
                  </a:cubicBezTo>
                  <a:cubicBezTo>
                    <a:pt x="2559" y="804"/>
                    <a:pt x="1934" y="1"/>
                    <a:pt x="1278" y="1"/>
                  </a:cubicBezTo>
                  <a:close/>
                </a:path>
              </a:pathLst>
            </a:custGeom>
            <a:solidFill>
              <a:srgbClr val="22292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51" name="Google Shape;1551;p37"/>
            <p:cNvSpPr/>
            <p:nvPr/>
          </p:nvSpPr>
          <p:spPr>
            <a:xfrm>
              <a:off x="2823294" y="2389253"/>
              <a:ext cx="55572" cy="34872"/>
            </a:xfrm>
            <a:custGeom>
              <a:avLst/>
              <a:gdLst/>
              <a:ahLst/>
              <a:cxnLst/>
              <a:rect l="l" t="t" r="r" b="b"/>
              <a:pathLst>
                <a:path w="4588" h="2879" extrusionOk="0">
                  <a:moveTo>
                    <a:pt x="2930" y="1"/>
                  </a:moveTo>
                  <a:cubicBezTo>
                    <a:pt x="2576" y="1"/>
                    <a:pt x="2185" y="74"/>
                    <a:pt x="1795" y="235"/>
                  </a:cubicBezTo>
                  <a:cubicBezTo>
                    <a:pt x="665" y="634"/>
                    <a:pt x="0" y="1498"/>
                    <a:pt x="200" y="2163"/>
                  </a:cubicBezTo>
                  <a:cubicBezTo>
                    <a:pt x="369" y="2629"/>
                    <a:pt x="889" y="2879"/>
                    <a:pt x="1536" y="2879"/>
                  </a:cubicBezTo>
                  <a:cubicBezTo>
                    <a:pt x="1905" y="2879"/>
                    <a:pt x="2315" y="2797"/>
                    <a:pt x="2726" y="2628"/>
                  </a:cubicBezTo>
                  <a:cubicBezTo>
                    <a:pt x="3856" y="2229"/>
                    <a:pt x="4588" y="1365"/>
                    <a:pt x="4322" y="700"/>
                  </a:cubicBezTo>
                  <a:cubicBezTo>
                    <a:pt x="4147" y="265"/>
                    <a:pt x="3603" y="1"/>
                    <a:pt x="2930" y="1"/>
                  </a:cubicBezTo>
                  <a:close/>
                </a:path>
              </a:pathLst>
            </a:custGeom>
            <a:solidFill>
              <a:srgbClr val="EF846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52" name="Google Shape;1552;p37"/>
            <p:cNvSpPr/>
            <p:nvPr/>
          </p:nvSpPr>
          <p:spPr>
            <a:xfrm>
              <a:off x="3163122" y="2362230"/>
              <a:ext cx="53961" cy="31553"/>
            </a:xfrm>
            <a:custGeom>
              <a:avLst/>
              <a:gdLst/>
              <a:ahLst/>
              <a:cxnLst/>
              <a:rect l="l" t="t" r="r" b="b"/>
              <a:pathLst>
                <a:path w="4455" h="2605" extrusionOk="0">
                  <a:moveTo>
                    <a:pt x="2126" y="0"/>
                  </a:moveTo>
                  <a:cubicBezTo>
                    <a:pt x="1014" y="0"/>
                    <a:pt x="67" y="513"/>
                    <a:pt x="67" y="1203"/>
                  </a:cubicBezTo>
                  <a:cubicBezTo>
                    <a:pt x="1" y="1934"/>
                    <a:pt x="998" y="2532"/>
                    <a:pt x="2195" y="2599"/>
                  </a:cubicBezTo>
                  <a:cubicBezTo>
                    <a:pt x="2262" y="2603"/>
                    <a:pt x="2329" y="2604"/>
                    <a:pt x="2396" y="2604"/>
                  </a:cubicBezTo>
                  <a:cubicBezTo>
                    <a:pt x="3501" y="2604"/>
                    <a:pt x="4389" y="2092"/>
                    <a:pt x="4389" y="1402"/>
                  </a:cubicBezTo>
                  <a:cubicBezTo>
                    <a:pt x="4455" y="671"/>
                    <a:pt x="3524" y="72"/>
                    <a:pt x="2327" y="6"/>
                  </a:cubicBezTo>
                  <a:cubicBezTo>
                    <a:pt x="2260" y="2"/>
                    <a:pt x="2192" y="0"/>
                    <a:pt x="2126" y="0"/>
                  </a:cubicBezTo>
                  <a:close/>
                </a:path>
              </a:pathLst>
            </a:custGeom>
            <a:solidFill>
              <a:srgbClr val="EF846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53" name="Google Shape;1553;p37"/>
            <p:cNvSpPr/>
            <p:nvPr/>
          </p:nvSpPr>
          <p:spPr>
            <a:xfrm>
              <a:off x="3097085" y="2285449"/>
              <a:ext cx="37064" cy="52072"/>
            </a:xfrm>
            <a:custGeom>
              <a:avLst/>
              <a:gdLst/>
              <a:ahLst/>
              <a:cxnLst/>
              <a:rect l="l" t="t" r="r" b="b"/>
              <a:pathLst>
                <a:path w="3060" h="4299" extrusionOk="0">
                  <a:moveTo>
                    <a:pt x="1262" y="0"/>
                  </a:moveTo>
                  <a:cubicBezTo>
                    <a:pt x="1195" y="0"/>
                    <a:pt x="1129" y="10"/>
                    <a:pt x="1065" y="29"/>
                  </a:cubicBezTo>
                  <a:cubicBezTo>
                    <a:pt x="333" y="162"/>
                    <a:pt x="1" y="1292"/>
                    <a:pt x="267" y="2422"/>
                  </a:cubicBezTo>
                  <a:cubicBezTo>
                    <a:pt x="513" y="3532"/>
                    <a:pt x="1217" y="4298"/>
                    <a:pt x="1901" y="4298"/>
                  </a:cubicBezTo>
                  <a:cubicBezTo>
                    <a:pt x="1955" y="4298"/>
                    <a:pt x="2008" y="4294"/>
                    <a:pt x="2062" y="4284"/>
                  </a:cubicBezTo>
                  <a:cubicBezTo>
                    <a:pt x="2727" y="4084"/>
                    <a:pt x="3059" y="3021"/>
                    <a:pt x="2793" y="1824"/>
                  </a:cubicBezTo>
                  <a:cubicBezTo>
                    <a:pt x="2553" y="804"/>
                    <a:pt x="1880" y="0"/>
                    <a:pt x="1262" y="0"/>
                  </a:cubicBezTo>
                  <a:close/>
                </a:path>
              </a:pathLst>
            </a:custGeom>
            <a:solidFill>
              <a:srgbClr val="22292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54" name="Google Shape;1554;p37"/>
            <p:cNvSpPr/>
            <p:nvPr/>
          </p:nvSpPr>
          <p:spPr>
            <a:xfrm>
              <a:off x="2843425" y="2223482"/>
              <a:ext cx="62016" cy="56674"/>
            </a:xfrm>
            <a:custGeom>
              <a:avLst/>
              <a:gdLst/>
              <a:ahLst/>
              <a:cxnLst/>
              <a:rect l="l" t="t" r="r" b="b"/>
              <a:pathLst>
                <a:path w="5120" h="4679" extrusionOk="0">
                  <a:moveTo>
                    <a:pt x="4078" y="0"/>
                  </a:moveTo>
                  <a:cubicBezTo>
                    <a:pt x="3484" y="0"/>
                    <a:pt x="2657" y="502"/>
                    <a:pt x="1795" y="1555"/>
                  </a:cubicBezTo>
                  <a:cubicBezTo>
                    <a:pt x="599" y="3017"/>
                    <a:pt x="0" y="4281"/>
                    <a:pt x="599" y="4613"/>
                  </a:cubicBezTo>
                  <a:cubicBezTo>
                    <a:pt x="678" y="4657"/>
                    <a:pt x="778" y="4678"/>
                    <a:pt x="894" y="4678"/>
                  </a:cubicBezTo>
                  <a:cubicBezTo>
                    <a:pt x="1642" y="4678"/>
                    <a:pt x="3032" y="3806"/>
                    <a:pt x="3723" y="2884"/>
                  </a:cubicBezTo>
                  <a:cubicBezTo>
                    <a:pt x="4854" y="1422"/>
                    <a:pt x="5120" y="757"/>
                    <a:pt x="4654" y="225"/>
                  </a:cubicBezTo>
                  <a:cubicBezTo>
                    <a:pt x="4505" y="76"/>
                    <a:pt x="4309" y="0"/>
                    <a:pt x="4078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55" name="Google Shape;1555;p37"/>
            <p:cNvSpPr/>
            <p:nvPr/>
          </p:nvSpPr>
          <p:spPr>
            <a:xfrm>
              <a:off x="3082599" y="2176340"/>
              <a:ext cx="73293" cy="36689"/>
            </a:xfrm>
            <a:custGeom>
              <a:avLst/>
              <a:gdLst/>
              <a:ahLst/>
              <a:cxnLst/>
              <a:rect l="l" t="t" r="r" b="b"/>
              <a:pathLst>
                <a:path w="6051" h="3029" extrusionOk="0">
                  <a:moveTo>
                    <a:pt x="1244" y="0"/>
                  </a:moveTo>
                  <a:cubicBezTo>
                    <a:pt x="727" y="0"/>
                    <a:pt x="447" y="165"/>
                    <a:pt x="266" y="527"/>
                  </a:cubicBezTo>
                  <a:cubicBezTo>
                    <a:pt x="0" y="1192"/>
                    <a:pt x="798" y="2056"/>
                    <a:pt x="2593" y="2588"/>
                  </a:cubicBezTo>
                  <a:cubicBezTo>
                    <a:pt x="3499" y="2879"/>
                    <a:pt x="4295" y="3029"/>
                    <a:pt x="4881" y="3029"/>
                  </a:cubicBezTo>
                  <a:cubicBezTo>
                    <a:pt x="5499" y="3029"/>
                    <a:pt x="5883" y="2863"/>
                    <a:pt x="5917" y="2521"/>
                  </a:cubicBezTo>
                  <a:cubicBezTo>
                    <a:pt x="6050" y="1857"/>
                    <a:pt x="4388" y="660"/>
                    <a:pt x="3125" y="328"/>
                  </a:cubicBezTo>
                  <a:cubicBezTo>
                    <a:pt x="2277" y="116"/>
                    <a:pt x="1677" y="0"/>
                    <a:pt x="1244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56" name="Google Shape;1556;p37"/>
            <p:cNvSpPr/>
            <p:nvPr/>
          </p:nvSpPr>
          <p:spPr>
            <a:xfrm>
              <a:off x="2683165" y="2394231"/>
              <a:ext cx="64342" cy="56759"/>
            </a:xfrm>
            <a:custGeom>
              <a:avLst/>
              <a:gdLst/>
              <a:ahLst/>
              <a:cxnLst/>
              <a:rect l="l" t="t" r="r" b="b"/>
              <a:pathLst>
                <a:path w="5312" h="4686" extrusionOk="0">
                  <a:moveTo>
                    <a:pt x="837" y="0"/>
                  </a:moveTo>
                  <a:cubicBezTo>
                    <a:pt x="692" y="0"/>
                    <a:pt x="587" y="48"/>
                    <a:pt x="533" y="156"/>
                  </a:cubicBezTo>
                  <a:cubicBezTo>
                    <a:pt x="1" y="1154"/>
                    <a:pt x="3059" y="2683"/>
                    <a:pt x="3059" y="2683"/>
                  </a:cubicBezTo>
                  <a:cubicBezTo>
                    <a:pt x="3059" y="2683"/>
                    <a:pt x="932" y="3879"/>
                    <a:pt x="1596" y="4544"/>
                  </a:cubicBezTo>
                  <a:cubicBezTo>
                    <a:pt x="1717" y="4643"/>
                    <a:pt x="1895" y="4686"/>
                    <a:pt x="2107" y="4686"/>
                  </a:cubicBezTo>
                  <a:cubicBezTo>
                    <a:pt x="3179" y="4686"/>
                    <a:pt x="5142" y="3603"/>
                    <a:pt x="5253" y="3215"/>
                  </a:cubicBezTo>
                  <a:cubicBezTo>
                    <a:pt x="5312" y="2803"/>
                    <a:pt x="1940" y="0"/>
                    <a:pt x="837" y="0"/>
                  </a:cubicBezTo>
                  <a:close/>
                </a:path>
              </a:pathLst>
            </a:custGeom>
            <a:solidFill>
              <a:srgbClr val="EF846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557" name="Google Shape;1557;p37"/>
          <p:cNvSpPr txBox="1">
            <a:spLocks noGrp="1"/>
          </p:cNvSpPr>
          <p:nvPr>
            <p:ph type="title"/>
          </p:nvPr>
        </p:nvSpPr>
        <p:spPr>
          <a:xfrm>
            <a:off x="368834" y="539500"/>
            <a:ext cx="8268020" cy="1054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lvl="0"/>
            <a:r>
              <a:rPr lang="en-US" dirty="0"/>
              <a:t>SITUAȚIA ÎN ȚĂRILE PARTNERE</a:t>
            </a:r>
          </a:p>
        </p:txBody>
      </p:sp>
      <p:pic>
        <p:nvPicPr>
          <p:cNvPr id="55" name="Image 34">
            <a:extLst>
              <a:ext uri="{FF2B5EF4-FFF2-40B4-BE49-F238E27FC236}">
                <a16:creationId xmlns:a16="http://schemas.microsoft.com/office/drawing/2014/main" id="{EBD664A9-AEE9-4DA1-8A25-0731A5301305}"/>
              </a:ext>
            </a:extLst>
          </p:cNvPr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3757163" y="3364162"/>
            <a:ext cx="1641748" cy="1239838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39" name="Google Shape;2339;p55"/>
          <p:cNvSpPr txBox="1">
            <a:spLocks noGrp="1"/>
          </p:cNvSpPr>
          <p:nvPr>
            <p:ph type="ctrTitle"/>
          </p:nvPr>
        </p:nvSpPr>
        <p:spPr>
          <a:xfrm>
            <a:off x="713250" y="1163726"/>
            <a:ext cx="7717500" cy="8055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o-RO" dirty="0"/>
              <a:t>LETONIA</a:t>
            </a:r>
            <a:endParaRPr dirty="0"/>
          </a:p>
        </p:txBody>
      </p:sp>
      <p:grpSp>
        <p:nvGrpSpPr>
          <p:cNvPr id="2341" name="Google Shape;2341;p55"/>
          <p:cNvGrpSpPr/>
          <p:nvPr/>
        </p:nvGrpSpPr>
        <p:grpSpPr>
          <a:xfrm>
            <a:off x="199569" y="4056185"/>
            <a:ext cx="1322084" cy="866931"/>
            <a:chOff x="4000994" y="920535"/>
            <a:chExt cx="1322084" cy="866931"/>
          </a:xfrm>
        </p:grpSpPr>
        <p:sp>
          <p:nvSpPr>
            <p:cNvPr id="2342" name="Google Shape;2342;p55"/>
            <p:cNvSpPr/>
            <p:nvPr/>
          </p:nvSpPr>
          <p:spPr>
            <a:xfrm rot="-4492881">
              <a:off x="5024055" y="1478773"/>
              <a:ext cx="240218" cy="305739"/>
            </a:xfrm>
            <a:custGeom>
              <a:avLst/>
              <a:gdLst/>
              <a:ahLst/>
              <a:cxnLst/>
              <a:rect l="l" t="t" r="r" b="b"/>
              <a:pathLst>
                <a:path w="11496" h="14924" extrusionOk="0">
                  <a:moveTo>
                    <a:pt x="339" y="1"/>
                  </a:moveTo>
                  <a:cubicBezTo>
                    <a:pt x="339" y="45"/>
                    <a:pt x="339" y="45"/>
                    <a:pt x="339" y="89"/>
                  </a:cubicBezTo>
                  <a:cubicBezTo>
                    <a:pt x="4398" y="5594"/>
                    <a:pt x="0" y="14923"/>
                    <a:pt x="4100" y="14923"/>
                  </a:cubicBezTo>
                  <a:cubicBezTo>
                    <a:pt x="4481" y="14923"/>
                    <a:pt x="4936" y="14843"/>
                    <a:pt x="5478" y="14671"/>
                  </a:cubicBezTo>
                  <a:cubicBezTo>
                    <a:pt x="11495" y="12738"/>
                    <a:pt x="1569" y="1406"/>
                    <a:pt x="339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2343" name="Google Shape;2343;p55"/>
            <p:cNvGrpSpPr/>
            <p:nvPr/>
          </p:nvGrpSpPr>
          <p:grpSpPr>
            <a:xfrm>
              <a:off x="4000994" y="920535"/>
              <a:ext cx="1322084" cy="866931"/>
              <a:chOff x="4000994" y="920535"/>
              <a:chExt cx="1322084" cy="866931"/>
            </a:xfrm>
          </p:grpSpPr>
          <p:grpSp>
            <p:nvGrpSpPr>
              <p:cNvPr id="2344" name="Google Shape;2344;p55"/>
              <p:cNvGrpSpPr/>
              <p:nvPr/>
            </p:nvGrpSpPr>
            <p:grpSpPr>
              <a:xfrm>
                <a:off x="4000994" y="1464035"/>
                <a:ext cx="475474" cy="241347"/>
                <a:chOff x="2268208" y="2173619"/>
                <a:chExt cx="428085" cy="217293"/>
              </a:xfrm>
            </p:grpSpPr>
            <p:sp>
              <p:nvSpPr>
                <p:cNvPr id="2345" name="Google Shape;2345;p55"/>
                <p:cNvSpPr/>
                <p:nvPr/>
              </p:nvSpPr>
              <p:spPr>
                <a:xfrm>
                  <a:off x="2454697" y="2283951"/>
                  <a:ext cx="241597" cy="106961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113" h="4920" extrusionOk="0">
                      <a:moveTo>
                        <a:pt x="967" y="1"/>
                      </a:moveTo>
                      <a:lnTo>
                        <a:pt x="0" y="2241"/>
                      </a:lnTo>
                      <a:lnTo>
                        <a:pt x="791" y="2460"/>
                      </a:lnTo>
                      <a:lnTo>
                        <a:pt x="967" y="2504"/>
                      </a:lnTo>
                      <a:lnTo>
                        <a:pt x="11112" y="4920"/>
                      </a:lnTo>
                      <a:lnTo>
                        <a:pt x="11112" y="4920"/>
                      </a:lnTo>
                      <a:lnTo>
                        <a:pt x="967" y="1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346" name="Google Shape;2346;p55"/>
                <p:cNvSpPr/>
                <p:nvPr/>
              </p:nvSpPr>
              <p:spPr>
                <a:xfrm>
                  <a:off x="2268208" y="2173619"/>
                  <a:ext cx="244749" cy="20189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258" h="9287" extrusionOk="0">
                      <a:moveTo>
                        <a:pt x="5634" y="1"/>
                      </a:moveTo>
                      <a:cubicBezTo>
                        <a:pt x="3844" y="1"/>
                        <a:pt x="2131" y="1062"/>
                        <a:pt x="1375" y="2836"/>
                      </a:cubicBezTo>
                      <a:cubicBezTo>
                        <a:pt x="1" y="6030"/>
                        <a:pt x="2521" y="9287"/>
                        <a:pt x="5643" y="9287"/>
                      </a:cubicBezTo>
                      <a:cubicBezTo>
                        <a:pt x="6213" y="9287"/>
                        <a:pt x="6802" y="9178"/>
                        <a:pt x="7392" y="8941"/>
                      </a:cubicBezTo>
                      <a:cubicBezTo>
                        <a:pt x="11214" y="7360"/>
                        <a:pt x="11257" y="1957"/>
                        <a:pt x="7436" y="376"/>
                      </a:cubicBezTo>
                      <a:cubicBezTo>
                        <a:pt x="6849" y="121"/>
                        <a:pt x="6237" y="1"/>
                        <a:pt x="5634" y="1"/>
                      </a:cubicBezTo>
                      <a:close/>
                    </a:path>
                  </a:pathLst>
                </a:custGeom>
                <a:solidFill>
                  <a:schemeClr val="accent5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</p:grpSp>
          <p:grpSp>
            <p:nvGrpSpPr>
              <p:cNvPr id="2347" name="Google Shape;2347;p55"/>
              <p:cNvGrpSpPr/>
              <p:nvPr/>
            </p:nvGrpSpPr>
            <p:grpSpPr>
              <a:xfrm>
                <a:off x="4152958" y="920535"/>
                <a:ext cx="838083" cy="866931"/>
                <a:chOff x="4152958" y="920535"/>
                <a:chExt cx="838083" cy="866931"/>
              </a:xfrm>
            </p:grpSpPr>
            <p:sp>
              <p:nvSpPr>
                <p:cNvPr id="2348" name="Google Shape;2348;p55"/>
                <p:cNvSpPr/>
                <p:nvPr/>
              </p:nvSpPr>
              <p:spPr>
                <a:xfrm rot="3169545">
                  <a:off x="4222955" y="1071485"/>
                  <a:ext cx="585451" cy="41582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5080" h="17812" extrusionOk="0">
                      <a:moveTo>
                        <a:pt x="5423" y="0"/>
                      </a:moveTo>
                      <a:cubicBezTo>
                        <a:pt x="3902" y="0"/>
                        <a:pt x="2409" y="724"/>
                        <a:pt x="1493" y="2024"/>
                      </a:cubicBezTo>
                      <a:lnTo>
                        <a:pt x="1493" y="2068"/>
                      </a:lnTo>
                      <a:cubicBezTo>
                        <a:pt x="0" y="4967"/>
                        <a:pt x="1669" y="7119"/>
                        <a:pt x="2767" y="7822"/>
                      </a:cubicBezTo>
                      <a:lnTo>
                        <a:pt x="19853" y="17704"/>
                      </a:lnTo>
                      <a:lnTo>
                        <a:pt x="19940" y="17704"/>
                      </a:lnTo>
                      <a:cubicBezTo>
                        <a:pt x="20231" y="17777"/>
                        <a:pt x="20523" y="17812"/>
                        <a:pt x="20811" y="17812"/>
                      </a:cubicBezTo>
                      <a:cubicBezTo>
                        <a:pt x="21920" y="17812"/>
                        <a:pt x="22977" y="17293"/>
                        <a:pt x="23674" y="16387"/>
                      </a:cubicBezTo>
                      <a:cubicBezTo>
                        <a:pt x="25079" y="14630"/>
                        <a:pt x="24245" y="12653"/>
                        <a:pt x="23586" y="11819"/>
                      </a:cubicBezTo>
                      <a:lnTo>
                        <a:pt x="23498" y="11775"/>
                      </a:lnTo>
                      <a:lnTo>
                        <a:pt x="23410" y="11687"/>
                      </a:lnTo>
                      <a:cubicBezTo>
                        <a:pt x="23322" y="11687"/>
                        <a:pt x="14802" y="6724"/>
                        <a:pt x="11595" y="5099"/>
                      </a:cubicBezTo>
                      <a:cubicBezTo>
                        <a:pt x="10468" y="4520"/>
                        <a:pt x="9531" y="4216"/>
                        <a:pt x="8784" y="4216"/>
                      </a:cubicBezTo>
                      <a:cubicBezTo>
                        <a:pt x="8454" y="4216"/>
                        <a:pt x="8162" y="4275"/>
                        <a:pt x="7906" y="4396"/>
                      </a:cubicBezTo>
                      <a:cubicBezTo>
                        <a:pt x="7555" y="4528"/>
                        <a:pt x="7291" y="4791"/>
                        <a:pt x="7115" y="5143"/>
                      </a:cubicBezTo>
                      <a:cubicBezTo>
                        <a:pt x="6720" y="5758"/>
                        <a:pt x="6588" y="6548"/>
                        <a:pt x="6852" y="7295"/>
                      </a:cubicBezTo>
                      <a:cubicBezTo>
                        <a:pt x="7203" y="8129"/>
                        <a:pt x="7818" y="8788"/>
                        <a:pt x="8653" y="9140"/>
                      </a:cubicBezTo>
                      <a:lnTo>
                        <a:pt x="17305" y="13883"/>
                      </a:lnTo>
                      <a:cubicBezTo>
                        <a:pt x="17387" y="13924"/>
                        <a:pt x="17473" y="13944"/>
                        <a:pt x="17557" y="13944"/>
                      </a:cubicBezTo>
                      <a:cubicBezTo>
                        <a:pt x="17746" y="13944"/>
                        <a:pt x="17931" y="13845"/>
                        <a:pt x="18052" y="13664"/>
                      </a:cubicBezTo>
                      <a:cubicBezTo>
                        <a:pt x="18184" y="13400"/>
                        <a:pt x="18096" y="13093"/>
                        <a:pt x="17832" y="12917"/>
                      </a:cubicBezTo>
                      <a:lnTo>
                        <a:pt x="9180" y="8129"/>
                      </a:lnTo>
                      <a:lnTo>
                        <a:pt x="9092" y="8129"/>
                      </a:lnTo>
                      <a:cubicBezTo>
                        <a:pt x="8565" y="7910"/>
                        <a:pt x="8126" y="7514"/>
                        <a:pt x="7862" y="6987"/>
                      </a:cubicBezTo>
                      <a:cubicBezTo>
                        <a:pt x="7730" y="6504"/>
                        <a:pt x="7818" y="6021"/>
                        <a:pt x="8082" y="5670"/>
                      </a:cubicBezTo>
                      <a:lnTo>
                        <a:pt x="8126" y="5670"/>
                      </a:lnTo>
                      <a:lnTo>
                        <a:pt x="8126" y="5582"/>
                      </a:lnTo>
                      <a:cubicBezTo>
                        <a:pt x="8169" y="5494"/>
                        <a:pt x="8257" y="5450"/>
                        <a:pt x="8345" y="5406"/>
                      </a:cubicBezTo>
                      <a:cubicBezTo>
                        <a:pt x="8425" y="5380"/>
                        <a:pt x="8544" y="5353"/>
                        <a:pt x="8719" y="5353"/>
                      </a:cubicBezTo>
                      <a:cubicBezTo>
                        <a:pt x="9124" y="5353"/>
                        <a:pt x="9828" y="5495"/>
                        <a:pt x="11024" y="6109"/>
                      </a:cubicBezTo>
                      <a:cubicBezTo>
                        <a:pt x="14055" y="7646"/>
                        <a:pt x="21785" y="12082"/>
                        <a:pt x="22751" y="12653"/>
                      </a:cubicBezTo>
                      <a:cubicBezTo>
                        <a:pt x="23454" y="13532"/>
                        <a:pt x="23498" y="14805"/>
                        <a:pt x="22795" y="15728"/>
                      </a:cubicBezTo>
                      <a:cubicBezTo>
                        <a:pt x="22284" y="16385"/>
                        <a:pt x="21531" y="16738"/>
                        <a:pt x="20736" y="16738"/>
                      </a:cubicBezTo>
                      <a:cubicBezTo>
                        <a:pt x="20575" y="16738"/>
                        <a:pt x="20411" y="16724"/>
                        <a:pt x="20248" y="16694"/>
                      </a:cubicBezTo>
                      <a:lnTo>
                        <a:pt x="3382" y="6900"/>
                      </a:lnTo>
                      <a:cubicBezTo>
                        <a:pt x="3162" y="6768"/>
                        <a:pt x="1098" y="5274"/>
                        <a:pt x="2460" y="2595"/>
                      </a:cubicBezTo>
                      <a:cubicBezTo>
                        <a:pt x="3158" y="1606"/>
                        <a:pt x="4281" y="1060"/>
                        <a:pt x="5432" y="1060"/>
                      </a:cubicBezTo>
                      <a:cubicBezTo>
                        <a:pt x="6018" y="1060"/>
                        <a:pt x="6611" y="1201"/>
                        <a:pt x="7159" y="1497"/>
                      </a:cubicBezTo>
                      <a:cubicBezTo>
                        <a:pt x="10629" y="3078"/>
                        <a:pt x="20424" y="8920"/>
                        <a:pt x="20555" y="9008"/>
                      </a:cubicBezTo>
                      <a:cubicBezTo>
                        <a:pt x="20626" y="9050"/>
                        <a:pt x="20710" y="9070"/>
                        <a:pt x="20796" y="9070"/>
                      </a:cubicBezTo>
                      <a:cubicBezTo>
                        <a:pt x="20978" y="9070"/>
                        <a:pt x="21169" y="8981"/>
                        <a:pt x="21258" y="8832"/>
                      </a:cubicBezTo>
                      <a:cubicBezTo>
                        <a:pt x="21434" y="8569"/>
                        <a:pt x="21346" y="8217"/>
                        <a:pt x="21082" y="8085"/>
                      </a:cubicBezTo>
                      <a:cubicBezTo>
                        <a:pt x="20687" y="7822"/>
                        <a:pt x="11112" y="2112"/>
                        <a:pt x="7599" y="531"/>
                      </a:cubicBezTo>
                      <a:cubicBezTo>
                        <a:pt x="6909" y="172"/>
                        <a:pt x="6162" y="0"/>
                        <a:pt x="5423" y="0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349" name="Google Shape;2349;p55"/>
                <p:cNvSpPr/>
                <p:nvPr/>
              </p:nvSpPr>
              <p:spPr>
                <a:xfrm rot="5746299">
                  <a:off x="4462037" y="1248824"/>
                  <a:ext cx="585451" cy="41579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5080" h="17812" extrusionOk="0">
                      <a:moveTo>
                        <a:pt x="5423" y="0"/>
                      </a:moveTo>
                      <a:cubicBezTo>
                        <a:pt x="3902" y="0"/>
                        <a:pt x="2409" y="724"/>
                        <a:pt x="1493" y="2024"/>
                      </a:cubicBezTo>
                      <a:lnTo>
                        <a:pt x="1493" y="2068"/>
                      </a:lnTo>
                      <a:cubicBezTo>
                        <a:pt x="0" y="4967"/>
                        <a:pt x="1669" y="7119"/>
                        <a:pt x="2767" y="7822"/>
                      </a:cubicBezTo>
                      <a:lnTo>
                        <a:pt x="19853" y="17704"/>
                      </a:lnTo>
                      <a:lnTo>
                        <a:pt x="19940" y="17704"/>
                      </a:lnTo>
                      <a:cubicBezTo>
                        <a:pt x="20231" y="17777"/>
                        <a:pt x="20523" y="17812"/>
                        <a:pt x="20811" y="17812"/>
                      </a:cubicBezTo>
                      <a:cubicBezTo>
                        <a:pt x="21920" y="17812"/>
                        <a:pt x="22977" y="17293"/>
                        <a:pt x="23674" y="16387"/>
                      </a:cubicBezTo>
                      <a:cubicBezTo>
                        <a:pt x="25079" y="14630"/>
                        <a:pt x="24245" y="12653"/>
                        <a:pt x="23586" y="11819"/>
                      </a:cubicBezTo>
                      <a:lnTo>
                        <a:pt x="23498" y="11775"/>
                      </a:lnTo>
                      <a:lnTo>
                        <a:pt x="23410" y="11687"/>
                      </a:lnTo>
                      <a:cubicBezTo>
                        <a:pt x="23322" y="11687"/>
                        <a:pt x="14802" y="6724"/>
                        <a:pt x="11595" y="5099"/>
                      </a:cubicBezTo>
                      <a:cubicBezTo>
                        <a:pt x="10468" y="4520"/>
                        <a:pt x="9531" y="4216"/>
                        <a:pt x="8784" y="4216"/>
                      </a:cubicBezTo>
                      <a:cubicBezTo>
                        <a:pt x="8454" y="4216"/>
                        <a:pt x="8162" y="4275"/>
                        <a:pt x="7906" y="4396"/>
                      </a:cubicBezTo>
                      <a:cubicBezTo>
                        <a:pt x="7555" y="4528"/>
                        <a:pt x="7291" y="4791"/>
                        <a:pt x="7115" y="5143"/>
                      </a:cubicBezTo>
                      <a:cubicBezTo>
                        <a:pt x="6720" y="5758"/>
                        <a:pt x="6588" y="6548"/>
                        <a:pt x="6852" y="7295"/>
                      </a:cubicBezTo>
                      <a:cubicBezTo>
                        <a:pt x="7203" y="8129"/>
                        <a:pt x="7818" y="8788"/>
                        <a:pt x="8653" y="9140"/>
                      </a:cubicBezTo>
                      <a:lnTo>
                        <a:pt x="17305" y="13883"/>
                      </a:lnTo>
                      <a:cubicBezTo>
                        <a:pt x="17387" y="13924"/>
                        <a:pt x="17473" y="13944"/>
                        <a:pt x="17557" y="13944"/>
                      </a:cubicBezTo>
                      <a:cubicBezTo>
                        <a:pt x="17746" y="13944"/>
                        <a:pt x="17931" y="13845"/>
                        <a:pt x="18052" y="13664"/>
                      </a:cubicBezTo>
                      <a:cubicBezTo>
                        <a:pt x="18184" y="13400"/>
                        <a:pt x="18096" y="13093"/>
                        <a:pt x="17832" y="12917"/>
                      </a:cubicBezTo>
                      <a:lnTo>
                        <a:pt x="9180" y="8129"/>
                      </a:lnTo>
                      <a:lnTo>
                        <a:pt x="9092" y="8129"/>
                      </a:lnTo>
                      <a:cubicBezTo>
                        <a:pt x="8565" y="7910"/>
                        <a:pt x="8126" y="7514"/>
                        <a:pt x="7862" y="6987"/>
                      </a:cubicBezTo>
                      <a:cubicBezTo>
                        <a:pt x="7730" y="6504"/>
                        <a:pt x="7818" y="6021"/>
                        <a:pt x="8082" y="5670"/>
                      </a:cubicBezTo>
                      <a:lnTo>
                        <a:pt x="8126" y="5670"/>
                      </a:lnTo>
                      <a:lnTo>
                        <a:pt x="8126" y="5582"/>
                      </a:lnTo>
                      <a:cubicBezTo>
                        <a:pt x="8169" y="5494"/>
                        <a:pt x="8257" y="5450"/>
                        <a:pt x="8345" y="5406"/>
                      </a:cubicBezTo>
                      <a:cubicBezTo>
                        <a:pt x="8425" y="5380"/>
                        <a:pt x="8544" y="5353"/>
                        <a:pt x="8719" y="5353"/>
                      </a:cubicBezTo>
                      <a:cubicBezTo>
                        <a:pt x="9124" y="5353"/>
                        <a:pt x="9828" y="5495"/>
                        <a:pt x="11024" y="6109"/>
                      </a:cubicBezTo>
                      <a:cubicBezTo>
                        <a:pt x="14055" y="7646"/>
                        <a:pt x="21785" y="12082"/>
                        <a:pt x="22751" y="12653"/>
                      </a:cubicBezTo>
                      <a:cubicBezTo>
                        <a:pt x="23454" y="13532"/>
                        <a:pt x="23498" y="14805"/>
                        <a:pt x="22795" y="15728"/>
                      </a:cubicBezTo>
                      <a:cubicBezTo>
                        <a:pt x="22284" y="16385"/>
                        <a:pt x="21531" y="16738"/>
                        <a:pt x="20736" y="16738"/>
                      </a:cubicBezTo>
                      <a:cubicBezTo>
                        <a:pt x="20575" y="16738"/>
                        <a:pt x="20411" y="16724"/>
                        <a:pt x="20248" y="16694"/>
                      </a:cubicBezTo>
                      <a:lnTo>
                        <a:pt x="3382" y="6900"/>
                      </a:lnTo>
                      <a:cubicBezTo>
                        <a:pt x="3162" y="6768"/>
                        <a:pt x="1098" y="5274"/>
                        <a:pt x="2460" y="2595"/>
                      </a:cubicBezTo>
                      <a:cubicBezTo>
                        <a:pt x="3158" y="1606"/>
                        <a:pt x="4281" y="1060"/>
                        <a:pt x="5432" y="1060"/>
                      </a:cubicBezTo>
                      <a:cubicBezTo>
                        <a:pt x="6018" y="1060"/>
                        <a:pt x="6611" y="1201"/>
                        <a:pt x="7159" y="1497"/>
                      </a:cubicBezTo>
                      <a:cubicBezTo>
                        <a:pt x="10629" y="3078"/>
                        <a:pt x="20424" y="8920"/>
                        <a:pt x="20555" y="9008"/>
                      </a:cubicBezTo>
                      <a:cubicBezTo>
                        <a:pt x="20626" y="9050"/>
                        <a:pt x="20710" y="9070"/>
                        <a:pt x="20796" y="9070"/>
                      </a:cubicBezTo>
                      <a:cubicBezTo>
                        <a:pt x="20978" y="9070"/>
                        <a:pt x="21169" y="8981"/>
                        <a:pt x="21258" y="8832"/>
                      </a:cubicBezTo>
                      <a:cubicBezTo>
                        <a:pt x="21434" y="8569"/>
                        <a:pt x="21346" y="8217"/>
                        <a:pt x="21082" y="8085"/>
                      </a:cubicBezTo>
                      <a:cubicBezTo>
                        <a:pt x="20687" y="7822"/>
                        <a:pt x="11112" y="2112"/>
                        <a:pt x="7599" y="531"/>
                      </a:cubicBezTo>
                      <a:cubicBezTo>
                        <a:pt x="6909" y="172"/>
                        <a:pt x="6162" y="0"/>
                        <a:pt x="5423" y="0"/>
                      </a:cubicBezTo>
                      <a:close/>
                    </a:path>
                  </a:pathLst>
                </a:custGeom>
                <a:solidFill>
                  <a:schemeClr val="accent4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350" name="Google Shape;2350;p55"/>
                <p:cNvSpPr/>
                <p:nvPr/>
              </p:nvSpPr>
              <p:spPr>
                <a:xfrm rot="1164666">
                  <a:off x="4205431" y="1286188"/>
                  <a:ext cx="585412" cy="415821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5080" h="17812" extrusionOk="0">
                      <a:moveTo>
                        <a:pt x="5423" y="0"/>
                      </a:moveTo>
                      <a:cubicBezTo>
                        <a:pt x="3902" y="0"/>
                        <a:pt x="2409" y="724"/>
                        <a:pt x="1493" y="2024"/>
                      </a:cubicBezTo>
                      <a:lnTo>
                        <a:pt x="1493" y="2068"/>
                      </a:lnTo>
                      <a:cubicBezTo>
                        <a:pt x="0" y="4967"/>
                        <a:pt x="1669" y="7119"/>
                        <a:pt x="2767" y="7822"/>
                      </a:cubicBezTo>
                      <a:lnTo>
                        <a:pt x="19853" y="17704"/>
                      </a:lnTo>
                      <a:lnTo>
                        <a:pt x="19940" y="17704"/>
                      </a:lnTo>
                      <a:cubicBezTo>
                        <a:pt x="20231" y="17777"/>
                        <a:pt x="20523" y="17812"/>
                        <a:pt x="20811" y="17812"/>
                      </a:cubicBezTo>
                      <a:cubicBezTo>
                        <a:pt x="21920" y="17812"/>
                        <a:pt x="22977" y="17293"/>
                        <a:pt x="23674" y="16387"/>
                      </a:cubicBezTo>
                      <a:cubicBezTo>
                        <a:pt x="25079" y="14630"/>
                        <a:pt x="24245" y="12653"/>
                        <a:pt x="23586" y="11819"/>
                      </a:cubicBezTo>
                      <a:lnTo>
                        <a:pt x="23498" y="11775"/>
                      </a:lnTo>
                      <a:lnTo>
                        <a:pt x="23410" y="11687"/>
                      </a:lnTo>
                      <a:cubicBezTo>
                        <a:pt x="23322" y="11687"/>
                        <a:pt x="14802" y="6724"/>
                        <a:pt x="11595" y="5099"/>
                      </a:cubicBezTo>
                      <a:cubicBezTo>
                        <a:pt x="10468" y="4520"/>
                        <a:pt x="9531" y="4216"/>
                        <a:pt x="8784" y="4216"/>
                      </a:cubicBezTo>
                      <a:cubicBezTo>
                        <a:pt x="8454" y="4216"/>
                        <a:pt x="8162" y="4275"/>
                        <a:pt x="7906" y="4396"/>
                      </a:cubicBezTo>
                      <a:cubicBezTo>
                        <a:pt x="7555" y="4528"/>
                        <a:pt x="7291" y="4791"/>
                        <a:pt x="7115" y="5143"/>
                      </a:cubicBezTo>
                      <a:cubicBezTo>
                        <a:pt x="6720" y="5758"/>
                        <a:pt x="6588" y="6548"/>
                        <a:pt x="6852" y="7295"/>
                      </a:cubicBezTo>
                      <a:cubicBezTo>
                        <a:pt x="7203" y="8129"/>
                        <a:pt x="7818" y="8788"/>
                        <a:pt x="8653" y="9140"/>
                      </a:cubicBezTo>
                      <a:lnTo>
                        <a:pt x="17305" y="13883"/>
                      </a:lnTo>
                      <a:cubicBezTo>
                        <a:pt x="17387" y="13924"/>
                        <a:pt x="17473" y="13944"/>
                        <a:pt x="17557" y="13944"/>
                      </a:cubicBezTo>
                      <a:cubicBezTo>
                        <a:pt x="17746" y="13944"/>
                        <a:pt x="17931" y="13845"/>
                        <a:pt x="18052" y="13664"/>
                      </a:cubicBezTo>
                      <a:cubicBezTo>
                        <a:pt x="18184" y="13400"/>
                        <a:pt x="18096" y="13093"/>
                        <a:pt x="17832" y="12917"/>
                      </a:cubicBezTo>
                      <a:lnTo>
                        <a:pt x="9180" y="8129"/>
                      </a:lnTo>
                      <a:lnTo>
                        <a:pt x="9092" y="8129"/>
                      </a:lnTo>
                      <a:cubicBezTo>
                        <a:pt x="8565" y="7910"/>
                        <a:pt x="8126" y="7514"/>
                        <a:pt x="7862" y="6987"/>
                      </a:cubicBezTo>
                      <a:cubicBezTo>
                        <a:pt x="7730" y="6504"/>
                        <a:pt x="7818" y="6021"/>
                        <a:pt x="8082" y="5670"/>
                      </a:cubicBezTo>
                      <a:lnTo>
                        <a:pt x="8126" y="5670"/>
                      </a:lnTo>
                      <a:lnTo>
                        <a:pt x="8126" y="5582"/>
                      </a:lnTo>
                      <a:cubicBezTo>
                        <a:pt x="8169" y="5494"/>
                        <a:pt x="8257" y="5450"/>
                        <a:pt x="8345" y="5406"/>
                      </a:cubicBezTo>
                      <a:cubicBezTo>
                        <a:pt x="8425" y="5380"/>
                        <a:pt x="8544" y="5353"/>
                        <a:pt x="8719" y="5353"/>
                      </a:cubicBezTo>
                      <a:cubicBezTo>
                        <a:pt x="9124" y="5353"/>
                        <a:pt x="9828" y="5495"/>
                        <a:pt x="11024" y="6109"/>
                      </a:cubicBezTo>
                      <a:cubicBezTo>
                        <a:pt x="14055" y="7646"/>
                        <a:pt x="21785" y="12082"/>
                        <a:pt x="22751" y="12653"/>
                      </a:cubicBezTo>
                      <a:cubicBezTo>
                        <a:pt x="23454" y="13532"/>
                        <a:pt x="23498" y="14805"/>
                        <a:pt x="22795" y="15728"/>
                      </a:cubicBezTo>
                      <a:cubicBezTo>
                        <a:pt x="22284" y="16385"/>
                        <a:pt x="21531" y="16738"/>
                        <a:pt x="20736" y="16738"/>
                      </a:cubicBezTo>
                      <a:cubicBezTo>
                        <a:pt x="20575" y="16738"/>
                        <a:pt x="20411" y="16724"/>
                        <a:pt x="20248" y="16694"/>
                      </a:cubicBezTo>
                      <a:lnTo>
                        <a:pt x="3382" y="6900"/>
                      </a:lnTo>
                      <a:cubicBezTo>
                        <a:pt x="3162" y="6768"/>
                        <a:pt x="1098" y="5274"/>
                        <a:pt x="2460" y="2595"/>
                      </a:cubicBezTo>
                      <a:cubicBezTo>
                        <a:pt x="3158" y="1606"/>
                        <a:pt x="4281" y="1060"/>
                        <a:pt x="5432" y="1060"/>
                      </a:cubicBezTo>
                      <a:cubicBezTo>
                        <a:pt x="6018" y="1060"/>
                        <a:pt x="6611" y="1201"/>
                        <a:pt x="7159" y="1497"/>
                      </a:cubicBezTo>
                      <a:cubicBezTo>
                        <a:pt x="10629" y="3078"/>
                        <a:pt x="20424" y="8920"/>
                        <a:pt x="20555" y="9008"/>
                      </a:cubicBezTo>
                      <a:cubicBezTo>
                        <a:pt x="20626" y="9050"/>
                        <a:pt x="20710" y="9070"/>
                        <a:pt x="20796" y="9070"/>
                      </a:cubicBezTo>
                      <a:cubicBezTo>
                        <a:pt x="20978" y="9070"/>
                        <a:pt x="21169" y="8981"/>
                        <a:pt x="21258" y="8832"/>
                      </a:cubicBezTo>
                      <a:cubicBezTo>
                        <a:pt x="21434" y="8569"/>
                        <a:pt x="21346" y="8217"/>
                        <a:pt x="21082" y="8085"/>
                      </a:cubicBezTo>
                      <a:cubicBezTo>
                        <a:pt x="20687" y="7822"/>
                        <a:pt x="11112" y="2112"/>
                        <a:pt x="7599" y="531"/>
                      </a:cubicBezTo>
                      <a:cubicBezTo>
                        <a:pt x="6909" y="172"/>
                        <a:pt x="6162" y="0"/>
                        <a:pt x="5423" y="0"/>
                      </a:cubicBezTo>
                      <a:close/>
                    </a:path>
                  </a:pathLst>
                </a:custGeom>
                <a:solidFill>
                  <a:schemeClr val="accent5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</p:grpSp>
          <p:grpSp>
            <p:nvGrpSpPr>
              <p:cNvPr id="2351" name="Google Shape;2351;p55"/>
              <p:cNvGrpSpPr/>
              <p:nvPr/>
            </p:nvGrpSpPr>
            <p:grpSpPr>
              <a:xfrm rot="7056474">
                <a:off x="4868251" y="1318125"/>
                <a:ext cx="475457" cy="241339"/>
                <a:chOff x="2268208" y="2173619"/>
                <a:chExt cx="428085" cy="217293"/>
              </a:xfrm>
            </p:grpSpPr>
            <p:sp>
              <p:nvSpPr>
                <p:cNvPr id="2352" name="Google Shape;2352;p55"/>
                <p:cNvSpPr/>
                <p:nvPr/>
              </p:nvSpPr>
              <p:spPr>
                <a:xfrm>
                  <a:off x="2454697" y="2283951"/>
                  <a:ext cx="241597" cy="106961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113" h="4920" extrusionOk="0">
                      <a:moveTo>
                        <a:pt x="967" y="1"/>
                      </a:moveTo>
                      <a:lnTo>
                        <a:pt x="0" y="2241"/>
                      </a:lnTo>
                      <a:lnTo>
                        <a:pt x="791" y="2460"/>
                      </a:lnTo>
                      <a:lnTo>
                        <a:pt x="967" y="2504"/>
                      </a:lnTo>
                      <a:lnTo>
                        <a:pt x="11112" y="4920"/>
                      </a:lnTo>
                      <a:lnTo>
                        <a:pt x="11112" y="4920"/>
                      </a:lnTo>
                      <a:lnTo>
                        <a:pt x="967" y="1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353" name="Google Shape;2353;p55"/>
                <p:cNvSpPr/>
                <p:nvPr/>
              </p:nvSpPr>
              <p:spPr>
                <a:xfrm>
                  <a:off x="2268208" y="2173619"/>
                  <a:ext cx="244749" cy="20189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258" h="9287" extrusionOk="0">
                      <a:moveTo>
                        <a:pt x="5634" y="1"/>
                      </a:moveTo>
                      <a:cubicBezTo>
                        <a:pt x="3844" y="1"/>
                        <a:pt x="2131" y="1062"/>
                        <a:pt x="1375" y="2836"/>
                      </a:cubicBezTo>
                      <a:cubicBezTo>
                        <a:pt x="1" y="6030"/>
                        <a:pt x="2521" y="9287"/>
                        <a:pt x="5643" y="9287"/>
                      </a:cubicBezTo>
                      <a:cubicBezTo>
                        <a:pt x="6213" y="9287"/>
                        <a:pt x="6802" y="9178"/>
                        <a:pt x="7392" y="8941"/>
                      </a:cubicBezTo>
                      <a:cubicBezTo>
                        <a:pt x="11214" y="7360"/>
                        <a:pt x="11257" y="1957"/>
                        <a:pt x="7436" y="376"/>
                      </a:cubicBezTo>
                      <a:cubicBezTo>
                        <a:pt x="6849" y="121"/>
                        <a:pt x="6237" y="1"/>
                        <a:pt x="5634" y="1"/>
                      </a:cubicBezTo>
                      <a:close/>
                    </a:path>
                  </a:pathLst>
                </a:custGeom>
                <a:solidFill>
                  <a:schemeClr val="accent6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</p:grpSp>
        </p:grpSp>
        <p:grpSp>
          <p:nvGrpSpPr>
            <p:cNvPr id="2354" name="Google Shape;2354;p55"/>
            <p:cNvGrpSpPr/>
            <p:nvPr/>
          </p:nvGrpSpPr>
          <p:grpSpPr>
            <a:xfrm rot="-4969966">
              <a:off x="4965120" y="1003192"/>
              <a:ext cx="117022" cy="126646"/>
              <a:chOff x="506734" y="3911461"/>
              <a:chExt cx="173813" cy="188140"/>
            </a:xfrm>
          </p:grpSpPr>
          <p:sp>
            <p:nvSpPr>
              <p:cNvPr id="2355" name="Google Shape;2355;p55"/>
              <p:cNvSpPr/>
              <p:nvPr/>
            </p:nvSpPr>
            <p:spPr>
              <a:xfrm>
                <a:off x="586956" y="3911461"/>
                <a:ext cx="65894" cy="56372"/>
              </a:xfrm>
              <a:custGeom>
                <a:avLst/>
                <a:gdLst/>
                <a:ahLst/>
                <a:cxnLst/>
                <a:rect l="l" t="t" r="r" b="b"/>
                <a:pathLst>
                  <a:path w="3031" h="2593" extrusionOk="0">
                    <a:moveTo>
                      <a:pt x="1713" y="1"/>
                    </a:moveTo>
                    <a:cubicBezTo>
                      <a:pt x="571" y="1"/>
                      <a:pt x="0" y="1406"/>
                      <a:pt x="791" y="2197"/>
                    </a:cubicBezTo>
                    <a:cubicBezTo>
                      <a:pt x="1063" y="2470"/>
                      <a:pt x="1397" y="2592"/>
                      <a:pt x="1723" y="2592"/>
                    </a:cubicBezTo>
                    <a:cubicBezTo>
                      <a:pt x="2394" y="2592"/>
                      <a:pt x="3031" y="2073"/>
                      <a:pt x="3031" y="1275"/>
                    </a:cubicBezTo>
                    <a:cubicBezTo>
                      <a:pt x="3031" y="572"/>
                      <a:pt x="2416" y="1"/>
                      <a:pt x="1713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56" name="Google Shape;2356;p55"/>
              <p:cNvSpPr/>
              <p:nvPr/>
            </p:nvSpPr>
            <p:spPr>
              <a:xfrm>
                <a:off x="506734" y="4004097"/>
                <a:ext cx="65916" cy="55720"/>
              </a:xfrm>
              <a:custGeom>
                <a:avLst/>
                <a:gdLst/>
                <a:ahLst/>
                <a:cxnLst/>
                <a:rect l="l" t="t" r="r" b="b"/>
                <a:pathLst>
                  <a:path w="3032" h="2563" extrusionOk="0">
                    <a:moveTo>
                      <a:pt x="1714" y="0"/>
                    </a:moveTo>
                    <a:cubicBezTo>
                      <a:pt x="572" y="0"/>
                      <a:pt x="1" y="1362"/>
                      <a:pt x="791" y="2196"/>
                    </a:cubicBezTo>
                    <a:cubicBezTo>
                      <a:pt x="1058" y="2449"/>
                      <a:pt x="1384" y="2563"/>
                      <a:pt x="1703" y="2563"/>
                    </a:cubicBezTo>
                    <a:cubicBezTo>
                      <a:pt x="2381" y="2563"/>
                      <a:pt x="3031" y="2050"/>
                      <a:pt x="3031" y="1274"/>
                    </a:cubicBezTo>
                    <a:cubicBezTo>
                      <a:pt x="3031" y="571"/>
                      <a:pt x="2416" y="0"/>
                      <a:pt x="1714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57" name="Google Shape;2357;p55"/>
              <p:cNvSpPr/>
              <p:nvPr/>
            </p:nvSpPr>
            <p:spPr>
              <a:xfrm>
                <a:off x="624197" y="4043251"/>
                <a:ext cx="56350" cy="56350"/>
              </a:xfrm>
              <a:custGeom>
                <a:avLst/>
                <a:gdLst/>
                <a:ahLst/>
                <a:cxnLst/>
                <a:rect l="l" t="t" r="r" b="b"/>
                <a:pathLst>
                  <a:path w="2592" h="2592" extrusionOk="0">
                    <a:moveTo>
                      <a:pt x="1274" y="0"/>
                    </a:moveTo>
                    <a:cubicBezTo>
                      <a:pt x="571" y="0"/>
                      <a:pt x="0" y="615"/>
                      <a:pt x="0" y="1318"/>
                    </a:cubicBezTo>
                    <a:cubicBezTo>
                      <a:pt x="0" y="2020"/>
                      <a:pt x="571" y="2591"/>
                      <a:pt x="1274" y="2591"/>
                    </a:cubicBezTo>
                    <a:cubicBezTo>
                      <a:pt x="2020" y="2591"/>
                      <a:pt x="2591" y="2020"/>
                      <a:pt x="2591" y="1318"/>
                    </a:cubicBezTo>
                    <a:cubicBezTo>
                      <a:pt x="2591" y="615"/>
                      <a:pt x="2020" y="0"/>
                      <a:pt x="1274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2358" name="Google Shape;2358;p55"/>
            <p:cNvSpPr/>
            <p:nvPr/>
          </p:nvSpPr>
          <p:spPr>
            <a:xfrm rot="10671365">
              <a:off x="4150550" y="1134415"/>
              <a:ext cx="107175" cy="83996"/>
            </a:xfrm>
            <a:custGeom>
              <a:avLst/>
              <a:gdLst/>
              <a:ahLst/>
              <a:cxnLst/>
              <a:rect l="l" t="t" r="r" b="b"/>
              <a:pathLst>
                <a:path w="3721" h="2916" extrusionOk="0">
                  <a:moveTo>
                    <a:pt x="2114" y="1"/>
                  </a:moveTo>
                  <a:cubicBezTo>
                    <a:pt x="1759" y="1"/>
                    <a:pt x="1367" y="136"/>
                    <a:pt x="978" y="464"/>
                  </a:cubicBezTo>
                  <a:cubicBezTo>
                    <a:pt x="0" y="1306"/>
                    <a:pt x="1026" y="2916"/>
                    <a:pt x="2104" y="2916"/>
                  </a:cubicBezTo>
                  <a:cubicBezTo>
                    <a:pt x="2574" y="2916"/>
                    <a:pt x="3053" y="2610"/>
                    <a:pt x="3381" y="1803"/>
                  </a:cubicBezTo>
                  <a:cubicBezTo>
                    <a:pt x="3721" y="948"/>
                    <a:pt x="3050" y="1"/>
                    <a:pt x="2114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pic>
        <p:nvPicPr>
          <p:cNvPr id="24" name="Picture 10" descr="Free Animated Latvia Flags - Latvian Clipart">
            <a:extLst>
              <a:ext uri="{FF2B5EF4-FFF2-40B4-BE49-F238E27FC236}">
                <a16:creationId xmlns:a16="http://schemas.microsoft.com/office/drawing/2014/main" id="{A2B1084A-260C-4A1E-AEEB-57989540469C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83710" y="2400159"/>
            <a:ext cx="2515712" cy="16560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5" name="Image 34">
            <a:extLst>
              <a:ext uri="{FF2B5EF4-FFF2-40B4-BE49-F238E27FC236}">
                <a16:creationId xmlns:a16="http://schemas.microsoft.com/office/drawing/2014/main" id="{2E70C70B-E435-468A-8CB7-3F69E0F2E411}"/>
              </a:ext>
            </a:extLst>
          </p:cNvPr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6656675" y="246358"/>
            <a:ext cx="2302907" cy="2051167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4" name="Google Shape;1964;p49"/>
          <p:cNvSpPr txBox="1">
            <a:spLocks noGrp="1"/>
          </p:cNvSpPr>
          <p:nvPr>
            <p:ph type="subTitle" idx="1"/>
          </p:nvPr>
        </p:nvSpPr>
        <p:spPr>
          <a:xfrm>
            <a:off x="1846749" y="591671"/>
            <a:ext cx="6406552" cy="4241586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342900" lvl="0" indent="-342900">
              <a:spcAft>
                <a:spcPts val="1600"/>
              </a:spcAft>
              <a:buFont typeface="Wingdings" panose="05000000000000000000" pitchFamily="2" charset="2"/>
              <a:buChar char="q"/>
            </a:pPr>
            <a:r>
              <a:rPr lang="en-US" dirty="0" err="1"/>
              <a:t>În</a:t>
            </a:r>
            <a:r>
              <a:rPr lang="en-US" dirty="0"/>
              <a:t> </a:t>
            </a:r>
            <a:r>
              <a:rPr lang="en-US" dirty="0" err="1"/>
              <a:t>Letonia</a:t>
            </a:r>
            <a:r>
              <a:rPr lang="en-US" dirty="0"/>
              <a:t>, nu </a:t>
            </a:r>
            <a:r>
              <a:rPr lang="en-US" dirty="0" err="1"/>
              <a:t>există</a:t>
            </a:r>
            <a:r>
              <a:rPr lang="en-US" dirty="0"/>
              <a:t> un test specific </a:t>
            </a:r>
            <a:r>
              <a:rPr lang="en-US" dirty="0" err="1"/>
              <a:t>pentru</a:t>
            </a:r>
            <a:r>
              <a:rPr lang="en-US" dirty="0"/>
              <a:t> </a:t>
            </a:r>
            <a:r>
              <a:rPr lang="en-US" dirty="0" err="1"/>
              <a:t>diagnosticarea</a:t>
            </a:r>
            <a:r>
              <a:rPr lang="en-US" dirty="0"/>
              <a:t> </a:t>
            </a:r>
            <a:r>
              <a:rPr lang="en-US" dirty="0" err="1"/>
              <a:t>dislexiei</a:t>
            </a:r>
            <a:r>
              <a:rPr lang="en-US" dirty="0"/>
              <a:t> </a:t>
            </a:r>
            <a:r>
              <a:rPr lang="en-US" dirty="0" err="1"/>
              <a:t>și</a:t>
            </a:r>
            <a:r>
              <a:rPr lang="en-US" dirty="0"/>
              <a:t> </a:t>
            </a:r>
            <a:r>
              <a:rPr lang="en-US" dirty="0" err="1"/>
              <a:t>nici</a:t>
            </a:r>
            <a:r>
              <a:rPr lang="en-US" dirty="0"/>
              <a:t> </a:t>
            </a:r>
            <a:r>
              <a:rPr lang="en-US" dirty="0" err="1"/>
              <a:t>examinările</a:t>
            </a:r>
            <a:r>
              <a:rPr lang="en-US" dirty="0"/>
              <a:t> </a:t>
            </a:r>
            <a:r>
              <a:rPr lang="en-US" dirty="0" err="1"/>
              <a:t>neurologice</a:t>
            </a:r>
            <a:r>
              <a:rPr lang="en-US" dirty="0"/>
              <a:t> nu </a:t>
            </a:r>
            <a:r>
              <a:rPr lang="en-US" dirty="0" err="1"/>
              <a:t>oferă</a:t>
            </a:r>
            <a:r>
              <a:rPr lang="en-US" dirty="0"/>
              <a:t> un </a:t>
            </a:r>
            <a:r>
              <a:rPr lang="en-US" dirty="0" err="1"/>
              <a:t>răspuns</a:t>
            </a:r>
            <a:r>
              <a:rPr lang="en-US" dirty="0"/>
              <a:t> </a:t>
            </a:r>
            <a:r>
              <a:rPr lang="en-US" dirty="0" err="1"/>
              <a:t>clar</a:t>
            </a:r>
            <a:r>
              <a:rPr lang="en-US" dirty="0"/>
              <a:t> cu </a:t>
            </a:r>
            <a:r>
              <a:rPr lang="en-US" dirty="0" err="1"/>
              <a:t>privire</a:t>
            </a:r>
            <a:r>
              <a:rPr lang="en-US" dirty="0"/>
              <a:t> la </a:t>
            </a:r>
            <a:r>
              <a:rPr lang="en-US" dirty="0" err="1"/>
              <a:t>existența</a:t>
            </a:r>
            <a:r>
              <a:rPr lang="en-US" dirty="0"/>
              <a:t> </a:t>
            </a:r>
            <a:r>
              <a:rPr lang="en-US" dirty="0" err="1"/>
              <a:t>dislexiei</a:t>
            </a:r>
            <a:r>
              <a:rPr lang="en-US" dirty="0"/>
              <a:t>. </a:t>
            </a:r>
            <a:endParaRPr lang="ro-RO" dirty="0"/>
          </a:p>
          <a:p>
            <a:pPr marL="342900" lvl="0" indent="-342900">
              <a:spcAft>
                <a:spcPts val="1600"/>
              </a:spcAft>
              <a:buFont typeface="Wingdings" panose="05000000000000000000" pitchFamily="2" charset="2"/>
              <a:buChar char="q"/>
            </a:pPr>
            <a:r>
              <a:rPr lang="en-US" dirty="0"/>
              <a:t> </a:t>
            </a:r>
            <a:r>
              <a:rPr lang="en-US" dirty="0" err="1"/>
              <a:t>Diagnosticul</a:t>
            </a:r>
            <a:r>
              <a:rPr lang="en-US" dirty="0"/>
              <a:t> de </a:t>
            </a:r>
            <a:r>
              <a:rPr lang="en-US" dirty="0" err="1"/>
              <a:t>tulburare</a:t>
            </a:r>
            <a:r>
              <a:rPr lang="en-US" dirty="0"/>
              <a:t> </a:t>
            </a:r>
            <a:r>
              <a:rPr lang="en-US" dirty="0" err="1"/>
              <a:t>specifică</a:t>
            </a:r>
            <a:r>
              <a:rPr lang="en-US" dirty="0"/>
              <a:t> de </a:t>
            </a:r>
            <a:r>
              <a:rPr lang="en-US" dirty="0" err="1"/>
              <a:t>citire</a:t>
            </a:r>
            <a:r>
              <a:rPr lang="en-US" dirty="0"/>
              <a:t>/</a:t>
            </a:r>
            <a:r>
              <a:rPr lang="en-US" dirty="0" err="1"/>
              <a:t>dislexie</a:t>
            </a:r>
            <a:r>
              <a:rPr lang="en-US" dirty="0"/>
              <a:t> </a:t>
            </a:r>
            <a:r>
              <a:rPr lang="en-US" dirty="0" err="1"/>
              <a:t>pentru</a:t>
            </a:r>
            <a:r>
              <a:rPr lang="en-US" dirty="0"/>
              <a:t> </a:t>
            </a:r>
            <a:r>
              <a:rPr lang="en-US" dirty="0" err="1"/>
              <a:t>copii</a:t>
            </a:r>
            <a:r>
              <a:rPr lang="en-US" dirty="0"/>
              <a:t> </a:t>
            </a:r>
            <a:r>
              <a:rPr lang="en-US" dirty="0" err="1"/>
              <a:t>este</a:t>
            </a:r>
            <a:r>
              <a:rPr lang="en-US" dirty="0"/>
              <a:t> </a:t>
            </a:r>
            <a:r>
              <a:rPr lang="en-US" dirty="0" err="1"/>
              <a:t>stabilit</a:t>
            </a:r>
            <a:r>
              <a:rPr lang="en-US" dirty="0"/>
              <a:t> </a:t>
            </a:r>
            <a:r>
              <a:rPr lang="en-US" dirty="0" err="1"/>
              <a:t>în</a:t>
            </a:r>
            <a:r>
              <a:rPr lang="en-US" dirty="0"/>
              <a:t> al </a:t>
            </a:r>
            <a:r>
              <a:rPr lang="en-US" dirty="0" err="1"/>
              <a:t>doilea</a:t>
            </a:r>
            <a:r>
              <a:rPr lang="en-US" dirty="0"/>
              <a:t> an de </a:t>
            </a:r>
            <a:r>
              <a:rPr lang="en-US" dirty="0" err="1"/>
              <a:t>școlarizare</a:t>
            </a:r>
            <a:r>
              <a:rPr lang="en-US" dirty="0"/>
              <a:t>, </a:t>
            </a:r>
            <a:r>
              <a:rPr lang="en-US" dirty="0" err="1"/>
              <a:t>când</a:t>
            </a:r>
            <a:r>
              <a:rPr lang="en-US" dirty="0"/>
              <a:t> </a:t>
            </a:r>
            <a:r>
              <a:rPr lang="en-US" dirty="0" err="1"/>
              <a:t>elevul</a:t>
            </a:r>
            <a:r>
              <a:rPr lang="en-US" dirty="0"/>
              <a:t> </a:t>
            </a:r>
            <a:r>
              <a:rPr lang="en-US" dirty="0" err="1"/>
              <a:t>ar</a:t>
            </a:r>
            <a:r>
              <a:rPr lang="en-US" dirty="0"/>
              <a:t> </a:t>
            </a:r>
            <a:r>
              <a:rPr lang="en-US" dirty="0" err="1"/>
              <a:t>trebui</a:t>
            </a:r>
            <a:r>
              <a:rPr lang="en-US" dirty="0"/>
              <a:t> </a:t>
            </a:r>
            <a:r>
              <a:rPr lang="en-US" dirty="0" err="1"/>
              <a:t>să</a:t>
            </a:r>
            <a:r>
              <a:rPr lang="en-US" dirty="0"/>
              <a:t> </a:t>
            </a:r>
            <a:r>
              <a:rPr lang="en-US" dirty="0" err="1"/>
              <a:t>stăpânească</a:t>
            </a:r>
            <a:r>
              <a:rPr lang="en-US" dirty="0"/>
              <a:t> </a:t>
            </a:r>
            <a:r>
              <a:rPr lang="en-US" dirty="0" err="1"/>
              <a:t>deja</a:t>
            </a:r>
            <a:r>
              <a:rPr lang="en-US" dirty="0"/>
              <a:t> </a:t>
            </a:r>
            <a:r>
              <a:rPr lang="en-US" dirty="0" err="1"/>
              <a:t>abilitățile</a:t>
            </a:r>
            <a:r>
              <a:rPr lang="en-US" dirty="0"/>
              <a:t> de </a:t>
            </a:r>
            <a:r>
              <a:rPr lang="en-US" dirty="0" err="1"/>
              <a:t>citire</a:t>
            </a:r>
            <a:r>
              <a:rPr lang="en-US" dirty="0"/>
              <a:t>.</a:t>
            </a:r>
            <a:endParaRPr lang="ro-RO" dirty="0"/>
          </a:p>
          <a:p>
            <a:pPr marL="0" lvl="0" indent="0">
              <a:spcAft>
                <a:spcPts val="1600"/>
              </a:spcAft>
            </a:pPr>
            <a:endParaRPr dirty="0"/>
          </a:p>
        </p:txBody>
      </p:sp>
      <p:grpSp>
        <p:nvGrpSpPr>
          <p:cNvPr id="1965" name="Google Shape;1965;p49"/>
          <p:cNvGrpSpPr/>
          <p:nvPr/>
        </p:nvGrpSpPr>
        <p:grpSpPr>
          <a:xfrm>
            <a:off x="441921" y="2908952"/>
            <a:ext cx="1588598" cy="1375935"/>
            <a:chOff x="3892344" y="3269050"/>
            <a:chExt cx="1359286" cy="1177321"/>
          </a:xfrm>
        </p:grpSpPr>
        <p:sp>
          <p:nvSpPr>
            <p:cNvPr id="1966" name="Google Shape;1966;p49"/>
            <p:cNvSpPr/>
            <p:nvPr/>
          </p:nvSpPr>
          <p:spPr>
            <a:xfrm>
              <a:off x="3912872" y="3269050"/>
              <a:ext cx="981459" cy="284064"/>
            </a:xfrm>
            <a:custGeom>
              <a:avLst/>
              <a:gdLst/>
              <a:ahLst/>
              <a:cxnLst/>
              <a:rect l="l" t="t" r="r" b="b"/>
              <a:pathLst>
                <a:path w="28639" h="8289" extrusionOk="0">
                  <a:moveTo>
                    <a:pt x="4388" y="0"/>
                  </a:moveTo>
                  <a:cubicBezTo>
                    <a:pt x="2850" y="0"/>
                    <a:pt x="988" y="1603"/>
                    <a:pt x="988" y="3222"/>
                  </a:cubicBezTo>
                  <a:cubicBezTo>
                    <a:pt x="988" y="3222"/>
                    <a:pt x="1" y="8289"/>
                    <a:pt x="4388" y="8289"/>
                  </a:cubicBezTo>
                  <a:lnTo>
                    <a:pt x="28639" y="8289"/>
                  </a:lnTo>
                  <a:lnTo>
                    <a:pt x="28639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67" name="Google Shape;1967;p49"/>
            <p:cNvSpPr/>
            <p:nvPr/>
          </p:nvSpPr>
          <p:spPr>
            <a:xfrm>
              <a:off x="4017739" y="3269050"/>
              <a:ext cx="99897" cy="284612"/>
            </a:xfrm>
            <a:custGeom>
              <a:avLst/>
              <a:gdLst/>
              <a:ahLst/>
              <a:cxnLst/>
              <a:rect l="l" t="t" r="r" b="b"/>
              <a:pathLst>
                <a:path w="2915" h="8305" extrusionOk="0">
                  <a:moveTo>
                    <a:pt x="1117" y="0"/>
                  </a:moveTo>
                  <a:cubicBezTo>
                    <a:pt x="0" y="2056"/>
                    <a:pt x="195" y="6314"/>
                    <a:pt x="1376" y="8305"/>
                  </a:cubicBezTo>
                  <a:lnTo>
                    <a:pt x="2914" y="8289"/>
                  </a:lnTo>
                  <a:cubicBezTo>
                    <a:pt x="2089" y="7253"/>
                    <a:pt x="1862" y="5569"/>
                    <a:pt x="1781" y="4355"/>
                  </a:cubicBezTo>
                  <a:cubicBezTo>
                    <a:pt x="1716" y="3044"/>
                    <a:pt x="1781" y="1214"/>
                    <a:pt x="2542" y="0"/>
                  </a:cubicBezTo>
                  <a:close/>
                </a:path>
              </a:pathLst>
            </a:custGeom>
            <a:solidFill>
              <a:srgbClr val="C68A1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68" name="Google Shape;1968;p49"/>
            <p:cNvSpPr/>
            <p:nvPr/>
          </p:nvSpPr>
          <p:spPr>
            <a:xfrm>
              <a:off x="4097075" y="3269050"/>
              <a:ext cx="99897" cy="284612"/>
            </a:xfrm>
            <a:custGeom>
              <a:avLst/>
              <a:gdLst/>
              <a:ahLst/>
              <a:cxnLst/>
              <a:rect l="l" t="t" r="r" b="b"/>
              <a:pathLst>
                <a:path w="2915" h="8305" extrusionOk="0">
                  <a:moveTo>
                    <a:pt x="1133" y="0"/>
                  </a:moveTo>
                  <a:cubicBezTo>
                    <a:pt x="0" y="2056"/>
                    <a:pt x="195" y="6314"/>
                    <a:pt x="1392" y="8305"/>
                  </a:cubicBezTo>
                  <a:lnTo>
                    <a:pt x="2914" y="8289"/>
                  </a:lnTo>
                  <a:cubicBezTo>
                    <a:pt x="2089" y="7253"/>
                    <a:pt x="1862" y="5569"/>
                    <a:pt x="1797" y="4355"/>
                  </a:cubicBezTo>
                  <a:cubicBezTo>
                    <a:pt x="1716" y="3044"/>
                    <a:pt x="1797" y="1214"/>
                    <a:pt x="2542" y="0"/>
                  </a:cubicBezTo>
                  <a:close/>
                </a:path>
              </a:pathLst>
            </a:custGeom>
            <a:solidFill>
              <a:srgbClr val="C68A1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69" name="Google Shape;1969;p49"/>
            <p:cNvSpPr/>
            <p:nvPr/>
          </p:nvSpPr>
          <p:spPr>
            <a:xfrm>
              <a:off x="4270723" y="3289578"/>
              <a:ext cx="654146" cy="248012"/>
            </a:xfrm>
            <a:custGeom>
              <a:avLst/>
              <a:gdLst/>
              <a:ahLst/>
              <a:cxnLst/>
              <a:rect l="l" t="t" r="r" b="b"/>
              <a:pathLst>
                <a:path w="19088" h="7237" extrusionOk="0">
                  <a:moveTo>
                    <a:pt x="18164" y="0"/>
                  </a:moveTo>
                  <a:cubicBezTo>
                    <a:pt x="18116" y="0"/>
                    <a:pt x="18067" y="16"/>
                    <a:pt x="18051" y="49"/>
                  </a:cubicBezTo>
                  <a:cubicBezTo>
                    <a:pt x="17962" y="46"/>
                    <a:pt x="17873" y="45"/>
                    <a:pt x="17784" y="45"/>
                  </a:cubicBezTo>
                  <a:cubicBezTo>
                    <a:pt x="17339" y="45"/>
                    <a:pt x="16896" y="78"/>
                    <a:pt x="16465" y="146"/>
                  </a:cubicBezTo>
                  <a:cubicBezTo>
                    <a:pt x="15704" y="211"/>
                    <a:pt x="14943" y="194"/>
                    <a:pt x="14182" y="227"/>
                  </a:cubicBezTo>
                  <a:cubicBezTo>
                    <a:pt x="13864" y="237"/>
                    <a:pt x="13198" y="240"/>
                    <a:pt x="12335" y="240"/>
                  </a:cubicBezTo>
                  <a:cubicBezTo>
                    <a:pt x="11002" y="240"/>
                    <a:pt x="9197" y="233"/>
                    <a:pt x="7477" y="233"/>
                  </a:cubicBezTo>
                  <a:cubicBezTo>
                    <a:pt x="4983" y="233"/>
                    <a:pt x="2665" y="248"/>
                    <a:pt x="2218" y="324"/>
                  </a:cubicBezTo>
                  <a:cubicBezTo>
                    <a:pt x="211" y="648"/>
                    <a:pt x="0" y="4403"/>
                    <a:pt x="745" y="5650"/>
                  </a:cubicBezTo>
                  <a:cubicBezTo>
                    <a:pt x="1279" y="6540"/>
                    <a:pt x="3109" y="6897"/>
                    <a:pt x="4145" y="6897"/>
                  </a:cubicBezTo>
                  <a:cubicBezTo>
                    <a:pt x="5424" y="6897"/>
                    <a:pt x="16545" y="7139"/>
                    <a:pt x="17614" y="7220"/>
                  </a:cubicBezTo>
                  <a:cubicBezTo>
                    <a:pt x="17700" y="7228"/>
                    <a:pt x="17801" y="7236"/>
                    <a:pt x="17905" y="7236"/>
                  </a:cubicBezTo>
                  <a:cubicBezTo>
                    <a:pt x="18228" y="7236"/>
                    <a:pt x="18581" y="7159"/>
                    <a:pt x="18618" y="6767"/>
                  </a:cubicBezTo>
                  <a:cubicBezTo>
                    <a:pt x="18666" y="6492"/>
                    <a:pt x="18618" y="6217"/>
                    <a:pt x="18472" y="5974"/>
                  </a:cubicBezTo>
                  <a:cubicBezTo>
                    <a:pt x="18294" y="5682"/>
                    <a:pt x="18278" y="5504"/>
                    <a:pt x="18488" y="5229"/>
                  </a:cubicBezTo>
                  <a:cubicBezTo>
                    <a:pt x="18585" y="5116"/>
                    <a:pt x="18682" y="4970"/>
                    <a:pt x="18763" y="4824"/>
                  </a:cubicBezTo>
                  <a:cubicBezTo>
                    <a:pt x="19087" y="4096"/>
                    <a:pt x="17841" y="3335"/>
                    <a:pt x="18472" y="2687"/>
                  </a:cubicBezTo>
                  <a:cubicBezTo>
                    <a:pt x="18682" y="2509"/>
                    <a:pt x="18828" y="2250"/>
                    <a:pt x="18860" y="1975"/>
                  </a:cubicBezTo>
                  <a:cubicBezTo>
                    <a:pt x="18893" y="1765"/>
                    <a:pt x="18747" y="1603"/>
                    <a:pt x="18666" y="1425"/>
                  </a:cubicBezTo>
                  <a:cubicBezTo>
                    <a:pt x="18407" y="858"/>
                    <a:pt x="18990" y="227"/>
                    <a:pt x="18164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70" name="Google Shape;1970;p49"/>
            <p:cNvSpPr/>
            <p:nvPr/>
          </p:nvSpPr>
          <p:spPr>
            <a:xfrm>
              <a:off x="4300127" y="3305650"/>
              <a:ext cx="100445" cy="211412"/>
            </a:xfrm>
            <a:custGeom>
              <a:avLst/>
              <a:gdLst/>
              <a:ahLst/>
              <a:cxnLst/>
              <a:rect l="l" t="t" r="r" b="b"/>
              <a:pathLst>
                <a:path w="2931" h="6169" extrusionOk="0">
                  <a:moveTo>
                    <a:pt x="2607" y="1"/>
                  </a:moveTo>
                  <a:cubicBezTo>
                    <a:pt x="1166" y="1"/>
                    <a:pt x="0" y="1377"/>
                    <a:pt x="0" y="3076"/>
                  </a:cubicBezTo>
                  <a:cubicBezTo>
                    <a:pt x="0" y="4776"/>
                    <a:pt x="1166" y="6169"/>
                    <a:pt x="2607" y="6169"/>
                  </a:cubicBezTo>
                  <a:cubicBezTo>
                    <a:pt x="2704" y="6169"/>
                    <a:pt x="2817" y="6152"/>
                    <a:pt x="2931" y="6136"/>
                  </a:cubicBezTo>
                  <a:cubicBezTo>
                    <a:pt x="1652" y="5942"/>
                    <a:pt x="664" y="4647"/>
                    <a:pt x="664" y="3076"/>
                  </a:cubicBezTo>
                  <a:cubicBezTo>
                    <a:pt x="664" y="1506"/>
                    <a:pt x="1652" y="211"/>
                    <a:pt x="2931" y="17"/>
                  </a:cubicBezTo>
                  <a:cubicBezTo>
                    <a:pt x="2817" y="1"/>
                    <a:pt x="2704" y="1"/>
                    <a:pt x="2607" y="1"/>
                  </a:cubicBezTo>
                  <a:close/>
                </a:path>
              </a:pathLst>
            </a:custGeom>
            <a:solidFill>
              <a:srgbClr val="DDDBD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71" name="Google Shape;1971;p49"/>
            <p:cNvSpPr/>
            <p:nvPr/>
          </p:nvSpPr>
          <p:spPr>
            <a:xfrm>
              <a:off x="4436591" y="3328406"/>
              <a:ext cx="473851" cy="27210"/>
            </a:xfrm>
            <a:custGeom>
              <a:avLst/>
              <a:gdLst/>
              <a:ahLst/>
              <a:cxnLst/>
              <a:rect l="l" t="t" r="r" b="b"/>
              <a:pathLst>
                <a:path w="13827" h="794" extrusionOk="0">
                  <a:moveTo>
                    <a:pt x="13761" y="0"/>
                  </a:moveTo>
                  <a:lnTo>
                    <a:pt x="1" y="356"/>
                  </a:lnTo>
                  <a:lnTo>
                    <a:pt x="1" y="794"/>
                  </a:lnTo>
                  <a:lnTo>
                    <a:pt x="13826" y="292"/>
                  </a:lnTo>
                  <a:lnTo>
                    <a:pt x="13761" y="0"/>
                  </a:lnTo>
                  <a:close/>
                </a:path>
              </a:pathLst>
            </a:custGeom>
            <a:solidFill>
              <a:srgbClr val="DDDBD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72" name="Google Shape;1972;p49"/>
            <p:cNvSpPr/>
            <p:nvPr/>
          </p:nvSpPr>
          <p:spPr>
            <a:xfrm>
              <a:off x="4419970" y="3394411"/>
              <a:ext cx="490472" cy="34510"/>
            </a:xfrm>
            <a:custGeom>
              <a:avLst/>
              <a:gdLst/>
              <a:ahLst/>
              <a:cxnLst/>
              <a:rect l="l" t="t" r="r" b="b"/>
              <a:pathLst>
                <a:path w="14312" h="1007" extrusionOk="0">
                  <a:moveTo>
                    <a:pt x="13955" y="1"/>
                  </a:moveTo>
                  <a:cubicBezTo>
                    <a:pt x="13955" y="1"/>
                    <a:pt x="10867" y="554"/>
                    <a:pt x="5923" y="554"/>
                  </a:cubicBezTo>
                  <a:cubicBezTo>
                    <a:pt x="4209" y="554"/>
                    <a:pt x="2271" y="488"/>
                    <a:pt x="162" y="308"/>
                  </a:cubicBezTo>
                  <a:cubicBezTo>
                    <a:pt x="160" y="308"/>
                    <a:pt x="158" y="308"/>
                    <a:pt x="156" y="308"/>
                  </a:cubicBezTo>
                  <a:cubicBezTo>
                    <a:pt x="0" y="308"/>
                    <a:pt x="2" y="956"/>
                    <a:pt x="162" y="956"/>
                  </a:cubicBezTo>
                  <a:cubicBezTo>
                    <a:pt x="1544" y="994"/>
                    <a:pt x="3576" y="1006"/>
                    <a:pt x="5672" y="1006"/>
                  </a:cubicBezTo>
                  <a:cubicBezTo>
                    <a:pt x="9865" y="1006"/>
                    <a:pt x="14311" y="956"/>
                    <a:pt x="14311" y="956"/>
                  </a:cubicBezTo>
                  <a:lnTo>
                    <a:pt x="13955" y="1"/>
                  </a:lnTo>
                  <a:close/>
                </a:path>
              </a:pathLst>
            </a:custGeom>
            <a:solidFill>
              <a:srgbClr val="DDDBD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73" name="Google Shape;1973;p49"/>
            <p:cNvSpPr/>
            <p:nvPr/>
          </p:nvSpPr>
          <p:spPr>
            <a:xfrm>
              <a:off x="4416646" y="3469326"/>
              <a:ext cx="491021" cy="36840"/>
            </a:xfrm>
            <a:custGeom>
              <a:avLst/>
              <a:gdLst/>
              <a:ahLst/>
              <a:cxnLst/>
              <a:rect l="l" t="t" r="r" b="b"/>
              <a:pathLst>
                <a:path w="14328" h="1075" extrusionOk="0">
                  <a:moveTo>
                    <a:pt x="146" y="0"/>
                  </a:moveTo>
                  <a:lnTo>
                    <a:pt x="146" y="0"/>
                  </a:lnTo>
                  <a:cubicBezTo>
                    <a:pt x="146" y="0"/>
                    <a:pt x="0" y="308"/>
                    <a:pt x="1927" y="713"/>
                  </a:cubicBezTo>
                  <a:cubicBezTo>
                    <a:pt x="3220" y="993"/>
                    <a:pt x="5551" y="1075"/>
                    <a:pt x="7845" y="1075"/>
                  </a:cubicBezTo>
                  <a:cubicBezTo>
                    <a:pt x="11123" y="1075"/>
                    <a:pt x="14327" y="907"/>
                    <a:pt x="14327" y="907"/>
                  </a:cubicBezTo>
                  <a:lnTo>
                    <a:pt x="14101" y="308"/>
                  </a:lnTo>
                  <a:lnTo>
                    <a:pt x="146" y="0"/>
                  </a:lnTo>
                  <a:close/>
                </a:path>
              </a:pathLst>
            </a:custGeom>
            <a:solidFill>
              <a:srgbClr val="DDDBD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74" name="Google Shape;1974;p49"/>
            <p:cNvSpPr/>
            <p:nvPr/>
          </p:nvSpPr>
          <p:spPr>
            <a:xfrm>
              <a:off x="3892344" y="4107338"/>
              <a:ext cx="1170081" cy="339033"/>
            </a:xfrm>
            <a:custGeom>
              <a:avLst/>
              <a:gdLst/>
              <a:ahLst/>
              <a:cxnLst/>
              <a:rect l="l" t="t" r="r" b="b"/>
              <a:pathLst>
                <a:path w="34143" h="9893" extrusionOk="0">
                  <a:moveTo>
                    <a:pt x="5230" y="1"/>
                  </a:moveTo>
                  <a:cubicBezTo>
                    <a:pt x="3400" y="1"/>
                    <a:pt x="1166" y="1911"/>
                    <a:pt x="1166" y="3854"/>
                  </a:cubicBezTo>
                  <a:cubicBezTo>
                    <a:pt x="1166" y="3854"/>
                    <a:pt x="1" y="9892"/>
                    <a:pt x="5230" y="9892"/>
                  </a:cubicBezTo>
                  <a:lnTo>
                    <a:pt x="34143" y="9892"/>
                  </a:lnTo>
                  <a:lnTo>
                    <a:pt x="34143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75" name="Google Shape;1975;p49"/>
            <p:cNvSpPr/>
            <p:nvPr/>
          </p:nvSpPr>
          <p:spPr>
            <a:xfrm>
              <a:off x="4318975" y="4132115"/>
              <a:ext cx="780636" cy="295956"/>
            </a:xfrm>
            <a:custGeom>
              <a:avLst/>
              <a:gdLst/>
              <a:ahLst/>
              <a:cxnLst/>
              <a:rect l="l" t="t" r="r" b="b"/>
              <a:pathLst>
                <a:path w="22779" h="8636" extrusionOk="0">
                  <a:moveTo>
                    <a:pt x="21625" y="0"/>
                  </a:moveTo>
                  <a:cubicBezTo>
                    <a:pt x="21590" y="0"/>
                    <a:pt x="21556" y="18"/>
                    <a:pt x="21532" y="55"/>
                  </a:cubicBezTo>
                  <a:cubicBezTo>
                    <a:pt x="21427" y="52"/>
                    <a:pt x="21323" y="51"/>
                    <a:pt x="21219" y="51"/>
                  </a:cubicBezTo>
                  <a:cubicBezTo>
                    <a:pt x="20684" y="51"/>
                    <a:pt x="20167" y="87"/>
                    <a:pt x="19638" y="168"/>
                  </a:cubicBezTo>
                  <a:cubicBezTo>
                    <a:pt x="18731" y="249"/>
                    <a:pt x="17809" y="233"/>
                    <a:pt x="16918" y="265"/>
                  </a:cubicBezTo>
                  <a:cubicBezTo>
                    <a:pt x="16531" y="279"/>
                    <a:pt x="15711" y="283"/>
                    <a:pt x="14649" y="283"/>
                  </a:cubicBezTo>
                  <a:cubicBezTo>
                    <a:pt x="12967" y="283"/>
                    <a:pt x="10678" y="273"/>
                    <a:pt x="8544" y="273"/>
                  </a:cubicBezTo>
                  <a:cubicBezTo>
                    <a:pt x="5710" y="273"/>
                    <a:pt x="3148" y="291"/>
                    <a:pt x="2640" y="378"/>
                  </a:cubicBezTo>
                  <a:cubicBezTo>
                    <a:pt x="244" y="783"/>
                    <a:pt x="1" y="5251"/>
                    <a:pt x="891" y="6725"/>
                  </a:cubicBezTo>
                  <a:cubicBezTo>
                    <a:pt x="1527" y="7774"/>
                    <a:pt x="3631" y="8214"/>
                    <a:pt x="4872" y="8214"/>
                  </a:cubicBezTo>
                  <a:cubicBezTo>
                    <a:pt x="4894" y="8214"/>
                    <a:pt x="4917" y="8214"/>
                    <a:pt x="4938" y="8214"/>
                  </a:cubicBezTo>
                  <a:cubicBezTo>
                    <a:pt x="6476" y="8214"/>
                    <a:pt x="19735" y="8505"/>
                    <a:pt x="20998" y="8619"/>
                  </a:cubicBezTo>
                  <a:cubicBezTo>
                    <a:pt x="21103" y="8626"/>
                    <a:pt x="21224" y="8635"/>
                    <a:pt x="21348" y="8635"/>
                  </a:cubicBezTo>
                  <a:cubicBezTo>
                    <a:pt x="21740" y="8635"/>
                    <a:pt x="22163" y="8548"/>
                    <a:pt x="22212" y="8068"/>
                  </a:cubicBezTo>
                  <a:cubicBezTo>
                    <a:pt x="22261" y="7744"/>
                    <a:pt x="22196" y="7421"/>
                    <a:pt x="22034" y="7129"/>
                  </a:cubicBezTo>
                  <a:cubicBezTo>
                    <a:pt x="21823" y="6789"/>
                    <a:pt x="21807" y="6563"/>
                    <a:pt x="22050" y="6255"/>
                  </a:cubicBezTo>
                  <a:cubicBezTo>
                    <a:pt x="22180" y="6093"/>
                    <a:pt x="22293" y="5931"/>
                    <a:pt x="22374" y="5753"/>
                  </a:cubicBezTo>
                  <a:cubicBezTo>
                    <a:pt x="22779" y="4879"/>
                    <a:pt x="21273" y="3989"/>
                    <a:pt x="22034" y="3195"/>
                  </a:cubicBezTo>
                  <a:cubicBezTo>
                    <a:pt x="22293" y="2985"/>
                    <a:pt x="22455" y="2677"/>
                    <a:pt x="22503" y="2353"/>
                  </a:cubicBezTo>
                  <a:cubicBezTo>
                    <a:pt x="22536" y="2094"/>
                    <a:pt x="22358" y="1900"/>
                    <a:pt x="22261" y="1690"/>
                  </a:cubicBezTo>
                  <a:cubicBezTo>
                    <a:pt x="21953" y="1010"/>
                    <a:pt x="22649" y="249"/>
                    <a:pt x="21662" y="6"/>
                  </a:cubicBezTo>
                  <a:cubicBezTo>
                    <a:pt x="21649" y="2"/>
                    <a:pt x="21637" y="0"/>
                    <a:pt x="21625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76" name="Google Shape;1976;p49"/>
            <p:cNvSpPr/>
            <p:nvPr/>
          </p:nvSpPr>
          <p:spPr>
            <a:xfrm>
              <a:off x="4354480" y="4151170"/>
              <a:ext cx="119328" cy="251919"/>
            </a:xfrm>
            <a:custGeom>
              <a:avLst/>
              <a:gdLst/>
              <a:ahLst/>
              <a:cxnLst/>
              <a:rect l="l" t="t" r="r" b="b"/>
              <a:pathLst>
                <a:path w="3482" h="7351" extrusionOk="0">
                  <a:moveTo>
                    <a:pt x="3093" y="1"/>
                  </a:moveTo>
                  <a:cubicBezTo>
                    <a:pt x="1377" y="1"/>
                    <a:pt x="1" y="1652"/>
                    <a:pt x="1" y="3675"/>
                  </a:cubicBezTo>
                  <a:cubicBezTo>
                    <a:pt x="1" y="5715"/>
                    <a:pt x="1377" y="7350"/>
                    <a:pt x="3093" y="7350"/>
                  </a:cubicBezTo>
                  <a:cubicBezTo>
                    <a:pt x="3223" y="7350"/>
                    <a:pt x="3352" y="7350"/>
                    <a:pt x="3482" y="7318"/>
                  </a:cubicBezTo>
                  <a:cubicBezTo>
                    <a:pt x="1960" y="7091"/>
                    <a:pt x="778" y="5537"/>
                    <a:pt x="778" y="3675"/>
                  </a:cubicBezTo>
                  <a:cubicBezTo>
                    <a:pt x="778" y="1797"/>
                    <a:pt x="1960" y="243"/>
                    <a:pt x="3482" y="33"/>
                  </a:cubicBezTo>
                  <a:cubicBezTo>
                    <a:pt x="3352" y="1"/>
                    <a:pt x="3223" y="1"/>
                    <a:pt x="3093" y="1"/>
                  </a:cubicBezTo>
                  <a:close/>
                </a:path>
              </a:pathLst>
            </a:custGeom>
            <a:solidFill>
              <a:srgbClr val="DDDBD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77" name="Google Shape;1977;p49"/>
            <p:cNvSpPr/>
            <p:nvPr/>
          </p:nvSpPr>
          <p:spPr>
            <a:xfrm>
              <a:off x="4444371" y="4178346"/>
              <a:ext cx="637491" cy="32762"/>
            </a:xfrm>
            <a:custGeom>
              <a:avLst/>
              <a:gdLst/>
              <a:ahLst/>
              <a:cxnLst/>
              <a:rect l="l" t="t" r="r" b="b"/>
              <a:pathLst>
                <a:path w="18602" h="956" extrusionOk="0">
                  <a:moveTo>
                    <a:pt x="18521" y="1"/>
                  </a:moveTo>
                  <a:lnTo>
                    <a:pt x="1" y="956"/>
                  </a:lnTo>
                  <a:lnTo>
                    <a:pt x="18602" y="341"/>
                  </a:lnTo>
                  <a:lnTo>
                    <a:pt x="18521" y="1"/>
                  </a:lnTo>
                  <a:close/>
                </a:path>
              </a:pathLst>
            </a:custGeom>
            <a:solidFill>
              <a:srgbClr val="DDDBD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78" name="Google Shape;1978;p49"/>
            <p:cNvSpPr/>
            <p:nvPr/>
          </p:nvSpPr>
          <p:spPr>
            <a:xfrm>
              <a:off x="4432171" y="4219402"/>
              <a:ext cx="504352" cy="32762"/>
            </a:xfrm>
            <a:custGeom>
              <a:avLst/>
              <a:gdLst/>
              <a:ahLst/>
              <a:cxnLst/>
              <a:rect l="l" t="t" r="r" b="b"/>
              <a:pathLst>
                <a:path w="14717" h="956" extrusionOk="0">
                  <a:moveTo>
                    <a:pt x="14651" y="1"/>
                  </a:moveTo>
                  <a:lnTo>
                    <a:pt x="0" y="956"/>
                  </a:lnTo>
                  <a:lnTo>
                    <a:pt x="0" y="956"/>
                  </a:lnTo>
                  <a:lnTo>
                    <a:pt x="14716" y="341"/>
                  </a:lnTo>
                  <a:lnTo>
                    <a:pt x="14651" y="1"/>
                  </a:lnTo>
                  <a:close/>
                </a:path>
              </a:pathLst>
            </a:custGeom>
            <a:solidFill>
              <a:srgbClr val="DDDBD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79" name="Google Shape;1979;p49"/>
            <p:cNvSpPr/>
            <p:nvPr/>
          </p:nvSpPr>
          <p:spPr>
            <a:xfrm>
              <a:off x="4413870" y="4257134"/>
              <a:ext cx="667991" cy="39171"/>
            </a:xfrm>
            <a:custGeom>
              <a:avLst/>
              <a:gdLst/>
              <a:ahLst/>
              <a:cxnLst/>
              <a:rect l="l" t="t" r="r" b="b"/>
              <a:pathLst>
                <a:path w="19492" h="1143" extrusionOk="0">
                  <a:moveTo>
                    <a:pt x="19054" y="1"/>
                  </a:moveTo>
                  <a:cubicBezTo>
                    <a:pt x="19054" y="1"/>
                    <a:pt x="0" y="1037"/>
                    <a:pt x="178" y="1053"/>
                  </a:cubicBezTo>
                  <a:cubicBezTo>
                    <a:pt x="3009" y="1127"/>
                    <a:pt x="8911" y="1143"/>
                    <a:pt x="13450" y="1143"/>
                  </a:cubicBezTo>
                  <a:cubicBezTo>
                    <a:pt x="16854" y="1143"/>
                    <a:pt x="19492" y="1134"/>
                    <a:pt x="19492" y="1134"/>
                  </a:cubicBezTo>
                  <a:lnTo>
                    <a:pt x="19054" y="1"/>
                  </a:lnTo>
                  <a:close/>
                </a:path>
              </a:pathLst>
            </a:custGeom>
            <a:solidFill>
              <a:srgbClr val="DDDBD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80" name="Google Shape;1980;p49"/>
            <p:cNvSpPr/>
            <p:nvPr/>
          </p:nvSpPr>
          <p:spPr>
            <a:xfrm>
              <a:off x="4444371" y="4347025"/>
              <a:ext cx="633618" cy="36635"/>
            </a:xfrm>
            <a:custGeom>
              <a:avLst/>
              <a:gdLst/>
              <a:ahLst/>
              <a:cxnLst/>
              <a:rect l="l" t="t" r="r" b="b"/>
              <a:pathLst>
                <a:path w="18489" h="1069" extrusionOk="0">
                  <a:moveTo>
                    <a:pt x="1" y="0"/>
                  </a:moveTo>
                  <a:lnTo>
                    <a:pt x="18488" y="1069"/>
                  </a:lnTo>
                  <a:lnTo>
                    <a:pt x="18229" y="324"/>
                  </a:lnTo>
                  <a:lnTo>
                    <a:pt x="1" y="0"/>
                  </a:lnTo>
                  <a:close/>
                </a:path>
              </a:pathLst>
            </a:custGeom>
            <a:solidFill>
              <a:srgbClr val="DDDBD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81" name="Google Shape;1981;p49"/>
            <p:cNvSpPr/>
            <p:nvPr/>
          </p:nvSpPr>
          <p:spPr>
            <a:xfrm>
              <a:off x="3959479" y="3772790"/>
              <a:ext cx="1292150" cy="374537"/>
            </a:xfrm>
            <a:custGeom>
              <a:avLst/>
              <a:gdLst/>
              <a:ahLst/>
              <a:cxnLst/>
              <a:rect l="l" t="t" r="r" b="b"/>
              <a:pathLst>
                <a:path w="37705" h="10929" extrusionOk="0">
                  <a:moveTo>
                    <a:pt x="0" y="1"/>
                  </a:moveTo>
                  <a:lnTo>
                    <a:pt x="0" y="10928"/>
                  </a:lnTo>
                  <a:lnTo>
                    <a:pt x="31925" y="10928"/>
                  </a:lnTo>
                  <a:cubicBezTo>
                    <a:pt x="37704" y="10928"/>
                    <a:pt x="36409" y="4242"/>
                    <a:pt x="36409" y="4242"/>
                  </a:cubicBezTo>
                  <a:cubicBezTo>
                    <a:pt x="36409" y="2121"/>
                    <a:pt x="33949" y="1"/>
                    <a:pt x="31925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82" name="Google Shape;1982;p49"/>
            <p:cNvSpPr/>
            <p:nvPr/>
          </p:nvSpPr>
          <p:spPr>
            <a:xfrm>
              <a:off x="4981970" y="3772790"/>
              <a:ext cx="131528" cy="374537"/>
            </a:xfrm>
            <a:custGeom>
              <a:avLst/>
              <a:gdLst/>
              <a:ahLst/>
              <a:cxnLst/>
              <a:rect l="l" t="t" r="r" b="b"/>
              <a:pathLst>
                <a:path w="3838" h="10929" extrusionOk="0">
                  <a:moveTo>
                    <a:pt x="486" y="1"/>
                  </a:moveTo>
                  <a:cubicBezTo>
                    <a:pt x="1474" y="1587"/>
                    <a:pt x="1587" y="4016"/>
                    <a:pt x="1474" y="5732"/>
                  </a:cubicBezTo>
                  <a:cubicBezTo>
                    <a:pt x="1393" y="7350"/>
                    <a:pt x="1085" y="9552"/>
                    <a:pt x="1" y="10928"/>
                  </a:cubicBezTo>
                  <a:lnTo>
                    <a:pt x="2008" y="10928"/>
                  </a:lnTo>
                  <a:cubicBezTo>
                    <a:pt x="3562" y="8322"/>
                    <a:pt x="3837" y="2704"/>
                    <a:pt x="2348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83" name="Google Shape;1983;p49"/>
            <p:cNvSpPr/>
            <p:nvPr/>
          </p:nvSpPr>
          <p:spPr>
            <a:xfrm>
              <a:off x="4877685" y="3772790"/>
              <a:ext cx="130946" cy="374537"/>
            </a:xfrm>
            <a:custGeom>
              <a:avLst/>
              <a:gdLst/>
              <a:ahLst/>
              <a:cxnLst/>
              <a:rect l="l" t="t" r="r" b="b"/>
              <a:pathLst>
                <a:path w="3821" h="10929" extrusionOk="0">
                  <a:moveTo>
                    <a:pt x="486" y="1"/>
                  </a:moveTo>
                  <a:cubicBezTo>
                    <a:pt x="1473" y="1587"/>
                    <a:pt x="1570" y="4016"/>
                    <a:pt x="1473" y="5732"/>
                  </a:cubicBezTo>
                  <a:cubicBezTo>
                    <a:pt x="1376" y="7350"/>
                    <a:pt x="1085" y="9552"/>
                    <a:pt x="0" y="10928"/>
                  </a:cubicBezTo>
                  <a:lnTo>
                    <a:pt x="2007" y="10928"/>
                  </a:lnTo>
                  <a:cubicBezTo>
                    <a:pt x="3562" y="8322"/>
                    <a:pt x="3821" y="2704"/>
                    <a:pt x="2347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84" name="Google Shape;1984;p49"/>
            <p:cNvSpPr/>
            <p:nvPr/>
          </p:nvSpPr>
          <p:spPr>
            <a:xfrm>
              <a:off x="3922296" y="3800344"/>
              <a:ext cx="541535" cy="328752"/>
            </a:xfrm>
            <a:custGeom>
              <a:avLst/>
              <a:gdLst/>
              <a:ahLst/>
              <a:cxnLst/>
              <a:rect l="l" t="t" r="r" b="b"/>
              <a:pathLst>
                <a:path w="15802" h="9593" extrusionOk="0">
                  <a:moveTo>
                    <a:pt x="806" y="1"/>
                  </a:moveTo>
                  <a:cubicBezTo>
                    <a:pt x="782" y="1"/>
                    <a:pt x="767" y="3"/>
                    <a:pt x="762" y="6"/>
                  </a:cubicBezTo>
                  <a:cubicBezTo>
                    <a:pt x="98" y="281"/>
                    <a:pt x="567" y="1107"/>
                    <a:pt x="357" y="1852"/>
                  </a:cubicBezTo>
                  <a:cubicBezTo>
                    <a:pt x="292" y="2094"/>
                    <a:pt x="163" y="2305"/>
                    <a:pt x="195" y="2596"/>
                  </a:cubicBezTo>
                  <a:cubicBezTo>
                    <a:pt x="211" y="2920"/>
                    <a:pt x="325" y="3244"/>
                    <a:pt x="503" y="3519"/>
                  </a:cubicBezTo>
                  <a:cubicBezTo>
                    <a:pt x="1037" y="4377"/>
                    <a:pt x="1" y="5381"/>
                    <a:pt x="276" y="6352"/>
                  </a:cubicBezTo>
                  <a:cubicBezTo>
                    <a:pt x="325" y="6530"/>
                    <a:pt x="405" y="6708"/>
                    <a:pt x="503" y="6886"/>
                  </a:cubicBezTo>
                  <a:cubicBezTo>
                    <a:pt x="664" y="7194"/>
                    <a:pt x="664" y="7550"/>
                    <a:pt x="503" y="7858"/>
                  </a:cubicBezTo>
                  <a:cubicBezTo>
                    <a:pt x="389" y="8182"/>
                    <a:pt x="244" y="8360"/>
                    <a:pt x="195" y="8716"/>
                  </a:cubicBezTo>
                  <a:cubicBezTo>
                    <a:pt x="102" y="9387"/>
                    <a:pt x="1700" y="9593"/>
                    <a:pt x="3763" y="9593"/>
                  </a:cubicBezTo>
                  <a:cubicBezTo>
                    <a:pt x="7046" y="9593"/>
                    <a:pt x="11507" y="9072"/>
                    <a:pt x="12220" y="9072"/>
                  </a:cubicBezTo>
                  <a:cubicBezTo>
                    <a:pt x="12227" y="9072"/>
                    <a:pt x="12234" y="9072"/>
                    <a:pt x="12240" y="9072"/>
                  </a:cubicBezTo>
                  <a:cubicBezTo>
                    <a:pt x="13098" y="9072"/>
                    <a:pt x="14571" y="8586"/>
                    <a:pt x="15024" y="7421"/>
                  </a:cubicBezTo>
                  <a:cubicBezTo>
                    <a:pt x="15801" y="5365"/>
                    <a:pt x="15429" y="1787"/>
                    <a:pt x="13826" y="411"/>
                  </a:cubicBezTo>
                  <a:cubicBezTo>
                    <a:pt x="13601" y="215"/>
                    <a:pt x="12392" y="156"/>
                    <a:pt x="10890" y="156"/>
                  </a:cubicBezTo>
                  <a:cubicBezTo>
                    <a:pt x="8620" y="156"/>
                    <a:pt x="5681" y="291"/>
                    <a:pt x="4452" y="291"/>
                  </a:cubicBezTo>
                  <a:cubicBezTo>
                    <a:pt x="4273" y="291"/>
                    <a:pt x="4131" y="288"/>
                    <a:pt x="4032" y="281"/>
                  </a:cubicBezTo>
                  <a:cubicBezTo>
                    <a:pt x="3400" y="281"/>
                    <a:pt x="2785" y="249"/>
                    <a:pt x="2154" y="168"/>
                  </a:cubicBezTo>
                  <a:cubicBezTo>
                    <a:pt x="1764" y="110"/>
                    <a:pt x="1001" y="1"/>
                    <a:pt x="806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85" name="Google Shape;1985;p49"/>
            <p:cNvSpPr/>
            <p:nvPr/>
          </p:nvSpPr>
          <p:spPr>
            <a:xfrm>
              <a:off x="4342279" y="3821077"/>
              <a:ext cx="82145" cy="277964"/>
            </a:xfrm>
            <a:custGeom>
              <a:avLst/>
              <a:gdLst/>
              <a:ahLst/>
              <a:cxnLst/>
              <a:rect l="l" t="t" r="r" b="b"/>
              <a:pathLst>
                <a:path w="2397" h="8111" extrusionOk="0">
                  <a:moveTo>
                    <a:pt x="260" y="0"/>
                  </a:moveTo>
                  <a:cubicBezTo>
                    <a:pt x="179" y="0"/>
                    <a:pt x="82" y="0"/>
                    <a:pt x="1" y="32"/>
                  </a:cubicBezTo>
                  <a:cubicBezTo>
                    <a:pt x="1053" y="275"/>
                    <a:pt x="1539" y="2088"/>
                    <a:pt x="1539" y="4161"/>
                  </a:cubicBezTo>
                  <a:cubicBezTo>
                    <a:pt x="1539" y="6233"/>
                    <a:pt x="1053" y="7836"/>
                    <a:pt x="1" y="8078"/>
                  </a:cubicBezTo>
                  <a:cubicBezTo>
                    <a:pt x="82" y="8111"/>
                    <a:pt x="179" y="8111"/>
                    <a:pt x="260" y="8111"/>
                  </a:cubicBezTo>
                  <a:cubicBezTo>
                    <a:pt x="1442" y="8111"/>
                    <a:pt x="2397" y="6298"/>
                    <a:pt x="2397" y="4064"/>
                  </a:cubicBezTo>
                  <a:cubicBezTo>
                    <a:pt x="2397" y="1813"/>
                    <a:pt x="1442" y="0"/>
                    <a:pt x="260" y="0"/>
                  </a:cubicBezTo>
                  <a:close/>
                </a:path>
              </a:pathLst>
            </a:custGeom>
            <a:solidFill>
              <a:srgbClr val="DDDBD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86" name="Google Shape;1986;p49"/>
            <p:cNvSpPr/>
            <p:nvPr/>
          </p:nvSpPr>
          <p:spPr>
            <a:xfrm>
              <a:off x="3934496" y="3851029"/>
              <a:ext cx="423372" cy="36086"/>
            </a:xfrm>
            <a:custGeom>
              <a:avLst/>
              <a:gdLst/>
              <a:ahLst/>
              <a:cxnLst/>
              <a:rect l="l" t="t" r="r" b="b"/>
              <a:pathLst>
                <a:path w="12354" h="1053" extrusionOk="0">
                  <a:moveTo>
                    <a:pt x="66" y="0"/>
                  </a:moveTo>
                  <a:lnTo>
                    <a:pt x="1" y="373"/>
                  </a:lnTo>
                  <a:lnTo>
                    <a:pt x="12353" y="1053"/>
                  </a:lnTo>
                  <a:cubicBezTo>
                    <a:pt x="12353" y="1053"/>
                    <a:pt x="11608" y="486"/>
                    <a:pt x="11317" y="470"/>
                  </a:cubicBezTo>
                  <a:cubicBezTo>
                    <a:pt x="8290" y="308"/>
                    <a:pt x="66" y="0"/>
                    <a:pt x="66" y="0"/>
                  </a:cubicBezTo>
                  <a:close/>
                </a:path>
              </a:pathLst>
            </a:custGeom>
            <a:solidFill>
              <a:srgbClr val="DDDBD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87" name="Google Shape;1987;p49"/>
            <p:cNvSpPr/>
            <p:nvPr/>
          </p:nvSpPr>
          <p:spPr>
            <a:xfrm>
              <a:off x="3974455" y="3895958"/>
              <a:ext cx="387834" cy="26114"/>
            </a:xfrm>
            <a:custGeom>
              <a:avLst/>
              <a:gdLst/>
              <a:ahLst/>
              <a:cxnLst/>
              <a:rect l="l" t="t" r="r" b="b"/>
              <a:pathLst>
                <a:path w="11317" h="762" extrusionOk="0">
                  <a:moveTo>
                    <a:pt x="49" y="1"/>
                  </a:moveTo>
                  <a:lnTo>
                    <a:pt x="1" y="373"/>
                  </a:lnTo>
                  <a:lnTo>
                    <a:pt x="11317" y="761"/>
                  </a:lnTo>
                  <a:lnTo>
                    <a:pt x="11317" y="761"/>
                  </a:lnTo>
                  <a:lnTo>
                    <a:pt x="49" y="1"/>
                  </a:lnTo>
                  <a:close/>
                </a:path>
              </a:pathLst>
            </a:custGeom>
            <a:solidFill>
              <a:srgbClr val="DDDBD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88" name="Google Shape;1988;p49"/>
            <p:cNvSpPr/>
            <p:nvPr/>
          </p:nvSpPr>
          <p:spPr>
            <a:xfrm>
              <a:off x="3941179" y="3945890"/>
              <a:ext cx="394482" cy="35641"/>
            </a:xfrm>
            <a:custGeom>
              <a:avLst/>
              <a:gdLst/>
              <a:ahLst/>
              <a:cxnLst/>
              <a:rect l="l" t="t" r="r" b="b"/>
              <a:pathLst>
                <a:path w="11511" h="1040" extrusionOk="0">
                  <a:moveTo>
                    <a:pt x="65" y="1"/>
                  </a:moveTo>
                  <a:lnTo>
                    <a:pt x="0" y="438"/>
                  </a:lnTo>
                  <a:cubicBezTo>
                    <a:pt x="0" y="438"/>
                    <a:pt x="6610" y="1040"/>
                    <a:pt x="10365" y="1040"/>
                  </a:cubicBezTo>
                  <a:cubicBezTo>
                    <a:pt x="10741" y="1040"/>
                    <a:pt x="11088" y="1034"/>
                    <a:pt x="11397" y="1021"/>
                  </a:cubicBezTo>
                  <a:cubicBezTo>
                    <a:pt x="11510" y="1021"/>
                    <a:pt x="65" y="1"/>
                    <a:pt x="65" y="1"/>
                  </a:cubicBezTo>
                  <a:close/>
                </a:path>
              </a:pathLst>
            </a:custGeom>
            <a:solidFill>
              <a:srgbClr val="DDDBD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89" name="Google Shape;1989;p49"/>
            <p:cNvSpPr/>
            <p:nvPr/>
          </p:nvSpPr>
          <p:spPr>
            <a:xfrm>
              <a:off x="3961124" y="4005246"/>
              <a:ext cx="393385" cy="21693"/>
            </a:xfrm>
            <a:custGeom>
              <a:avLst/>
              <a:gdLst/>
              <a:ahLst/>
              <a:cxnLst/>
              <a:rect l="l" t="t" r="r" b="b"/>
              <a:pathLst>
                <a:path w="11479" h="633" extrusionOk="0">
                  <a:moveTo>
                    <a:pt x="1" y="1"/>
                  </a:moveTo>
                  <a:lnTo>
                    <a:pt x="1" y="632"/>
                  </a:lnTo>
                  <a:cubicBezTo>
                    <a:pt x="1" y="632"/>
                    <a:pt x="7950" y="535"/>
                    <a:pt x="11349" y="389"/>
                  </a:cubicBezTo>
                  <a:cubicBezTo>
                    <a:pt x="11479" y="389"/>
                    <a:pt x="1" y="1"/>
                    <a:pt x="1" y="1"/>
                  </a:cubicBezTo>
                  <a:close/>
                </a:path>
              </a:pathLst>
            </a:custGeom>
            <a:solidFill>
              <a:srgbClr val="DDDBD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90" name="Google Shape;1990;p49"/>
            <p:cNvSpPr/>
            <p:nvPr/>
          </p:nvSpPr>
          <p:spPr>
            <a:xfrm>
              <a:off x="3939500" y="4049626"/>
              <a:ext cx="401713" cy="26422"/>
            </a:xfrm>
            <a:custGeom>
              <a:avLst/>
              <a:gdLst/>
              <a:ahLst/>
              <a:cxnLst/>
              <a:rect l="l" t="t" r="r" b="b"/>
              <a:pathLst>
                <a:path w="11722" h="771" extrusionOk="0">
                  <a:moveTo>
                    <a:pt x="114" y="1"/>
                  </a:moveTo>
                  <a:lnTo>
                    <a:pt x="1" y="600"/>
                  </a:lnTo>
                  <a:cubicBezTo>
                    <a:pt x="1" y="600"/>
                    <a:pt x="2997" y="771"/>
                    <a:pt x="5914" y="771"/>
                  </a:cubicBezTo>
                  <a:cubicBezTo>
                    <a:pt x="7490" y="771"/>
                    <a:pt x="9042" y="721"/>
                    <a:pt x="10086" y="568"/>
                  </a:cubicBezTo>
                  <a:cubicBezTo>
                    <a:pt x="11721" y="325"/>
                    <a:pt x="11365" y="66"/>
                    <a:pt x="11365" y="66"/>
                  </a:cubicBezTo>
                  <a:lnTo>
                    <a:pt x="114" y="1"/>
                  </a:lnTo>
                  <a:close/>
                </a:path>
              </a:pathLst>
            </a:custGeom>
            <a:solidFill>
              <a:srgbClr val="DDDBD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91" name="Google Shape;1991;p49"/>
            <p:cNvSpPr/>
            <p:nvPr/>
          </p:nvSpPr>
          <p:spPr>
            <a:xfrm>
              <a:off x="4007184" y="3546434"/>
              <a:ext cx="1003117" cy="236943"/>
            </a:xfrm>
            <a:custGeom>
              <a:avLst/>
              <a:gdLst/>
              <a:ahLst/>
              <a:cxnLst/>
              <a:rect l="l" t="t" r="r" b="b"/>
              <a:pathLst>
                <a:path w="29271" h="6914" extrusionOk="0">
                  <a:moveTo>
                    <a:pt x="2526" y="1"/>
                  </a:moveTo>
                  <a:cubicBezTo>
                    <a:pt x="891" y="1"/>
                    <a:pt x="745" y="891"/>
                    <a:pt x="535" y="2397"/>
                  </a:cubicBezTo>
                  <a:cubicBezTo>
                    <a:pt x="324" y="3902"/>
                    <a:pt x="1" y="6913"/>
                    <a:pt x="4663" y="6913"/>
                  </a:cubicBezTo>
                  <a:lnTo>
                    <a:pt x="29189" y="6913"/>
                  </a:lnTo>
                  <a:lnTo>
                    <a:pt x="29270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92" name="Google Shape;1992;p49"/>
            <p:cNvSpPr/>
            <p:nvPr/>
          </p:nvSpPr>
          <p:spPr>
            <a:xfrm>
              <a:off x="4203039" y="3546434"/>
              <a:ext cx="106545" cy="236943"/>
            </a:xfrm>
            <a:custGeom>
              <a:avLst/>
              <a:gdLst/>
              <a:ahLst/>
              <a:cxnLst/>
              <a:rect l="l" t="t" r="r" b="b"/>
              <a:pathLst>
                <a:path w="3109" h="6914" extrusionOk="0">
                  <a:moveTo>
                    <a:pt x="1215" y="1"/>
                  </a:moveTo>
                  <a:cubicBezTo>
                    <a:pt x="0" y="1700"/>
                    <a:pt x="227" y="5262"/>
                    <a:pt x="1490" y="6913"/>
                  </a:cubicBezTo>
                  <a:lnTo>
                    <a:pt x="3109" y="6913"/>
                  </a:lnTo>
                  <a:cubicBezTo>
                    <a:pt x="2218" y="6039"/>
                    <a:pt x="1975" y="4647"/>
                    <a:pt x="1911" y="3627"/>
                  </a:cubicBezTo>
                  <a:cubicBezTo>
                    <a:pt x="1830" y="2526"/>
                    <a:pt x="1911" y="1004"/>
                    <a:pt x="2720" y="1"/>
                  </a:cubicBezTo>
                  <a:close/>
                </a:path>
              </a:pathLst>
            </a:custGeom>
            <a:solidFill>
              <a:srgbClr val="AF174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93" name="Google Shape;1993;p49"/>
            <p:cNvSpPr/>
            <p:nvPr/>
          </p:nvSpPr>
          <p:spPr>
            <a:xfrm>
              <a:off x="4526483" y="3563432"/>
              <a:ext cx="512097" cy="206888"/>
            </a:xfrm>
            <a:custGeom>
              <a:avLst/>
              <a:gdLst/>
              <a:ahLst/>
              <a:cxnLst/>
              <a:rect l="l" t="t" r="r" b="b"/>
              <a:pathLst>
                <a:path w="14943" h="6037" extrusionOk="0">
                  <a:moveTo>
                    <a:pt x="14221" y="0"/>
                  </a:moveTo>
                  <a:cubicBezTo>
                    <a:pt x="14198" y="0"/>
                    <a:pt x="14178" y="15"/>
                    <a:pt x="14166" y="39"/>
                  </a:cubicBezTo>
                  <a:cubicBezTo>
                    <a:pt x="14096" y="36"/>
                    <a:pt x="14027" y="35"/>
                    <a:pt x="13958" y="35"/>
                  </a:cubicBezTo>
                  <a:cubicBezTo>
                    <a:pt x="13623" y="35"/>
                    <a:pt x="13290" y="66"/>
                    <a:pt x="12968" y="120"/>
                  </a:cubicBezTo>
                  <a:cubicBezTo>
                    <a:pt x="12401" y="184"/>
                    <a:pt x="11818" y="168"/>
                    <a:pt x="11252" y="184"/>
                  </a:cubicBezTo>
                  <a:cubicBezTo>
                    <a:pt x="10975" y="196"/>
                    <a:pt x="10351" y="199"/>
                    <a:pt x="9551" y="199"/>
                  </a:cubicBezTo>
                  <a:cubicBezTo>
                    <a:pt x="8551" y="199"/>
                    <a:pt x="7278" y="194"/>
                    <a:pt x="6070" y="194"/>
                  </a:cubicBezTo>
                  <a:cubicBezTo>
                    <a:pt x="4234" y="194"/>
                    <a:pt x="2552" y="206"/>
                    <a:pt x="2218" y="265"/>
                  </a:cubicBezTo>
                  <a:cubicBezTo>
                    <a:pt x="697" y="557"/>
                    <a:pt x="0" y="1302"/>
                    <a:pt x="438" y="4199"/>
                  </a:cubicBezTo>
                  <a:cubicBezTo>
                    <a:pt x="551" y="5025"/>
                    <a:pt x="1992" y="5656"/>
                    <a:pt x="3675" y="5753"/>
                  </a:cubicBezTo>
                  <a:cubicBezTo>
                    <a:pt x="4647" y="5802"/>
                    <a:pt x="13016" y="5948"/>
                    <a:pt x="13826" y="6029"/>
                  </a:cubicBezTo>
                  <a:cubicBezTo>
                    <a:pt x="13886" y="6032"/>
                    <a:pt x="13955" y="6037"/>
                    <a:pt x="14026" y="6037"/>
                  </a:cubicBezTo>
                  <a:cubicBezTo>
                    <a:pt x="14279" y="6037"/>
                    <a:pt x="14561" y="5982"/>
                    <a:pt x="14587" y="5640"/>
                  </a:cubicBezTo>
                  <a:cubicBezTo>
                    <a:pt x="14619" y="5414"/>
                    <a:pt x="14587" y="5187"/>
                    <a:pt x="14490" y="4993"/>
                  </a:cubicBezTo>
                  <a:cubicBezTo>
                    <a:pt x="14344" y="4798"/>
                    <a:pt x="14344" y="4555"/>
                    <a:pt x="14490" y="4361"/>
                  </a:cubicBezTo>
                  <a:cubicBezTo>
                    <a:pt x="14571" y="4264"/>
                    <a:pt x="14635" y="4151"/>
                    <a:pt x="14684" y="4021"/>
                  </a:cubicBezTo>
                  <a:cubicBezTo>
                    <a:pt x="14943" y="3422"/>
                    <a:pt x="13988" y="2791"/>
                    <a:pt x="14490" y="2240"/>
                  </a:cubicBezTo>
                  <a:cubicBezTo>
                    <a:pt x="14651" y="2079"/>
                    <a:pt x="14749" y="1868"/>
                    <a:pt x="14781" y="1658"/>
                  </a:cubicBezTo>
                  <a:cubicBezTo>
                    <a:pt x="14797" y="1463"/>
                    <a:pt x="14684" y="1334"/>
                    <a:pt x="14619" y="1188"/>
                  </a:cubicBezTo>
                  <a:cubicBezTo>
                    <a:pt x="14425" y="719"/>
                    <a:pt x="14862" y="184"/>
                    <a:pt x="14247" y="6"/>
                  </a:cubicBezTo>
                  <a:cubicBezTo>
                    <a:pt x="14238" y="2"/>
                    <a:pt x="14229" y="0"/>
                    <a:pt x="14221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94" name="Google Shape;1994;p49"/>
            <p:cNvSpPr/>
            <p:nvPr/>
          </p:nvSpPr>
          <p:spPr>
            <a:xfrm>
              <a:off x="4594167" y="3588587"/>
              <a:ext cx="62166" cy="144859"/>
            </a:xfrm>
            <a:custGeom>
              <a:avLst/>
              <a:gdLst/>
              <a:ahLst/>
              <a:cxnLst/>
              <a:rect l="l" t="t" r="r" b="b"/>
              <a:pathLst>
                <a:path w="1814" h="4227" extrusionOk="0">
                  <a:moveTo>
                    <a:pt x="1619" y="1"/>
                  </a:moveTo>
                  <a:cubicBezTo>
                    <a:pt x="729" y="1"/>
                    <a:pt x="1" y="956"/>
                    <a:pt x="1" y="2122"/>
                  </a:cubicBezTo>
                  <a:cubicBezTo>
                    <a:pt x="1" y="3287"/>
                    <a:pt x="713" y="4226"/>
                    <a:pt x="1619" y="4226"/>
                  </a:cubicBezTo>
                  <a:cubicBezTo>
                    <a:pt x="1684" y="4226"/>
                    <a:pt x="1749" y="4226"/>
                    <a:pt x="1814" y="4210"/>
                  </a:cubicBezTo>
                  <a:cubicBezTo>
                    <a:pt x="1020" y="4081"/>
                    <a:pt x="405" y="3206"/>
                    <a:pt x="405" y="2122"/>
                  </a:cubicBezTo>
                  <a:cubicBezTo>
                    <a:pt x="405" y="1037"/>
                    <a:pt x="1004" y="147"/>
                    <a:pt x="1814" y="17"/>
                  </a:cubicBezTo>
                  <a:cubicBezTo>
                    <a:pt x="1749" y="17"/>
                    <a:pt x="1684" y="1"/>
                    <a:pt x="1619" y="1"/>
                  </a:cubicBezTo>
                  <a:close/>
                </a:path>
              </a:pathLst>
            </a:custGeom>
            <a:solidFill>
              <a:srgbClr val="DDDBD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95" name="Google Shape;1995;p49"/>
            <p:cNvSpPr/>
            <p:nvPr/>
          </p:nvSpPr>
          <p:spPr>
            <a:xfrm>
              <a:off x="4664626" y="3598045"/>
              <a:ext cx="362885" cy="20562"/>
            </a:xfrm>
            <a:custGeom>
              <a:avLst/>
              <a:gdLst/>
              <a:ahLst/>
              <a:cxnLst/>
              <a:rect l="l" t="t" r="r" b="b"/>
              <a:pathLst>
                <a:path w="10589" h="600" extrusionOk="0">
                  <a:moveTo>
                    <a:pt x="10523" y="0"/>
                  </a:moveTo>
                  <a:lnTo>
                    <a:pt x="1" y="551"/>
                  </a:lnTo>
                  <a:lnTo>
                    <a:pt x="1441" y="599"/>
                  </a:lnTo>
                  <a:lnTo>
                    <a:pt x="10588" y="178"/>
                  </a:lnTo>
                  <a:lnTo>
                    <a:pt x="10523" y="0"/>
                  </a:lnTo>
                  <a:close/>
                </a:path>
              </a:pathLst>
            </a:custGeom>
            <a:solidFill>
              <a:srgbClr val="DDDBD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96" name="Google Shape;1996;p49"/>
            <p:cNvSpPr/>
            <p:nvPr/>
          </p:nvSpPr>
          <p:spPr>
            <a:xfrm>
              <a:off x="4651878" y="3652947"/>
              <a:ext cx="372858" cy="20014"/>
            </a:xfrm>
            <a:custGeom>
              <a:avLst/>
              <a:gdLst/>
              <a:ahLst/>
              <a:cxnLst/>
              <a:rect l="l" t="t" r="r" b="b"/>
              <a:pathLst>
                <a:path w="10880" h="584" extrusionOk="0">
                  <a:moveTo>
                    <a:pt x="10685" y="1"/>
                  </a:moveTo>
                  <a:cubicBezTo>
                    <a:pt x="10685" y="1"/>
                    <a:pt x="6816" y="244"/>
                    <a:pt x="130" y="406"/>
                  </a:cubicBezTo>
                  <a:cubicBezTo>
                    <a:pt x="0" y="406"/>
                    <a:pt x="10879" y="584"/>
                    <a:pt x="10879" y="584"/>
                  </a:cubicBezTo>
                  <a:lnTo>
                    <a:pt x="10685" y="1"/>
                  </a:lnTo>
                  <a:close/>
                </a:path>
              </a:pathLst>
            </a:custGeom>
            <a:solidFill>
              <a:srgbClr val="DDDBD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97" name="Google Shape;1997;p49"/>
            <p:cNvSpPr/>
            <p:nvPr/>
          </p:nvSpPr>
          <p:spPr>
            <a:xfrm>
              <a:off x="4671275" y="3700685"/>
              <a:ext cx="351233" cy="34990"/>
            </a:xfrm>
            <a:custGeom>
              <a:avLst/>
              <a:gdLst/>
              <a:ahLst/>
              <a:cxnLst/>
              <a:rect l="l" t="t" r="r" b="b"/>
              <a:pathLst>
                <a:path w="10249" h="1021" extrusionOk="0">
                  <a:moveTo>
                    <a:pt x="1" y="0"/>
                  </a:moveTo>
                  <a:cubicBezTo>
                    <a:pt x="1" y="0"/>
                    <a:pt x="843" y="291"/>
                    <a:pt x="2283" y="631"/>
                  </a:cubicBezTo>
                  <a:cubicBezTo>
                    <a:pt x="3678" y="954"/>
                    <a:pt x="6175" y="1021"/>
                    <a:pt x="8002" y="1021"/>
                  </a:cubicBezTo>
                  <a:cubicBezTo>
                    <a:pt x="9292" y="1021"/>
                    <a:pt x="10248" y="988"/>
                    <a:pt x="10248" y="988"/>
                  </a:cubicBezTo>
                  <a:lnTo>
                    <a:pt x="10167" y="550"/>
                  </a:lnTo>
                  <a:lnTo>
                    <a:pt x="1" y="0"/>
                  </a:lnTo>
                  <a:close/>
                </a:path>
              </a:pathLst>
            </a:custGeom>
            <a:solidFill>
              <a:srgbClr val="DDDBD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pic>
        <p:nvPicPr>
          <p:cNvPr id="36" name="Image 34">
            <a:extLst>
              <a:ext uri="{FF2B5EF4-FFF2-40B4-BE49-F238E27FC236}">
                <a16:creationId xmlns:a16="http://schemas.microsoft.com/office/drawing/2014/main" id="{080A99B0-A376-4D79-BA9F-2209E0D3AEFB}"/>
              </a:ext>
            </a:extLst>
          </p:cNvPr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251943" y="216113"/>
            <a:ext cx="1641748" cy="1239838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4" name="Google Shape;1964;p49"/>
          <p:cNvSpPr txBox="1">
            <a:spLocks noGrp="1"/>
          </p:cNvSpPr>
          <p:nvPr>
            <p:ph type="subTitle" idx="1"/>
          </p:nvPr>
        </p:nvSpPr>
        <p:spPr>
          <a:xfrm>
            <a:off x="1846748" y="591671"/>
            <a:ext cx="7197359" cy="4241586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342900" lvl="0" indent="-342900">
              <a:spcAft>
                <a:spcPts val="1600"/>
              </a:spcAft>
              <a:buFont typeface="Wingdings" panose="05000000000000000000" pitchFamily="2" charset="2"/>
              <a:buChar char="q"/>
            </a:pPr>
            <a:r>
              <a:rPr lang="ro-RO" dirty="0"/>
              <a:t>N</a:t>
            </a:r>
            <a:r>
              <a:rPr lang="en-US" dirty="0"/>
              <a:t>u a </a:t>
            </a:r>
            <a:r>
              <a:rPr lang="en-US" dirty="0" err="1"/>
              <a:t>fost</a:t>
            </a:r>
            <a:r>
              <a:rPr lang="en-US" dirty="0"/>
              <a:t> </a:t>
            </a:r>
            <a:r>
              <a:rPr lang="en-US" dirty="0" err="1"/>
              <a:t>elaborată</a:t>
            </a:r>
            <a:r>
              <a:rPr lang="en-US" dirty="0"/>
              <a:t> o </a:t>
            </a:r>
            <a:r>
              <a:rPr lang="en-US" dirty="0" err="1"/>
              <a:t>definiție</a:t>
            </a:r>
            <a:r>
              <a:rPr lang="en-US" dirty="0"/>
              <a:t> </a:t>
            </a:r>
            <a:r>
              <a:rPr lang="en-US" dirty="0" err="1"/>
              <a:t>și</a:t>
            </a:r>
            <a:r>
              <a:rPr lang="en-US" dirty="0"/>
              <a:t> o </a:t>
            </a:r>
            <a:r>
              <a:rPr lang="en-US" dirty="0" err="1"/>
              <a:t>explicație</a:t>
            </a:r>
            <a:r>
              <a:rPr lang="en-US" dirty="0"/>
              <a:t> </a:t>
            </a:r>
            <a:r>
              <a:rPr lang="en-US" dirty="0" err="1"/>
              <a:t>unificată</a:t>
            </a:r>
            <a:r>
              <a:rPr lang="en-US" dirty="0"/>
              <a:t> a </a:t>
            </a:r>
            <a:r>
              <a:rPr lang="en-US" dirty="0" err="1"/>
              <a:t>ceea</a:t>
            </a:r>
            <a:r>
              <a:rPr lang="en-US" dirty="0"/>
              <a:t> </a:t>
            </a:r>
            <a:r>
              <a:rPr lang="en-US" dirty="0" err="1"/>
              <a:t>ce</a:t>
            </a:r>
            <a:r>
              <a:rPr lang="en-US" dirty="0"/>
              <a:t> </a:t>
            </a:r>
            <a:r>
              <a:rPr lang="en-US" dirty="0" err="1"/>
              <a:t>constituie</a:t>
            </a:r>
            <a:r>
              <a:rPr lang="en-US" dirty="0"/>
              <a:t> „</a:t>
            </a:r>
            <a:r>
              <a:rPr lang="en-US" dirty="0" err="1"/>
              <a:t>tulburări</a:t>
            </a:r>
            <a:r>
              <a:rPr lang="en-US" dirty="0"/>
              <a:t> </a:t>
            </a:r>
            <a:r>
              <a:rPr lang="en-US" dirty="0" err="1"/>
              <a:t>specifice</a:t>
            </a:r>
            <a:r>
              <a:rPr lang="en-US" dirty="0"/>
              <a:t> de </a:t>
            </a:r>
            <a:r>
              <a:rPr lang="en-US" dirty="0" err="1"/>
              <a:t>lectură</a:t>
            </a:r>
            <a:r>
              <a:rPr lang="en-US" dirty="0"/>
              <a:t>”</a:t>
            </a:r>
            <a:r>
              <a:rPr lang="ro-RO" dirty="0"/>
              <a:t>.</a:t>
            </a:r>
          </a:p>
          <a:p>
            <a:pPr marL="342900" indent="-342900">
              <a:spcAft>
                <a:spcPts val="1600"/>
              </a:spcAft>
              <a:buFont typeface="Wingdings" panose="05000000000000000000" pitchFamily="2" charset="2"/>
              <a:buChar char="q"/>
            </a:pPr>
            <a:r>
              <a:rPr lang="en-US" dirty="0" err="1"/>
              <a:t>Atât</a:t>
            </a:r>
            <a:r>
              <a:rPr lang="en-US" dirty="0"/>
              <a:t> </a:t>
            </a:r>
            <a:r>
              <a:rPr lang="en-US" dirty="0" err="1"/>
              <a:t>în</a:t>
            </a:r>
            <a:r>
              <a:rPr lang="en-US" dirty="0"/>
              <a:t> </a:t>
            </a:r>
            <a:r>
              <a:rPr lang="en-US" dirty="0" err="1"/>
              <a:t>școală</a:t>
            </a:r>
            <a:r>
              <a:rPr lang="en-US" dirty="0"/>
              <a:t>, </a:t>
            </a:r>
            <a:r>
              <a:rPr lang="en-US" dirty="0" err="1"/>
              <a:t>cât</a:t>
            </a:r>
            <a:r>
              <a:rPr lang="en-US" dirty="0"/>
              <a:t> </a:t>
            </a:r>
            <a:r>
              <a:rPr lang="en-US" dirty="0" err="1"/>
              <a:t>și</a:t>
            </a:r>
            <a:r>
              <a:rPr lang="en-US" dirty="0"/>
              <a:t> </a:t>
            </a:r>
            <a:r>
              <a:rPr lang="en-US" dirty="0" err="1"/>
              <a:t>în</a:t>
            </a:r>
            <a:r>
              <a:rPr lang="en-US" dirty="0"/>
              <a:t> </a:t>
            </a:r>
            <a:r>
              <a:rPr lang="en-US" dirty="0" err="1"/>
              <a:t>grădiniță</a:t>
            </a:r>
            <a:r>
              <a:rPr lang="en-US" dirty="0"/>
              <a:t>, </a:t>
            </a:r>
            <a:r>
              <a:rPr lang="en-US" dirty="0" err="1"/>
              <a:t>lecțiile</a:t>
            </a:r>
            <a:r>
              <a:rPr lang="en-US" dirty="0"/>
              <a:t> </a:t>
            </a:r>
            <a:r>
              <a:rPr lang="en-US" dirty="0" err="1"/>
              <a:t>individuale</a:t>
            </a:r>
            <a:r>
              <a:rPr lang="en-US" dirty="0"/>
              <a:t> sunt </a:t>
            </a:r>
            <a:r>
              <a:rPr lang="en-US" dirty="0" err="1"/>
              <a:t>disponibile</a:t>
            </a:r>
            <a:r>
              <a:rPr lang="en-US" dirty="0"/>
              <a:t> </a:t>
            </a:r>
            <a:r>
              <a:rPr lang="en-US" dirty="0" err="1"/>
              <a:t>în</a:t>
            </a:r>
            <a:r>
              <a:rPr lang="en-US" dirty="0"/>
              <a:t> </a:t>
            </a:r>
            <a:r>
              <a:rPr lang="en-US" dirty="0" err="1"/>
              <a:t>medie</a:t>
            </a:r>
            <a:r>
              <a:rPr lang="en-US" dirty="0"/>
              <a:t> de una </a:t>
            </a:r>
            <a:r>
              <a:rPr lang="en-US" dirty="0" err="1"/>
              <a:t>până</a:t>
            </a:r>
            <a:r>
              <a:rPr lang="en-US" dirty="0"/>
              <a:t> la </a:t>
            </a:r>
            <a:r>
              <a:rPr lang="en-US" dirty="0" err="1"/>
              <a:t>două</a:t>
            </a:r>
            <a:r>
              <a:rPr lang="en-US" dirty="0"/>
              <a:t> </a:t>
            </a:r>
            <a:r>
              <a:rPr lang="en-US" dirty="0" err="1"/>
              <a:t>ori</a:t>
            </a:r>
            <a:r>
              <a:rPr lang="en-US" dirty="0"/>
              <a:t> pe </a:t>
            </a:r>
            <a:r>
              <a:rPr lang="en-US" dirty="0" err="1"/>
              <a:t>săptămână</a:t>
            </a:r>
            <a:r>
              <a:rPr lang="en-US" dirty="0"/>
              <a:t>, </a:t>
            </a:r>
            <a:r>
              <a:rPr lang="en-US" dirty="0" err="1"/>
              <a:t>ceea</a:t>
            </a:r>
            <a:r>
              <a:rPr lang="en-US" dirty="0"/>
              <a:t> </a:t>
            </a:r>
            <a:r>
              <a:rPr lang="en-US" dirty="0" err="1"/>
              <a:t>ce</a:t>
            </a:r>
            <a:r>
              <a:rPr lang="en-US" dirty="0"/>
              <a:t> nu </a:t>
            </a:r>
            <a:r>
              <a:rPr lang="en-US" dirty="0" err="1"/>
              <a:t>este</a:t>
            </a:r>
            <a:r>
              <a:rPr lang="en-US" dirty="0"/>
              <a:t> </a:t>
            </a:r>
            <a:r>
              <a:rPr lang="en-US" dirty="0" err="1"/>
              <a:t>suficient</a:t>
            </a:r>
            <a:r>
              <a:rPr lang="en-US" dirty="0"/>
              <a:t> </a:t>
            </a:r>
            <a:r>
              <a:rPr lang="en-US" dirty="0" err="1"/>
              <a:t>pentru</a:t>
            </a:r>
            <a:r>
              <a:rPr lang="en-US" dirty="0"/>
              <a:t> a </a:t>
            </a:r>
            <a:r>
              <a:rPr lang="en-US" dirty="0" err="1"/>
              <a:t>îmbunătăți</a:t>
            </a:r>
            <a:r>
              <a:rPr lang="en-US" dirty="0"/>
              <a:t> </a:t>
            </a:r>
            <a:r>
              <a:rPr lang="en-US" dirty="0" err="1"/>
              <a:t>semnificativ</a:t>
            </a:r>
            <a:r>
              <a:rPr lang="en-US" dirty="0"/>
              <a:t> </a:t>
            </a:r>
            <a:r>
              <a:rPr lang="en-US" dirty="0" err="1"/>
              <a:t>abilitățile</a:t>
            </a:r>
            <a:r>
              <a:rPr lang="en-US" dirty="0"/>
              <a:t> de </a:t>
            </a:r>
            <a:r>
              <a:rPr lang="en-US" dirty="0" err="1"/>
              <a:t>citire</a:t>
            </a:r>
            <a:r>
              <a:rPr lang="en-US" dirty="0"/>
              <a:t> ale </a:t>
            </a:r>
            <a:r>
              <a:rPr lang="en-US" dirty="0" err="1"/>
              <a:t>copiilor</a:t>
            </a:r>
            <a:r>
              <a:rPr lang="en-US" dirty="0"/>
              <a:t> cu </a:t>
            </a:r>
            <a:r>
              <a:rPr lang="en-US" dirty="0" err="1"/>
              <a:t>dislexie</a:t>
            </a:r>
            <a:r>
              <a:rPr lang="en-US" dirty="0"/>
              <a:t>. </a:t>
            </a:r>
            <a:endParaRPr lang="ro-RO" dirty="0"/>
          </a:p>
          <a:p>
            <a:pPr marL="342900" indent="-342900">
              <a:spcAft>
                <a:spcPts val="1600"/>
              </a:spcAft>
              <a:buFont typeface="Wingdings" panose="05000000000000000000" pitchFamily="2" charset="2"/>
              <a:buChar char="q"/>
            </a:pPr>
            <a:r>
              <a:rPr lang="en-US" dirty="0" err="1"/>
              <a:t>În</a:t>
            </a:r>
            <a:r>
              <a:rPr lang="en-US" dirty="0"/>
              <a:t> </a:t>
            </a:r>
            <a:r>
              <a:rPr lang="en-US" dirty="0" err="1"/>
              <a:t>orice</a:t>
            </a:r>
            <a:r>
              <a:rPr lang="en-US" dirty="0"/>
              <a:t> </a:t>
            </a:r>
            <a:r>
              <a:rPr lang="en-US" dirty="0" err="1"/>
              <a:t>caz</a:t>
            </a:r>
            <a:r>
              <a:rPr lang="en-US" dirty="0"/>
              <a:t>, </a:t>
            </a:r>
            <a:r>
              <a:rPr lang="en-US" dirty="0" err="1"/>
              <a:t>implicarea</a:t>
            </a:r>
            <a:r>
              <a:rPr lang="en-US" dirty="0"/>
              <a:t> </a:t>
            </a:r>
            <a:r>
              <a:rPr lang="en-US" dirty="0" err="1"/>
              <a:t>părinților</a:t>
            </a:r>
            <a:r>
              <a:rPr lang="en-US" dirty="0"/>
              <a:t> </a:t>
            </a:r>
            <a:r>
              <a:rPr lang="en-US" dirty="0" err="1"/>
              <a:t>în</a:t>
            </a:r>
            <a:r>
              <a:rPr lang="en-US" dirty="0"/>
              <a:t> </a:t>
            </a:r>
            <a:r>
              <a:rPr lang="en-US" dirty="0" err="1"/>
              <a:t>procesul</a:t>
            </a:r>
            <a:r>
              <a:rPr lang="en-US" dirty="0"/>
              <a:t> de </a:t>
            </a:r>
            <a:r>
              <a:rPr lang="en-US" dirty="0" err="1"/>
              <a:t>învățare</a:t>
            </a:r>
            <a:r>
              <a:rPr lang="en-US" dirty="0"/>
              <a:t> </a:t>
            </a:r>
            <a:r>
              <a:rPr lang="en-US" dirty="0" err="1"/>
              <a:t>este</a:t>
            </a:r>
            <a:r>
              <a:rPr lang="en-US" dirty="0"/>
              <a:t> </a:t>
            </a:r>
            <a:r>
              <a:rPr lang="en-US" dirty="0" err="1"/>
              <a:t>foarte</a:t>
            </a:r>
            <a:r>
              <a:rPr lang="en-US" dirty="0"/>
              <a:t> </a:t>
            </a:r>
            <a:r>
              <a:rPr lang="en-US" dirty="0" err="1"/>
              <a:t>importantă</a:t>
            </a:r>
            <a:r>
              <a:rPr lang="en-US" dirty="0"/>
              <a:t>.</a:t>
            </a:r>
          </a:p>
          <a:p>
            <a:pPr marL="342900" lvl="0" indent="-342900">
              <a:spcAft>
                <a:spcPts val="1600"/>
              </a:spcAft>
              <a:buFont typeface="Wingdings" panose="05000000000000000000" pitchFamily="2" charset="2"/>
              <a:buChar char="q"/>
            </a:pPr>
            <a:endParaRPr lang="ro-RO" dirty="0"/>
          </a:p>
          <a:p>
            <a:pPr marL="342900" lvl="0" indent="-342900">
              <a:spcAft>
                <a:spcPts val="1600"/>
              </a:spcAft>
              <a:buFont typeface="Wingdings" panose="05000000000000000000" pitchFamily="2" charset="2"/>
              <a:buChar char="q"/>
            </a:pPr>
            <a:endParaRPr dirty="0"/>
          </a:p>
        </p:txBody>
      </p:sp>
      <p:grpSp>
        <p:nvGrpSpPr>
          <p:cNvPr id="1965" name="Google Shape;1965;p49"/>
          <p:cNvGrpSpPr/>
          <p:nvPr/>
        </p:nvGrpSpPr>
        <p:grpSpPr>
          <a:xfrm>
            <a:off x="258150" y="3093369"/>
            <a:ext cx="1588598" cy="1375935"/>
            <a:chOff x="3892344" y="3269050"/>
            <a:chExt cx="1359286" cy="1177321"/>
          </a:xfrm>
        </p:grpSpPr>
        <p:sp>
          <p:nvSpPr>
            <p:cNvPr id="1966" name="Google Shape;1966;p49"/>
            <p:cNvSpPr/>
            <p:nvPr/>
          </p:nvSpPr>
          <p:spPr>
            <a:xfrm>
              <a:off x="3912872" y="3269050"/>
              <a:ext cx="981459" cy="284064"/>
            </a:xfrm>
            <a:custGeom>
              <a:avLst/>
              <a:gdLst/>
              <a:ahLst/>
              <a:cxnLst/>
              <a:rect l="l" t="t" r="r" b="b"/>
              <a:pathLst>
                <a:path w="28639" h="8289" extrusionOk="0">
                  <a:moveTo>
                    <a:pt x="4388" y="0"/>
                  </a:moveTo>
                  <a:cubicBezTo>
                    <a:pt x="2850" y="0"/>
                    <a:pt x="988" y="1603"/>
                    <a:pt x="988" y="3222"/>
                  </a:cubicBezTo>
                  <a:cubicBezTo>
                    <a:pt x="988" y="3222"/>
                    <a:pt x="1" y="8289"/>
                    <a:pt x="4388" y="8289"/>
                  </a:cubicBezTo>
                  <a:lnTo>
                    <a:pt x="28639" y="8289"/>
                  </a:lnTo>
                  <a:lnTo>
                    <a:pt x="28639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67" name="Google Shape;1967;p49"/>
            <p:cNvSpPr/>
            <p:nvPr/>
          </p:nvSpPr>
          <p:spPr>
            <a:xfrm>
              <a:off x="4017739" y="3269050"/>
              <a:ext cx="99897" cy="284612"/>
            </a:xfrm>
            <a:custGeom>
              <a:avLst/>
              <a:gdLst/>
              <a:ahLst/>
              <a:cxnLst/>
              <a:rect l="l" t="t" r="r" b="b"/>
              <a:pathLst>
                <a:path w="2915" h="8305" extrusionOk="0">
                  <a:moveTo>
                    <a:pt x="1117" y="0"/>
                  </a:moveTo>
                  <a:cubicBezTo>
                    <a:pt x="0" y="2056"/>
                    <a:pt x="195" y="6314"/>
                    <a:pt x="1376" y="8305"/>
                  </a:cubicBezTo>
                  <a:lnTo>
                    <a:pt x="2914" y="8289"/>
                  </a:lnTo>
                  <a:cubicBezTo>
                    <a:pt x="2089" y="7253"/>
                    <a:pt x="1862" y="5569"/>
                    <a:pt x="1781" y="4355"/>
                  </a:cubicBezTo>
                  <a:cubicBezTo>
                    <a:pt x="1716" y="3044"/>
                    <a:pt x="1781" y="1214"/>
                    <a:pt x="2542" y="0"/>
                  </a:cubicBezTo>
                  <a:close/>
                </a:path>
              </a:pathLst>
            </a:custGeom>
            <a:solidFill>
              <a:srgbClr val="C68A1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68" name="Google Shape;1968;p49"/>
            <p:cNvSpPr/>
            <p:nvPr/>
          </p:nvSpPr>
          <p:spPr>
            <a:xfrm>
              <a:off x="4097075" y="3269050"/>
              <a:ext cx="99897" cy="284612"/>
            </a:xfrm>
            <a:custGeom>
              <a:avLst/>
              <a:gdLst/>
              <a:ahLst/>
              <a:cxnLst/>
              <a:rect l="l" t="t" r="r" b="b"/>
              <a:pathLst>
                <a:path w="2915" h="8305" extrusionOk="0">
                  <a:moveTo>
                    <a:pt x="1133" y="0"/>
                  </a:moveTo>
                  <a:cubicBezTo>
                    <a:pt x="0" y="2056"/>
                    <a:pt x="195" y="6314"/>
                    <a:pt x="1392" y="8305"/>
                  </a:cubicBezTo>
                  <a:lnTo>
                    <a:pt x="2914" y="8289"/>
                  </a:lnTo>
                  <a:cubicBezTo>
                    <a:pt x="2089" y="7253"/>
                    <a:pt x="1862" y="5569"/>
                    <a:pt x="1797" y="4355"/>
                  </a:cubicBezTo>
                  <a:cubicBezTo>
                    <a:pt x="1716" y="3044"/>
                    <a:pt x="1797" y="1214"/>
                    <a:pt x="2542" y="0"/>
                  </a:cubicBezTo>
                  <a:close/>
                </a:path>
              </a:pathLst>
            </a:custGeom>
            <a:solidFill>
              <a:srgbClr val="C68A1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69" name="Google Shape;1969;p49"/>
            <p:cNvSpPr/>
            <p:nvPr/>
          </p:nvSpPr>
          <p:spPr>
            <a:xfrm>
              <a:off x="4270723" y="3289578"/>
              <a:ext cx="654146" cy="248012"/>
            </a:xfrm>
            <a:custGeom>
              <a:avLst/>
              <a:gdLst/>
              <a:ahLst/>
              <a:cxnLst/>
              <a:rect l="l" t="t" r="r" b="b"/>
              <a:pathLst>
                <a:path w="19088" h="7237" extrusionOk="0">
                  <a:moveTo>
                    <a:pt x="18164" y="0"/>
                  </a:moveTo>
                  <a:cubicBezTo>
                    <a:pt x="18116" y="0"/>
                    <a:pt x="18067" y="16"/>
                    <a:pt x="18051" y="49"/>
                  </a:cubicBezTo>
                  <a:cubicBezTo>
                    <a:pt x="17962" y="46"/>
                    <a:pt x="17873" y="45"/>
                    <a:pt x="17784" y="45"/>
                  </a:cubicBezTo>
                  <a:cubicBezTo>
                    <a:pt x="17339" y="45"/>
                    <a:pt x="16896" y="78"/>
                    <a:pt x="16465" y="146"/>
                  </a:cubicBezTo>
                  <a:cubicBezTo>
                    <a:pt x="15704" y="211"/>
                    <a:pt x="14943" y="194"/>
                    <a:pt x="14182" y="227"/>
                  </a:cubicBezTo>
                  <a:cubicBezTo>
                    <a:pt x="13864" y="237"/>
                    <a:pt x="13198" y="240"/>
                    <a:pt x="12335" y="240"/>
                  </a:cubicBezTo>
                  <a:cubicBezTo>
                    <a:pt x="11002" y="240"/>
                    <a:pt x="9197" y="233"/>
                    <a:pt x="7477" y="233"/>
                  </a:cubicBezTo>
                  <a:cubicBezTo>
                    <a:pt x="4983" y="233"/>
                    <a:pt x="2665" y="248"/>
                    <a:pt x="2218" y="324"/>
                  </a:cubicBezTo>
                  <a:cubicBezTo>
                    <a:pt x="211" y="648"/>
                    <a:pt x="0" y="4403"/>
                    <a:pt x="745" y="5650"/>
                  </a:cubicBezTo>
                  <a:cubicBezTo>
                    <a:pt x="1279" y="6540"/>
                    <a:pt x="3109" y="6897"/>
                    <a:pt x="4145" y="6897"/>
                  </a:cubicBezTo>
                  <a:cubicBezTo>
                    <a:pt x="5424" y="6897"/>
                    <a:pt x="16545" y="7139"/>
                    <a:pt x="17614" y="7220"/>
                  </a:cubicBezTo>
                  <a:cubicBezTo>
                    <a:pt x="17700" y="7228"/>
                    <a:pt x="17801" y="7236"/>
                    <a:pt x="17905" y="7236"/>
                  </a:cubicBezTo>
                  <a:cubicBezTo>
                    <a:pt x="18228" y="7236"/>
                    <a:pt x="18581" y="7159"/>
                    <a:pt x="18618" y="6767"/>
                  </a:cubicBezTo>
                  <a:cubicBezTo>
                    <a:pt x="18666" y="6492"/>
                    <a:pt x="18618" y="6217"/>
                    <a:pt x="18472" y="5974"/>
                  </a:cubicBezTo>
                  <a:cubicBezTo>
                    <a:pt x="18294" y="5682"/>
                    <a:pt x="18278" y="5504"/>
                    <a:pt x="18488" y="5229"/>
                  </a:cubicBezTo>
                  <a:cubicBezTo>
                    <a:pt x="18585" y="5116"/>
                    <a:pt x="18682" y="4970"/>
                    <a:pt x="18763" y="4824"/>
                  </a:cubicBezTo>
                  <a:cubicBezTo>
                    <a:pt x="19087" y="4096"/>
                    <a:pt x="17841" y="3335"/>
                    <a:pt x="18472" y="2687"/>
                  </a:cubicBezTo>
                  <a:cubicBezTo>
                    <a:pt x="18682" y="2509"/>
                    <a:pt x="18828" y="2250"/>
                    <a:pt x="18860" y="1975"/>
                  </a:cubicBezTo>
                  <a:cubicBezTo>
                    <a:pt x="18893" y="1765"/>
                    <a:pt x="18747" y="1603"/>
                    <a:pt x="18666" y="1425"/>
                  </a:cubicBezTo>
                  <a:cubicBezTo>
                    <a:pt x="18407" y="858"/>
                    <a:pt x="18990" y="227"/>
                    <a:pt x="18164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70" name="Google Shape;1970;p49"/>
            <p:cNvSpPr/>
            <p:nvPr/>
          </p:nvSpPr>
          <p:spPr>
            <a:xfrm>
              <a:off x="4300127" y="3305650"/>
              <a:ext cx="100445" cy="211412"/>
            </a:xfrm>
            <a:custGeom>
              <a:avLst/>
              <a:gdLst/>
              <a:ahLst/>
              <a:cxnLst/>
              <a:rect l="l" t="t" r="r" b="b"/>
              <a:pathLst>
                <a:path w="2931" h="6169" extrusionOk="0">
                  <a:moveTo>
                    <a:pt x="2607" y="1"/>
                  </a:moveTo>
                  <a:cubicBezTo>
                    <a:pt x="1166" y="1"/>
                    <a:pt x="0" y="1377"/>
                    <a:pt x="0" y="3076"/>
                  </a:cubicBezTo>
                  <a:cubicBezTo>
                    <a:pt x="0" y="4776"/>
                    <a:pt x="1166" y="6169"/>
                    <a:pt x="2607" y="6169"/>
                  </a:cubicBezTo>
                  <a:cubicBezTo>
                    <a:pt x="2704" y="6169"/>
                    <a:pt x="2817" y="6152"/>
                    <a:pt x="2931" y="6136"/>
                  </a:cubicBezTo>
                  <a:cubicBezTo>
                    <a:pt x="1652" y="5942"/>
                    <a:pt x="664" y="4647"/>
                    <a:pt x="664" y="3076"/>
                  </a:cubicBezTo>
                  <a:cubicBezTo>
                    <a:pt x="664" y="1506"/>
                    <a:pt x="1652" y="211"/>
                    <a:pt x="2931" y="17"/>
                  </a:cubicBezTo>
                  <a:cubicBezTo>
                    <a:pt x="2817" y="1"/>
                    <a:pt x="2704" y="1"/>
                    <a:pt x="2607" y="1"/>
                  </a:cubicBezTo>
                  <a:close/>
                </a:path>
              </a:pathLst>
            </a:custGeom>
            <a:solidFill>
              <a:srgbClr val="DDDBD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71" name="Google Shape;1971;p49"/>
            <p:cNvSpPr/>
            <p:nvPr/>
          </p:nvSpPr>
          <p:spPr>
            <a:xfrm>
              <a:off x="4436591" y="3328406"/>
              <a:ext cx="473851" cy="27210"/>
            </a:xfrm>
            <a:custGeom>
              <a:avLst/>
              <a:gdLst/>
              <a:ahLst/>
              <a:cxnLst/>
              <a:rect l="l" t="t" r="r" b="b"/>
              <a:pathLst>
                <a:path w="13827" h="794" extrusionOk="0">
                  <a:moveTo>
                    <a:pt x="13761" y="0"/>
                  </a:moveTo>
                  <a:lnTo>
                    <a:pt x="1" y="356"/>
                  </a:lnTo>
                  <a:lnTo>
                    <a:pt x="1" y="794"/>
                  </a:lnTo>
                  <a:lnTo>
                    <a:pt x="13826" y="292"/>
                  </a:lnTo>
                  <a:lnTo>
                    <a:pt x="13761" y="0"/>
                  </a:lnTo>
                  <a:close/>
                </a:path>
              </a:pathLst>
            </a:custGeom>
            <a:solidFill>
              <a:srgbClr val="DDDBD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72" name="Google Shape;1972;p49"/>
            <p:cNvSpPr/>
            <p:nvPr/>
          </p:nvSpPr>
          <p:spPr>
            <a:xfrm>
              <a:off x="4419970" y="3394411"/>
              <a:ext cx="490472" cy="34510"/>
            </a:xfrm>
            <a:custGeom>
              <a:avLst/>
              <a:gdLst/>
              <a:ahLst/>
              <a:cxnLst/>
              <a:rect l="l" t="t" r="r" b="b"/>
              <a:pathLst>
                <a:path w="14312" h="1007" extrusionOk="0">
                  <a:moveTo>
                    <a:pt x="13955" y="1"/>
                  </a:moveTo>
                  <a:cubicBezTo>
                    <a:pt x="13955" y="1"/>
                    <a:pt x="10867" y="554"/>
                    <a:pt x="5923" y="554"/>
                  </a:cubicBezTo>
                  <a:cubicBezTo>
                    <a:pt x="4209" y="554"/>
                    <a:pt x="2271" y="488"/>
                    <a:pt x="162" y="308"/>
                  </a:cubicBezTo>
                  <a:cubicBezTo>
                    <a:pt x="160" y="308"/>
                    <a:pt x="158" y="308"/>
                    <a:pt x="156" y="308"/>
                  </a:cubicBezTo>
                  <a:cubicBezTo>
                    <a:pt x="0" y="308"/>
                    <a:pt x="2" y="956"/>
                    <a:pt x="162" y="956"/>
                  </a:cubicBezTo>
                  <a:cubicBezTo>
                    <a:pt x="1544" y="994"/>
                    <a:pt x="3576" y="1006"/>
                    <a:pt x="5672" y="1006"/>
                  </a:cubicBezTo>
                  <a:cubicBezTo>
                    <a:pt x="9865" y="1006"/>
                    <a:pt x="14311" y="956"/>
                    <a:pt x="14311" y="956"/>
                  </a:cubicBezTo>
                  <a:lnTo>
                    <a:pt x="13955" y="1"/>
                  </a:lnTo>
                  <a:close/>
                </a:path>
              </a:pathLst>
            </a:custGeom>
            <a:solidFill>
              <a:srgbClr val="DDDBD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73" name="Google Shape;1973;p49"/>
            <p:cNvSpPr/>
            <p:nvPr/>
          </p:nvSpPr>
          <p:spPr>
            <a:xfrm>
              <a:off x="4416646" y="3469326"/>
              <a:ext cx="491021" cy="36840"/>
            </a:xfrm>
            <a:custGeom>
              <a:avLst/>
              <a:gdLst/>
              <a:ahLst/>
              <a:cxnLst/>
              <a:rect l="l" t="t" r="r" b="b"/>
              <a:pathLst>
                <a:path w="14328" h="1075" extrusionOk="0">
                  <a:moveTo>
                    <a:pt x="146" y="0"/>
                  </a:moveTo>
                  <a:lnTo>
                    <a:pt x="146" y="0"/>
                  </a:lnTo>
                  <a:cubicBezTo>
                    <a:pt x="146" y="0"/>
                    <a:pt x="0" y="308"/>
                    <a:pt x="1927" y="713"/>
                  </a:cubicBezTo>
                  <a:cubicBezTo>
                    <a:pt x="3220" y="993"/>
                    <a:pt x="5551" y="1075"/>
                    <a:pt x="7845" y="1075"/>
                  </a:cubicBezTo>
                  <a:cubicBezTo>
                    <a:pt x="11123" y="1075"/>
                    <a:pt x="14327" y="907"/>
                    <a:pt x="14327" y="907"/>
                  </a:cubicBezTo>
                  <a:lnTo>
                    <a:pt x="14101" y="308"/>
                  </a:lnTo>
                  <a:lnTo>
                    <a:pt x="146" y="0"/>
                  </a:lnTo>
                  <a:close/>
                </a:path>
              </a:pathLst>
            </a:custGeom>
            <a:solidFill>
              <a:srgbClr val="DDDBD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74" name="Google Shape;1974;p49"/>
            <p:cNvSpPr/>
            <p:nvPr/>
          </p:nvSpPr>
          <p:spPr>
            <a:xfrm>
              <a:off x="3892344" y="4107338"/>
              <a:ext cx="1170081" cy="339033"/>
            </a:xfrm>
            <a:custGeom>
              <a:avLst/>
              <a:gdLst/>
              <a:ahLst/>
              <a:cxnLst/>
              <a:rect l="l" t="t" r="r" b="b"/>
              <a:pathLst>
                <a:path w="34143" h="9893" extrusionOk="0">
                  <a:moveTo>
                    <a:pt x="5230" y="1"/>
                  </a:moveTo>
                  <a:cubicBezTo>
                    <a:pt x="3400" y="1"/>
                    <a:pt x="1166" y="1911"/>
                    <a:pt x="1166" y="3854"/>
                  </a:cubicBezTo>
                  <a:cubicBezTo>
                    <a:pt x="1166" y="3854"/>
                    <a:pt x="1" y="9892"/>
                    <a:pt x="5230" y="9892"/>
                  </a:cubicBezTo>
                  <a:lnTo>
                    <a:pt x="34143" y="9892"/>
                  </a:lnTo>
                  <a:lnTo>
                    <a:pt x="34143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75" name="Google Shape;1975;p49"/>
            <p:cNvSpPr/>
            <p:nvPr/>
          </p:nvSpPr>
          <p:spPr>
            <a:xfrm>
              <a:off x="4318975" y="4132115"/>
              <a:ext cx="780636" cy="295956"/>
            </a:xfrm>
            <a:custGeom>
              <a:avLst/>
              <a:gdLst/>
              <a:ahLst/>
              <a:cxnLst/>
              <a:rect l="l" t="t" r="r" b="b"/>
              <a:pathLst>
                <a:path w="22779" h="8636" extrusionOk="0">
                  <a:moveTo>
                    <a:pt x="21625" y="0"/>
                  </a:moveTo>
                  <a:cubicBezTo>
                    <a:pt x="21590" y="0"/>
                    <a:pt x="21556" y="18"/>
                    <a:pt x="21532" y="55"/>
                  </a:cubicBezTo>
                  <a:cubicBezTo>
                    <a:pt x="21427" y="52"/>
                    <a:pt x="21323" y="51"/>
                    <a:pt x="21219" y="51"/>
                  </a:cubicBezTo>
                  <a:cubicBezTo>
                    <a:pt x="20684" y="51"/>
                    <a:pt x="20167" y="87"/>
                    <a:pt x="19638" y="168"/>
                  </a:cubicBezTo>
                  <a:cubicBezTo>
                    <a:pt x="18731" y="249"/>
                    <a:pt x="17809" y="233"/>
                    <a:pt x="16918" y="265"/>
                  </a:cubicBezTo>
                  <a:cubicBezTo>
                    <a:pt x="16531" y="279"/>
                    <a:pt x="15711" y="283"/>
                    <a:pt x="14649" y="283"/>
                  </a:cubicBezTo>
                  <a:cubicBezTo>
                    <a:pt x="12967" y="283"/>
                    <a:pt x="10678" y="273"/>
                    <a:pt x="8544" y="273"/>
                  </a:cubicBezTo>
                  <a:cubicBezTo>
                    <a:pt x="5710" y="273"/>
                    <a:pt x="3148" y="291"/>
                    <a:pt x="2640" y="378"/>
                  </a:cubicBezTo>
                  <a:cubicBezTo>
                    <a:pt x="244" y="783"/>
                    <a:pt x="1" y="5251"/>
                    <a:pt x="891" y="6725"/>
                  </a:cubicBezTo>
                  <a:cubicBezTo>
                    <a:pt x="1527" y="7774"/>
                    <a:pt x="3631" y="8214"/>
                    <a:pt x="4872" y="8214"/>
                  </a:cubicBezTo>
                  <a:cubicBezTo>
                    <a:pt x="4894" y="8214"/>
                    <a:pt x="4917" y="8214"/>
                    <a:pt x="4938" y="8214"/>
                  </a:cubicBezTo>
                  <a:cubicBezTo>
                    <a:pt x="6476" y="8214"/>
                    <a:pt x="19735" y="8505"/>
                    <a:pt x="20998" y="8619"/>
                  </a:cubicBezTo>
                  <a:cubicBezTo>
                    <a:pt x="21103" y="8626"/>
                    <a:pt x="21224" y="8635"/>
                    <a:pt x="21348" y="8635"/>
                  </a:cubicBezTo>
                  <a:cubicBezTo>
                    <a:pt x="21740" y="8635"/>
                    <a:pt x="22163" y="8548"/>
                    <a:pt x="22212" y="8068"/>
                  </a:cubicBezTo>
                  <a:cubicBezTo>
                    <a:pt x="22261" y="7744"/>
                    <a:pt x="22196" y="7421"/>
                    <a:pt x="22034" y="7129"/>
                  </a:cubicBezTo>
                  <a:cubicBezTo>
                    <a:pt x="21823" y="6789"/>
                    <a:pt x="21807" y="6563"/>
                    <a:pt x="22050" y="6255"/>
                  </a:cubicBezTo>
                  <a:cubicBezTo>
                    <a:pt x="22180" y="6093"/>
                    <a:pt x="22293" y="5931"/>
                    <a:pt x="22374" y="5753"/>
                  </a:cubicBezTo>
                  <a:cubicBezTo>
                    <a:pt x="22779" y="4879"/>
                    <a:pt x="21273" y="3989"/>
                    <a:pt x="22034" y="3195"/>
                  </a:cubicBezTo>
                  <a:cubicBezTo>
                    <a:pt x="22293" y="2985"/>
                    <a:pt x="22455" y="2677"/>
                    <a:pt x="22503" y="2353"/>
                  </a:cubicBezTo>
                  <a:cubicBezTo>
                    <a:pt x="22536" y="2094"/>
                    <a:pt x="22358" y="1900"/>
                    <a:pt x="22261" y="1690"/>
                  </a:cubicBezTo>
                  <a:cubicBezTo>
                    <a:pt x="21953" y="1010"/>
                    <a:pt x="22649" y="249"/>
                    <a:pt x="21662" y="6"/>
                  </a:cubicBezTo>
                  <a:cubicBezTo>
                    <a:pt x="21649" y="2"/>
                    <a:pt x="21637" y="0"/>
                    <a:pt x="21625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76" name="Google Shape;1976;p49"/>
            <p:cNvSpPr/>
            <p:nvPr/>
          </p:nvSpPr>
          <p:spPr>
            <a:xfrm>
              <a:off x="4354480" y="4151170"/>
              <a:ext cx="119328" cy="251919"/>
            </a:xfrm>
            <a:custGeom>
              <a:avLst/>
              <a:gdLst/>
              <a:ahLst/>
              <a:cxnLst/>
              <a:rect l="l" t="t" r="r" b="b"/>
              <a:pathLst>
                <a:path w="3482" h="7351" extrusionOk="0">
                  <a:moveTo>
                    <a:pt x="3093" y="1"/>
                  </a:moveTo>
                  <a:cubicBezTo>
                    <a:pt x="1377" y="1"/>
                    <a:pt x="1" y="1652"/>
                    <a:pt x="1" y="3675"/>
                  </a:cubicBezTo>
                  <a:cubicBezTo>
                    <a:pt x="1" y="5715"/>
                    <a:pt x="1377" y="7350"/>
                    <a:pt x="3093" y="7350"/>
                  </a:cubicBezTo>
                  <a:cubicBezTo>
                    <a:pt x="3223" y="7350"/>
                    <a:pt x="3352" y="7350"/>
                    <a:pt x="3482" y="7318"/>
                  </a:cubicBezTo>
                  <a:cubicBezTo>
                    <a:pt x="1960" y="7091"/>
                    <a:pt x="778" y="5537"/>
                    <a:pt x="778" y="3675"/>
                  </a:cubicBezTo>
                  <a:cubicBezTo>
                    <a:pt x="778" y="1797"/>
                    <a:pt x="1960" y="243"/>
                    <a:pt x="3482" y="33"/>
                  </a:cubicBezTo>
                  <a:cubicBezTo>
                    <a:pt x="3352" y="1"/>
                    <a:pt x="3223" y="1"/>
                    <a:pt x="3093" y="1"/>
                  </a:cubicBezTo>
                  <a:close/>
                </a:path>
              </a:pathLst>
            </a:custGeom>
            <a:solidFill>
              <a:srgbClr val="DDDBD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77" name="Google Shape;1977;p49"/>
            <p:cNvSpPr/>
            <p:nvPr/>
          </p:nvSpPr>
          <p:spPr>
            <a:xfrm>
              <a:off x="4444371" y="4178346"/>
              <a:ext cx="637491" cy="32762"/>
            </a:xfrm>
            <a:custGeom>
              <a:avLst/>
              <a:gdLst/>
              <a:ahLst/>
              <a:cxnLst/>
              <a:rect l="l" t="t" r="r" b="b"/>
              <a:pathLst>
                <a:path w="18602" h="956" extrusionOk="0">
                  <a:moveTo>
                    <a:pt x="18521" y="1"/>
                  </a:moveTo>
                  <a:lnTo>
                    <a:pt x="1" y="956"/>
                  </a:lnTo>
                  <a:lnTo>
                    <a:pt x="18602" y="341"/>
                  </a:lnTo>
                  <a:lnTo>
                    <a:pt x="18521" y="1"/>
                  </a:lnTo>
                  <a:close/>
                </a:path>
              </a:pathLst>
            </a:custGeom>
            <a:solidFill>
              <a:srgbClr val="DDDBD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78" name="Google Shape;1978;p49"/>
            <p:cNvSpPr/>
            <p:nvPr/>
          </p:nvSpPr>
          <p:spPr>
            <a:xfrm>
              <a:off x="4432171" y="4219402"/>
              <a:ext cx="504352" cy="32762"/>
            </a:xfrm>
            <a:custGeom>
              <a:avLst/>
              <a:gdLst/>
              <a:ahLst/>
              <a:cxnLst/>
              <a:rect l="l" t="t" r="r" b="b"/>
              <a:pathLst>
                <a:path w="14717" h="956" extrusionOk="0">
                  <a:moveTo>
                    <a:pt x="14651" y="1"/>
                  </a:moveTo>
                  <a:lnTo>
                    <a:pt x="0" y="956"/>
                  </a:lnTo>
                  <a:lnTo>
                    <a:pt x="0" y="956"/>
                  </a:lnTo>
                  <a:lnTo>
                    <a:pt x="14716" y="341"/>
                  </a:lnTo>
                  <a:lnTo>
                    <a:pt x="14651" y="1"/>
                  </a:lnTo>
                  <a:close/>
                </a:path>
              </a:pathLst>
            </a:custGeom>
            <a:solidFill>
              <a:srgbClr val="DDDBD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79" name="Google Shape;1979;p49"/>
            <p:cNvSpPr/>
            <p:nvPr/>
          </p:nvSpPr>
          <p:spPr>
            <a:xfrm>
              <a:off x="4413870" y="4257134"/>
              <a:ext cx="667991" cy="39171"/>
            </a:xfrm>
            <a:custGeom>
              <a:avLst/>
              <a:gdLst/>
              <a:ahLst/>
              <a:cxnLst/>
              <a:rect l="l" t="t" r="r" b="b"/>
              <a:pathLst>
                <a:path w="19492" h="1143" extrusionOk="0">
                  <a:moveTo>
                    <a:pt x="19054" y="1"/>
                  </a:moveTo>
                  <a:cubicBezTo>
                    <a:pt x="19054" y="1"/>
                    <a:pt x="0" y="1037"/>
                    <a:pt x="178" y="1053"/>
                  </a:cubicBezTo>
                  <a:cubicBezTo>
                    <a:pt x="3009" y="1127"/>
                    <a:pt x="8911" y="1143"/>
                    <a:pt x="13450" y="1143"/>
                  </a:cubicBezTo>
                  <a:cubicBezTo>
                    <a:pt x="16854" y="1143"/>
                    <a:pt x="19492" y="1134"/>
                    <a:pt x="19492" y="1134"/>
                  </a:cubicBezTo>
                  <a:lnTo>
                    <a:pt x="19054" y="1"/>
                  </a:lnTo>
                  <a:close/>
                </a:path>
              </a:pathLst>
            </a:custGeom>
            <a:solidFill>
              <a:srgbClr val="DDDBD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80" name="Google Shape;1980;p49"/>
            <p:cNvSpPr/>
            <p:nvPr/>
          </p:nvSpPr>
          <p:spPr>
            <a:xfrm>
              <a:off x="4444371" y="4347025"/>
              <a:ext cx="633618" cy="36635"/>
            </a:xfrm>
            <a:custGeom>
              <a:avLst/>
              <a:gdLst/>
              <a:ahLst/>
              <a:cxnLst/>
              <a:rect l="l" t="t" r="r" b="b"/>
              <a:pathLst>
                <a:path w="18489" h="1069" extrusionOk="0">
                  <a:moveTo>
                    <a:pt x="1" y="0"/>
                  </a:moveTo>
                  <a:lnTo>
                    <a:pt x="18488" y="1069"/>
                  </a:lnTo>
                  <a:lnTo>
                    <a:pt x="18229" y="324"/>
                  </a:lnTo>
                  <a:lnTo>
                    <a:pt x="1" y="0"/>
                  </a:lnTo>
                  <a:close/>
                </a:path>
              </a:pathLst>
            </a:custGeom>
            <a:solidFill>
              <a:srgbClr val="DDDBD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81" name="Google Shape;1981;p49"/>
            <p:cNvSpPr/>
            <p:nvPr/>
          </p:nvSpPr>
          <p:spPr>
            <a:xfrm>
              <a:off x="3959479" y="3772790"/>
              <a:ext cx="1292150" cy="374537"/>
            </a:xfrm>
            <a:custGeom>
              <a:avLst/>
              <a:gdLst/>
              <a:ahLst/>
              <a:cxnLst/>
              <a:rect l="l" t="t" r="r" b="b"/>
              <a:pathLst>
                <a:path w="37705" h="10929" extrusionOk="0">
                  <a:moveTo>
                    <a:pt x="0" y="1"/>
                  </a:moveTo>
                  <a:lnTo>
                    <a:pt x="0" y="10928"/>
                  </a:lnTo>
                  <a:lnTo>
                    <a:pt x="31925" y="10928"/>
                  </a:lnTo>
                  <a:cubicBezTo>
                    <a:pt x="37704" y="10928"/>
                    <a:pt x="36409" y="4242"/>
                    <a:pt x="36409" y="4242"/>
                  </a:cubicBezTo>
                  <a:cubicBezTo>
                    <a:pt x="36409" y="2121"/>
                    <a:pt x="33949" y="1"/>
                    <a:pt x="31925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82" name="Google Shape;1982;p49"/>
            <p:cNvSpPr/>
            <p:nvPr/>
          </p:nvSpPr>
          <p:spPr>
            <a:xfrm>
              <a:off x="4981970" y="3772790"/>
              <a:ext cx="131528" cy="374537"/>
            </a:xfrm>
            <a:custGeom>
              <a:avLst/>
              <a:gdLst/>
              <a:ahLst/>
              <a:cxnLst/>
              <a:rect l="l" t="t" r="r" b="b"/>
              <a:pathLst>
                <a:path w="3838" h="10929" extrusionOk="0">
                  <a:moveTo>
                    <a:pt x="486" y="1"/>
                  </a:moveTo>
                  <a:cubicBezTo>
                    <a:pt x="1474" y="1587"/>
                    <a:pt x="1587" y="4016"/>
                    <a:pt x="1474" y="5732"/>
                  </a:cubicBezTo>
                  <a:cubicBezTo>
                    <a:pt x="1393" y="7350"/>
                    <a:pt x="1085" y="9552"/>
                    <a:pt x="1" y="10928"/>
                  </a:cubicBezTo>
                  <a:lnTo>
                    <a:pt x="2008" y="10928"/>
                  </a:lnTo>
                  <a:cubicBezTo>
                    <a:pt x="3562" y="8322"/>
                    <a:pt x="3837" y="2704"/>
                    <a:pt x="2348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83" name="Google Shape;1983;p49"/>
            <p:cNvSpPr/>
            <p:nvPr/>
          </p:nvSpPr>
          <p:spPr>
            <a:xfrm>
              <a:off x="4877685" y="3772790"/>
              <a:ext cx="130946" cy="374537"/>
            </a:xfrm>
            <a:custGeom>
              <a:avLst/>
              <a:gdLst/>
              <a:ahLst/>
              <a:cxnLst/>
              <a:rect l="l" t="t" r="r" b="b"/>
              <a:pathLst>
                <a:path w="3821" h="10929" extrusionOk="0">
                  <a:moveTo>
                    <a:pt x="486" y="1"/>
                  </a:moveTo>
                  <a:cubicBezTo>
                    <a:pt x="1473" y="1587"/>
                    <a:pt x="1570" y="4016"/>
                    <a:pt x="1473" y="5732"/>
                  </a:cubicBezTo>
                  <a:cubicBezTo>
                    <a:pt x="1376" y="7350"/>
                    <a:pt x="1085" y="9552"/>
                    <a:pt x="0" y="10928"/>
                  </a:cubicBezTo>
                  <a:lnTo>
                    <a:pt x="2007" y="10928"/>
                  </a:lnTo>
                  <a:cubicBezTo>
                    <a:pt x="3562" y="8322"/>
                    <a:pt x="3821" y="2704"/>
                    <a:pt x="2347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84" name="Google Shape;1984;p49"/>
            <p:cNvSpPr/>
            <p:nvPr/>
          </p:nvSpPr>
          <p:spPr>
            <a:xfrm>
              <a:off x="3922296" y="3800344"/>
              <a:ext cx="541535" cy="328752"/>
            </a:xfrm>
            <a:custGeom>
              <a:avLst/>
              <a:gdLst/>
              <a:ahLst/>
              <a:cxnLst/>
              <a:rect l="l" t="t" r="r" b="b"/>
              <a:pathLst>
                <a:path w="15802" h="9593" extrusionOk="0">
                  <a:moveTo>
                    <a:pt x="806" y="1"/>
                  </a:moveTo>
                  <a:cubicBezTo>
                    <a:pt x="782" y="1"/>
                    <a:pt x="767" y="3"/>
                    <a:pt x="762" y="6"/>
                  </a:cubicBezTo>
                  <a:cubicBezTo>
                    <a:pt x="98" y="281"/>
                    <a:pt x="567" y="1107"/>
                    <a:pt x="357" y="1852"/>
                  </a:cubicBezTo>
                  <a:cubicBezTo>
                    <a:pt x="292" y="2094"/>
                    <a:pt x="163" y="2305"/>
                    <a:pt x="195" y="2596"/>
                  </a:cubicBezTo>
                  <a:cubicBezTo>
                    <a:pt x="211" y="2920"/>
                    <a:pt x="325" y="3244"/>
                    <a:pt x="503" y="3519"/>
                  </a:cubicBezTo>
                  <a:cubicBezTo>
                    <a:pt x="1037" y="4377"/>
                    <a:pt x="1" y="5381"/>
                    <a:pt x="276" y="6352"/>
                  </a:cubicBezTo>
                  <a:cubicBezTo>
                    <a:pt x="325" y="6530"/>
                    <a:pt x="405" y="6708"/>
                    <a:pt x="503" y="6886"/>
                  </a:cubicBezTo>
                  <a:cubicBezTo>
                    <a:pt x="664" y="7194"/>
                    <a:pt x="664" y="7550"/>
                    <a:pt x="503" y="7858"/>
                  </a:cubicBezTo>
                  <a:cubicBezTo>
                    <a:pt x="389" y="8182"/>
                    <a:pt x="244" y="8360"/>
                    <a:pt x="195" y="8716"/>
                  </a:cubicBezTo>
                  <a:cubicBezTo>
                    <a:pt x="102" y="9387"/>
                    <a:pt x="1700" y="9593"/>
                    <a:pt x="3763" y="9593"/>
                  </a:cubicBezTo>
                  <a:cubicBezTo>
                    <a:pt x="7046" y="9593"/>
                    <a:pt x="11507" y="9072"/>
                    <a:pt x="12220" y="9072"/>
                  </a:cubicBezTo>
                  <a:cubicBezTo>
                    <a:pt x="12227" y="9072"/>
                    <a:pt x="12234" y="9072"/>
                    <a:pt x="12240" y="9072"/>
                  </a:cubicBezTo>
                  <a:cubicBezTo>
                    <a:pt x="13098" y="9072"/>
                    <a:pt x="14571" y="8586"/>
                    <a:pt x="15024" y="7421"/>
                  </a:cubicBezTo>
                  <a:cubicBezTo>
                    <a:pt x="15801" y="5365"/>
                    <a:pt x="15429" y="1787"/>
                    <a:pt x="13826" y="411"/>
                  </a:cubicBezTo>
                  <a:cubicBezTo>
                    <a:pt x="13601" y="215"/>
                    <a:pt x="12392" y="156"/>
                    <a:pt x="10890" y="156"/>
                  </a:cubicBezTo>
                  <a:cubicBezTo>
                    <a:pt x="8620" y="156"/>
                    <a:pt x="5681" y="291"/>
                    <a:pt x="4452" y="291"/>
                  </a:cubicBezTo>
                  <a:cubicBezTo>
                    <a:pt x="4273" y="291"/>
                    <a:pt x="4131" y="288"/>
                    <a:pt x="4032" y="281"/>
                  </a:cubicBezTo>
                  <a:cubicBezTo>
                    <a:pt x="3400" y="281"/>
                    <a:pt x="2785" y="249"/>
                    <a:pt x="2154" y="168"/>
                  </a:cubicBezTo>
                  <a:cubicBezTo>
                    <a:pt x="1764" y="110"/>
                    <a:pt x="1001" y="1"/>
                    <a:pt x="806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85" name="Google Shape;1985;p49"/>
            <p:cNvSpPr/>
            <p:nvPr/>
          </p:nvSpPr>
          <p:spPr>
            <a:xfrm>
              <a:off x="4342279" y="3821077"/>
              <a:ext cx="82145" cy="277964"/>
            </a:xfrm>
            <a:custGeom>
              <a:avLst/>
              <a:gdLst/>
              <a:ahLst/>
              <a:cxnLst/>
              <a:rect l="l" t="t" r="r" b="b"/>
              <a:pathLst>
                <a:path w="2397" h="8111" extrusionOk="0">
                  <a:moveTo>
                    <a:pt x="260" y="0"/>
                  </a:moveTo>
                  <a:cubicBezTo>
                    <a:pt x="179" y="0"/>
                    <a:pt x="82" y="0"/>
                    <a:pt x="1" y="32"/>
                  </a:cubicBezTo>
                  <a:cubicBezTo>
                    <a:pt x="1053" y="275"/>
                    <a:pt x="1539" y="2088"/>
                    <a:pt x="1539" y="4161"/>
                  </a:cubicBezTo>
                  <a:cubicBezTo>
                    <a:pt x="1539" y="6233"/>
                    <a:pt x="1053" y="7836"/>
                    <a:pt x="1" y="8078"/>
                  </a:cubicBezTo>
                  <a:cubicBezTo>
                    <a:pt x="82" y="8111"/>
                    <a:pt x="179" y="8111"/>
                    <a:pt x="260" y="8111"/>
                  </a:cubicBezTo>
                  <a:cubicBezTo>
                    <a:pt x="1442" y="8111"/>
                    <a:pt x="2397" y="6298"/>
                    <a:pt x="2397" y="4064"/>
                  </a:cubicBezTo>
                  <a:cubicBezTo>
                    <a:pt x="2397" y="1813"/>
                    <a:pt x="1442" y="0"/>
                    <a:pt x="260" y="0"/>
                  </a:cubicBezTo>
                  <a:close/>
                </a:path>
              </a:pathLst>
            </a:custGeom>
            <a:solidFill>
              <a:srgbClr val="DDDBD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86" name="Google Shape;1986;p49"/>
            <p:cNvSpPr/>
            <p:nvPr/>
          </p:nvSpPr>
          <p:spPr>
            <a:xfrm>
              <a:off x="3934496" y="3851029"/>
              <a:ext cx="423372" cy="36086"/>
            </a:xfrm>
            <a:custGeom>
              <a:avLst/>
              <a:gdLst/>
              <a:ahLst/>
              <a:cxnLst/>
              <a:rect l="l" t="t" r="r" b="b"/>
              <a:pathLst>
                <a:path w="12354" h="1053" extrusionOk="0">
                  <a:moveTo>
                    <a:pt x="66" y="0"/>
                  </a:moveTo>
                  <a:lnTo>
                    <a:pt x="1" y="373"/>
                  </a:lnTo>
                  <a:lnTo>
                    <a:pt x="12353" y="1053"/>
                  </a:lnTo>
                  <a:cubicBezTo>
                    <a:pt x="12353" y="1053"/>
                    <a:pt x="11608" y="486"/>
                    <a:pt x="11317" y="470"/>
                  </a:cubicBezTo>
                  <a:cubicBezTo>
                    <a:pt x="8290" y="308"/>
                    <a:pt x="66" y="0"/>
                    <a:pt x="66" y="0"/>
                  </a:cubicBezTo>
                  <a:close/>
                </a:path>
              </a:pathLst>
            </a:custGeom>
            <a:solidFill>
              <a:srgbClr val="DDDBD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87" name="Google Shape;1987;p49"/>
            <p:cNvSpPr/>
            <p:nvPr/>
          </p:nvSpPr>
          <p:spPr>
            <a:xfrm>
              <a:off x="3974455" y="3895958"/>
              <a:ext cx="387834" cy="26114"/>
            </a:xfrm>
            <a:custGeom>
              <a:avLst/>
              <a:gdLst/>
              <a:ahLst/>
              <a:cxnLst/>
              <a:rect l="l" t="t" r="r" b="b"/>
              <a:pathLst>
                <a:path w="11317" h="762" extrusionOk="0">
                  <a:moveTo>
                    <a:pt x="49" y="1"/>
                  </a:moveTo>
                  <a:lnTo>
                    <a:pt x="1" y="373"/>
                  </a:lnTo>
                  <a:lnTo>
                    <a:pt x="11317" y="761"/>
                  </a:lnTo>
                  <a:lnTo>
                    <a:pt x="11317" y="761"/>
                  </a:lnTo>
                  <a:lnTo>
                    <a:pt x="49" y="1"/>
                  </a:lnTo>
                  <a:close/>
                </a:path>
              </a:pathLst>
            </a:custGeom>
            <a:solidFill>
              <a:srgbClr val="DDDBD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88" name="Google Shape;1988;p49"/>
            <p:cNvSpPr/>
            <p:nvPr/>
          </p:nvSpPr>
          <p:spPr>
            <a:xfrm>
              <a:off x="3941179" y="3945890"/>
              <a:ext cx="394482" cy="35641"/>
            </a:xfrm>
            <a:custGeom>
              <a:avLst/>
              <a:gdLst/>
              <a:ahLst/>
              <a:cxnLst/>
              <a:rect l="l" t="t" r="r" b="b"/>
              <a:pathLst>
                <a:path w="11511" h="1040" extrusionOk="0">
                  <a:moveTo>
                    <a:pt x="65" y="1"/>
                  </a:moveTo>
                  <a:lnTo>
                    <a:pt x="0" y="438"/>
                  </a:lnTo>
                  <a:cubicBezTo>
                    <a:pt x="0" y="438"/>
                    <a:pt x="6610" y="1040"/>
                    <a:pt x="10365" y="1040"/>
                  </a:cubicBezTo>
                  <a:cubicBezTo>
                    <a:pt x="10741" y="1040"/>
                    <a:pt x="11088" y="1034"/>
                    <a:pt x="11397" y="1021"/>
                  </a:cubicBezTo>
                  <a:cubicBezTo>
                    <a:pt x="11510" y="1021"/>
                    <a:pt x="65" y="1"/>
                    <a:pt x="65" y="1"/>
                  </a:cubicBezTo>
                  <a:close/>
                </a:path>
              </a:pathLst>
            </a:custGeom>
            <a:solidFill>
              <a:srgbClr val="DDDBD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89" name="Google Shape;1989;p49"/>
            <p:cNvSpPr/>
            <p:nvPr/>
          </p:nvSpPr>
          <p:spPr>
            <a:xfrm>
              <a:off x="3961124" y="4005246"/>
              <a:ext cx="393385" cy="21693"/>
            </a:xfrm>
            <a:custGeom>
              <a:avLst/>
              <a:gdLst/>
              <a:ahLst/>
              <a:cxnLst/>
              <a:rect l="l" t="t" r="r" b="b"/>
              <a:pathLst>
                <a:path w="11479" h="633" extrusionOk="0">
                  <a:moveTo>
                    <a:pt x="1" y="1"/>
                  </a:moveTo>
                  <a:lnTo>
                    <a:pt x="1" y="632"/>
                  </a:lnTo>
                  <a:cubicBezTo>
                    <a:pt x="1" y="632"/>
                    <a:pt x="7950" y="535"/>
                    <a:pt x="11349" y="389"/>
                  </a:cubicBezTo>
                  <a:cubicBezTo>
                    <a:pt x="11479" y="389"/>
                    <a:pt x="1" y="1"/>
                    <a:pt x="1" y="1"/>
                  </a:cubicBezTo>
                  <a:close/>
                </a:path>
              </a:pathLst>
            </a:custGeom>
            <a:solidFill>
              <a:srgbClr val="DDDBD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90" name="Google Shape;1990;p49"/>
            <p:cNvSpPr/>
            <p:nvPr/>
          </p:nvSpPr>
          <p:spPr>
            <a:xfrm>
              <a:off x="3939500" y="4049626"/>
              <a:ext cx="401713" cy="26422"/>
            </a:xfrm>
            <a:custGeom>
              <a:avLst/>
              <a:gdLst/>
              <a:ahLst/>
              <a:cxnLst/>
              <a:rect l="l" t="t" r="r" b="b"/>
              <a:pathLst>
                <a:path w="11722" h="771" extrusionOk="0">
                  <a:moveTo>
                    <a:pt x="114" y="1"/>
                  </a:moveTo>
                  <a:lnTo>
                    <a:pt x="1" y="600"/>
                  </a:lnTo>
                  <a:cubicBezTo>
                    <a:pt x="1" y="600"/>
                    <a:pt x="2997" y="771"/>
                    <a:pt x="5914" y="771"/>
                  </a:cubicBezTo>
                  <a:cubicBezTo>
                    <a:pt x="7490" y="771"/>
                    <a:pt x="9042" y="721"/>
                    <a:pt x="10086" y="568"/>
                  </a:cubicBezTo>
                  <a:cubicBezTo>
                    <a:pt x="11721" y="325"/>
                    <a:pt x="11365" y="66"/>
                    <a:pt x="11365" y="66"/>
                  </a:cubicBezTo>
                  <a:lnTo>
                    <a:pt x="114" y="1"/>
                  </a:lnTo>
                  <a:close/>
                </a:path>
              </a:pathLst>
            </a:custGeom>
            <a:solidFill>
              <a:srgbClr val="DDDBD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91" name="Google Shape;1991;p49"/>
            <p:cNvSpPr/>
            <p:nvPr/>
          </p:nvSpPr>
          <p:spPr>
            <a:xfrm>
              <a:off x="4007184" y="3546434"/>
              <a:ext cx="1003117" cy="236943"/>
            </a:xfrm>
            <a:custGeom>
              <a:avLst/>
              <a:gdLst/>
              <a:ahLst/>
              <a:cxnLst/>
              <a:rect l="l" t="t" r="r" b="b"/>
              <a:pathLst>
                <a:path w="29271" h="6914" extrusionOk="0">
                  <a:moveTo>
                    <a:pt x="2526" y="1"/>
                  </a:moveTo>
                  <a:cubicBezTo>
                    <a:pt x="891" y="1"/>
                    <a:pt x="745" y="891"/>
                    <a:pt x="535" y="2397"/>
                  </a:cubicBezTo>
                  <a:cubicBezTo>
                    <a:pt x="324" y="3902"/>
                    <a:pt x="1" y="6913"/>
                    <a:pt x="4663" y="6913"/>
                  </a:cubicBezTo>
                  <a:lnTo>
                    <a:pt x="29189" y="6913"/>
                  </a:lnTo>
                  <a:lnTo>
                    <a:pt x="29270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92" name="Google Shape;1992;p49"/>
            <p:cNvSpPr/>
            <p:nvPr/>
          </p:nvSpPr>
          <p:spPr>
            <a:xfrm>
              <a:off x="4203039" y="3546434"/>
              <a:ext cx="106545" cy="236943"/>
            </a:xfrm>
            <a:custGeom>
              <a:avLst/>
              <a:gdLst/>
              <a:ahLst/>
              <a:cxnLst/>
              <a:rect l="l" t="t" r="r" b="b"/>
              <a:pathLst>
                <a:path w="3109" h="6914" extrusionOk="0">
                  <a:moveTo>
                    <a:pt x="1215" y="1"/>
                  </a:moveTo>
                  <a:cubicBezTo>
                    <a:pt x="0" y="1700"/>
                    <a:pt x="227" y="5262"/>
                    <a:pt x="1490" y="6913"/>
                  </a:cubicBezTo>
                  <a:lnTo>
                    <a:pt x="3109" y="6913"/>
                  </a:lnTo>
                  <a:cubicBezTo>
                    <a:pt x="2218" y="6039"/>
                    <a:pt x="1975" y="4647"/>
                    <a:pt x="1911" y="3627"/>
                  </a:cubicBezTo>
                  <a:cubicBezTo>
                    <a:pt x="1830" y="2526"/>
                    <a:pt x="1911" y="1004"/>
                    <a:pt x="2720" y="1"/>
                  </a:cubicBezTo>
                  <a:close/>
                </a:path>
              </a:pathLst>
            </a:custGeom>
            <a:solidFill>
              <a:srgbClr val="AF174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93" name="Google Shape;1993;p49"/>
            <p:cNvSpPr/>
            <p:nvPr/>
          </p:nvSpPr>
          <p:spPr>
            <a:xfrm>
              <a:off x="4526483" y="3563432"/>
              <a:ext cx="512097" cy="206888"/>
            </a:xfrm>
            <a:custGeom>
              <a:avLst/>
              <a:gdLst/>
              <a:ahLst/>
              <a:cxnLst/>
              <a:rect l="l" t="t" r="r" b="b"/>
              <a:pathLst>
                <a:path w="14943" h="6037" extrusionOk="0">
                  <a:moveTo>
                    <a:pt x="14221" y="0"/>
                  </a:moveTo>
                  <a:cubicBezTo>
                    <a:pt x="14198" y="0"/>
                    <a:pt x="14178" y="15"/>
                    <a:pt x="14166" y="39"/>
                  </a:cubicBezTo>
                  <a:cubicBezTo>
                    <a:pt x="14096" y="36"/>
                    <a:pt x="14027" y="35"/>
                    <a:pt x="13958" y="35"/>
                  </a:cubicBezTo>
                  <a:cubicBezTo>
                    <a:pt x="13623" y="35"/>
                    <a:pt x="13290" y="66"/>
                    <a:pt x="12968" y="120"/>
                  </a:cubicBezTo>
                  <a:cubicBezTo>
                    <a:pt x="12401" y="184"/>
                    <a:pt x="11818" y="168"/>
                    <a:pt x="11252" y="184"/>
                  </a:cubicBezTo>
                  <a:cubicBezTo>
                    <a:pt x="10975" y="196"/>
                    <a:pt x="10351" y="199"/>
                    <a:pt x="9551" y="199"/>
                  </a:cubicBezTo>
                  <a:cubicBezTo>
                    <a:pt x="8551" y="199"/>
                    <a:pt x="7278" y="194"/>
                    <a:pt x="6070" y="194"/>
                  </a:cubicBezTo>
                  <a:cubicBezTo>
                    <a:pt x="4234" y="194"/>
                    <a:pt x="2552" y="206"/>
                    <a:pt x="2218" y="265"/>
                  </a:cubicBezTo>
                  <a:cubicBezTo>
                    <a:pt x="697" y="557"/>
                    <a:pt x="0" y="1302"/>
                    <a:pt x="438" y="4199"/>
                  </a:cubicBezTo>
                  <a:cubicBezTo>
                    <a:pt x="551" y="5025"/>
                    <a:pt x="1992" y="5656"/>
                    <a:pt x="3675" y="5753"/>
                  </a:cubicBezTo>
                  <a:cubicBezTo>
                    <a:pt x="4647" y="5802"/>
                    <a:pt x="13016" y="5948"/>
                    <a:pt x="13826" y="6029"/>
                  </a:cubicBezTo>
                  <a:cubicBezTo>
                    <a:pt x="13886" y="6032"/>
                    <a:pt x="13955" y="6037"/>
                    <a:pt x="14026" y="6037"/>
                  </a:cubicBezTo>
                  <a:cubicBezTo>
                    <a:pt x="14279" y="6037"/>
                    <a:pt x="14561" y="5982"/>
                    <a:pt x="14587" y="5640"/>
                  </a:cubicBezTo>
                  <a:cubicBezTo>
                    <a:pt x="14619" y="5414"/>
                    <a:pt x="14587" y="5187"/>
                    <a:pt x="14490" y="4993"/>
                  </a:cubicBezTo>
                  <a:cubicBezTo>
                    <a:pt x="14344" y="4798"/>
                    <a:pt x="14344" y="4555"/>
                    <a:pt x="14490" y="4361"/>
                  </a:cubicBezTo>
                  <a:cubicBezTo>
                    <a:pt x="14571" y="4264"/>
                    <a:pt x="14635" y="4151"/>
                    <a:pt x="14684" y="4021"/>
                  </a:cubicBezTo>
                  <a:cubicBezTo>
                    <a:pt x="14943" y="3422"/>
                    <a:pt x="13988" y="2791"/>
                    <a:pt x="14490" y="2240"/>
                  </a:cubicBezTo>
                  <a:cubicBezTo>
                    <a:pt x="14651" y="2079"/>
                    <a:pt x="14749" y="1868"/>
                    <a:pt x="14781" y="1658"/>
                  </a:cubicBezTo>
                  <a:cubicBezTo>
                    <a:pt x="14797" y="1463"/>
                    <a:pt x="14684" y="1334"/>
                    <a:pt x="14619" y="1188"/>
                  </a:cubicBezTo>
                  <a:cubicBezTo>
                    <a:pt x="14425" y="719"/>
                    <a:pt x="14862" y="184"/>
                    <a:pt x="14247" y="6"/>
                  </a:cubicBezTo>
                  <a:cubicBezTo>
                    <a:pt x="14238" y="2"/>
                    <a:pt x="14229" y="0"/>
                    <a:pt x="14221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94" name="Google Shape;1994;p49"/>
            <p:cNvSpPr/>
            <p:nvPr/>
          </p:nvSpPr>
          <p:spPr>
            <a:xfrm>
              <a:off x="4594167" y="3588587"/>
              <a:ext cx="62166" cy="144859"/>
            </a:xfrm>
            <a:custGeom>
              <a:avLst/>
              <a:gdLst/>
              <a:ahLst/>
              <a:cxnLst/>
              <a:rect l="l" t="t" r="r" b="b"/>
              <a:pathLst>
                <a:path w="1814" h="4227" extrusionOk="0">
                  <a:moveTo>
                    <a:pt x="1619" y="1"/>
                  </a:moveTo>
                  <a:cubicBezTo>
                    <a:pt x="729" y="1"/>
                    <a:pt x="1" y="956"/>
                    <a:pt x="1" y="2122"/>
                  </a:cubicBezTo>
                  <a:cubicBezTo>
                    <a:pt x="1" y="3287"/>
                    <a:pt x="713" y="4226"/>
                    <a:pt x="1619" y="4226"/>
                  </a:cubicBezTo>
                  <a:cubicBezTo>
                    <a:pt x="1684" y="4226"/>
                    <a:pt x="1749" y="4226"/>
                    <a:pt x="1814" y="4210"/>
                  </a:cubicBezTo>
                  <a:cubicBezTo>
                    <a:pt x="1020" y="4081"/>
                    <a:pt x="405" y="3206"/>
                    <a:pt x="405" y="2122"/>
                  </a:cubicBezTo>
                  <a:cubicBezTo>
                    <a:pt x="405" y="1037"/>
                    <a:pt x="1004" y="147"/>
                    <a:pt x="1814" y="17"/>
                  </a:cubicBezTo>
                  <a:cubicBezTo>
                    <a:pt x="1749" y="17"/>
                    <a:pt x="1684" y="1"/>
                    <a:pt x="1619" y="1"/>
                  </a:cubicBezTo>
                  <a:close/>
                </a:path>
              </a:pathLst>
            </a:custGeom>
            <a:solidFill>
              <a:srgbClr val="DDDBD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95" name="Google Shape;1995;p49"/>
            <p:cNvSpPr/>
            <p:nvPr/>
          </p:nvSpPr>
          <p:spPr>
            <a:xfrm>
              <a:off x="4664626" y="3598045"/>
              <a:ext cx="362885" cy="20562"/>
            </a:xfrm>
            <a:custGeom>
              <a:avLst/>
              <a:gdLst/>
              <a:ahLst/>
              <a:cxnLst/>
              <a:rect l="l" t="t" r="r" b="b"/>
              <a:pathLst>
                <a:path w="10589" h="600" extrusionOk="0">
                  <a:moveTo>
                    <a:pt x="10523" y="0"/>
                  </a:moveTo>
                  <a:lnTo>
                    <a:pt x="1" y="551"/>
                  </a:lnTo>
                  <a:lnTo>
                    <a:pt x="1441" y="599"/>
                  </a:lnTo>
                  <a:lnTo>
                    <a:pt x="10588" y="178"/>
                  </a:lnTo>
                  <a:lnTo>
                    <a:pt x="10523" y="0"/>
                  </a:lnTo>
                  <a:close/>
                </a:path>
              </a:pathLst>
            </a:custGeom>
            <a:solidFill>
              <a:srgbClr val="DDDBD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96" name="Google Shape;1996;p49"/>
            <p:cNvSpPr/>
            <p:nvPr/>
          </p:nvSpPr>
          <p:spPr>
            <a:xfrm>
              <a:off x="4651878" y="3652947"/>
              <a:ext cx="372858" cy="20014"/>
            </a:xfrm>
            <a:custGeom>
              <a:avLst/>
              <a:gdLst/>
              <a:ahLst/>
              <a:cxnLst/>
              <a:rect l="l" t="t" r="r" b="b"/>
              <a:pathLst>
                <a:path w="10880" h="584" extrusionOk="0">
                  <a:moveTo>
                    <a:pt x="10685" y="1"/>
                  </a:moveTo>
                  <a:cubicBezTo>
                    <a:pt x="10685" y="1"/>
                    <a:pt x="6816" y="244"/>
                    <a:pt x="130" y="406"/>
                  </a:cubicBezTo>
                  <a:cubicBezTo>
                    <a:pt x="0" y="406"/>
                    <a:pt x="10879" y="584"/>
                    <a:pt x="10879" y="584"/>
                  </a:cubicBezTo>
                  <a:lnTo>
                    <a:pt x="10685" y="1"/>
                  </a:lnTo>
                  <a:close/>
                </a:path>
              </a:pathLst>
            </a:custGeom>
            <a:solidFill>
              <a:srgbClr val="DDDBD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97" name="Google Shape;1997;p49"/>
            <p:cNvSpPr/>
            <p:nvPr/>
          </p:nvSpPr>
          <p:spPr>
            <a:xfrm>
              <a:off x="4671275" y="3700685"/>
              <a:ext cx="351233" cy="34990"/>
            </a:xfrm>
            <a:custGeom>
              <a:avLst/>
              <a:gdLst/>
              <a:ahLst/>
              <a:cxnLst/>
              <a:rect l="l" t="t" r="r" b="b"/>
              <a:pathLst>
                <a:path w="10249" h="1021" extrusionOk="0">
                  <a:moveTo>
                    <a:pt x="1" y="0"/>
                  </a:moveTo>
                  <a:cubicBezTo>
                    <a:pt x="1" y="0"/>
                    <a:pt x="843" y="291"/>
                    <a:pt x="2283" y="631"/>
                  </a:cubicBezTo>
                  <a:cubicBezTo>
                    <a:pt x="3678" y="954"/>
                    <a:pt x="6175" y="1021"/>
                    <a:pt x="8002" y="1021"/>
                  </a:cubicBezTo>
                  <a:cubicBezTo>
                    <a:pt x="9292" y="1021"/>
                    <a:pt x="10248" y="988"/>
                    <a:pt x="10248" y="988"/>
                  </a:cubicBezTo>
                  <a:lnTo>
                    <a:pt x="10167" y="550"/>
                  </a:lnTo>
                  <a:lnTo>
                    <a:pt x="1" y="0"/>
                  </a:lnTo>
                  <a:close/>
                </a:path>
              </a:pathLst>
            </a:custGeom>
            <a:solidFill>
              <a:srgbClr val="DDDBD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pic>
        <p:nvPicPr>
          <p:cNvPr id="36" name="Image 34">
            <a:extLst>
              <a:ext uri="{FF2B5EF4-FFF2-40B4-BE49-F238E27FC236}">
                <a16:creationId xmlns:a16="http://schemas.microsoft.com/office/drawing/2014/main" id="{2706700D-B5EA-4505-AA91-C75E2BF0000F}"/>
              </a:ext>
            </a:extLst>
          </p:cNvPr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257497" y="221572"/>
            <a:ext cx="1641748" cy="12398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5015267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4" name="Google Shape;1964;p49"/>
          <p:cNvSpPr txBox="1">
            <a:spLocks noGrp="1"/>
          </p:cNvSpPr>
          <p:nvPr>
            <p:ph type="subTitle" idx="1"/>
          </p:nvPr>
        </p:nvSpPr>
        <p:spPr>
          <a:xfrm>
            <a:off x="1715784" y="284309"/>
            <a:ext cx="7328324" cy="4548948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342900" lvl="0" indent="-342900">
              <a:spcAft>
                <a:spcPts val="1600"/>
              </a:spcAft>
              <a:buFont typeface="Wingdings" panose="05000000000000000000" pitchFamily="2" charset="2"/>
              <a:buChar char="q"/>
            </a:pPr>
            <a:r>
              <a:rPr lang="en-US" dirty="0" err="1"/>
              <a:t>Există</a:t>
            </a:r>
            <a:r>
              <a:rPr lang="en-US" dirty="0"/>
              <a:t>, de </a:t>
            </a:r>
            <a:r>
              <a:rPr lang="en-US" dirty="0" err="1"/>
              <a:t>asemenea</a:t>
            </a:r>
            <a:r>
              <a:rPr lang="en-US" dirty="0"/>
              <a:t>, </a:t>
            </a:r>
            <a:r>
              <a:rPr lang="en-US" dirty="0" err="1"/>
              <a:t>mai</a:t>
            </a:r>
            <a:r>
              <a:rPr lang="en-US" dirty="0"/>
              <a:t> </a:t>
            </a:r>
            <a:r>
              <a:rPr lang="en-US" dirty="0" err="1"/>
              <a:t>multe</a:t>
            </a:r>
            <a:r>
              <a:rPr lang="en-US" dirty="0"/>
              <a:t> </a:t>
            </a:r>
            <a:r>
              <a:rPr lang="en-US" dirty="0" err="1"/>
              <a:t>semne</a:t>
            </a:r>
            <a:r>
              <a:rPr lang="en-US" dirty="0"/>
              <a:t> care pot fi </a:t>
            </a:r>
            <a:r>
              <a:rPr lang="en-US" dirty="0" err="1"/>
              <a:t>incluse</a:t>
            </a:r>
            <a:r>
              <a:rPr lang="en-US" dirty="0"/>
              <a:t> </a:t>
            </a:r>
            <a:r>
              <a:rPr lang="en-US" dirty="0" err="1"/>
              <a:t>în</a:t>
            </a:r>
            <a:r>
              <a:rPr lang="en-US" dirty="0"/>
              <a:t> </a:t>
            </a:r>
            <a:r>
              <a:rPr lang="en-US" dirty="0" err="1"/>
              <a:t>criteriile</a:t>
            </a:r>
            <a:r>
              <a:rPr lang="en-US" dirty="0"/>
              <a:t> de </a:t>
            </a:r>
            <a:r>
              <a:rPr lang="en-US" dirty="0" err="1"/>
              <a:t>evaluare</a:t>
            </a:r>
            <a:r>
              <a:rPr lang="en-US" dirty="0"/>
              <a:t> </a:t>
            </a:r>
            <a:r>
              <a:rPr lang="en-US" dirty="0" err="1"/>
              <a:t>și</a:t>
            </a:r>
            <a:r>
              <a:rPr lang="en-US" dirty="0"/>
              <a:t> care pot </a:t>
            </a:r>
            <a:r>
              <a:rPr lang="en-US" dirty="0" err="1"/>
              <a:t>indica</a:t>
            </a:r>
            <a:r>
              <a:rPr lang="en-US" dirty="0"/>
              <a:t> </a:t>
            </a:r>
            <a:r>
              <a:rPr lang="en-US" dirty="0" err="1"/>
              <a:t>factori</a:t>
            </a:r>
            <a:r>
              <a:rPr lang="en-US" dirty="0"/>
              <a:t> de </a:t>
            </a:r>
            <a:r>
              <a:rPr lang="en-US" dirty="0" err="1"/>
              <a:t>risc</a:t>
            </a:r>
            <a:r>
              <a:rPr lang="en-US" dirty="0"/>
              <a:t> </a:t>
            </a:r>
            <a:r>
              <a:rPr lang="en-US" dirty="0" err="1"/>
              <a:t>încă</a:t>
            </a:r>
            <a:r>
              <a:rPr lang="en-US" dirty="0"/>
              <a:t> de la </a:t>
            </a:r>
            <a:r>
              <a:rPr lang="en-US" dirty="0" err="1"/>
              <a:t>vârsta</a:t>
            </a:r>
            <a:r>
              <a:rPr lang="en-US" dirty="0"/>
              <a:t> </a:t>
            </a:r>
            <a:r>
              <a:rPr lang="en-US" dirty="0" err="1"/>
              <a:t>preșcolară</a:t>
            </a:r>
            <a:r>
              <a:rPr lang="en-US" dirty="0"/>
              <a:t>.</a:t>
            </a:r>
          </a:p>
          <a:p>
            <a:pPr marL="342900" lvl="0" indent="-342900">
              <a:spcAft>
                <a:spcPts val="1600"/>
              </a:spcAft>
              <a:buFont typeface="Wingdings" panose="05000000000000000000" pitchFamily="2" charset="2"/>
              <a:buChar char="q"/>
            </a:pPr>
            <a:r>
              <a:rPr lang="en-US" dirty="0" err="1"/>
              <a:t>Criteriile</a:t>
            </a:r>
            <a:r>
              <a:rPr lang="en-US" dirty="0"/>
              <a:t> de </a:t>
            </a:r>
            <a:r>
              <a:rPr lang="en-US" dirty="0" err="1"/>
              <a:t>bază</a:t>
            </a:r>
            <a:r>
              <a:rPr lang="en-US" dirty="0"/>
              <a:t> sunt: </a:t>
            </a:r>
            <a:r>
              <a:rPr lang="en-US" dirty="0" err="1"/>
              <a:t>dezvoltarea</a:t>
            </a:r>
            <a:r>
              <a:rPr lang="en-US" dirty="0"/>
              <a:t> </a:t>
            </a:r>
            <a:r>
              <a:rPr lang="en-US" dirty="0" err="1"/>
              <a:t>vorbirii</a:t>
            </a:r>
            <a:r>
              <a:rPr lang="en-US" dirty="0"/>
              <a:t> </a:t>
            </a:r>
            <a:r>
              <a:rPr lang="en-US" dirty="0" err="1"/>
              <a:t>orale</a:t>
            </a:r>
            <a:r>
              <a:rPr lang="en-US" dirty="0"/>
              <a:t> </a:t>
            </a:r>
            <a:r>
              <a:rPr lang="en-US" dirty="0" err="1"/>
              <a:t>în</a:t>
            </a:r>
            <a:r>
              <a:rPr lang="en-US" dirty="0"/>
              <a:t> general, </a:t>
            </a:r>
            <a:r>
              <a:rPr lang="en-US" dirty="0" err="1"/>
              <a:t>dezvoltarea</a:t>
            </a:r>
            <a:r>
              <a:rPr lang="en-US" dirty="0"/>
              <a:t> </a:t>
            </a:r>
            <a:r>
              <a:rPr lang="en-US" dirty="0" err="1"/>
              <a:t>proceselor</a:t>
            </a:r>
            <a:r>
              <a:rPr lang="en-US" dirty="0"/>
              <a:t> </a:t>
            </a:r>
            <a:r>
              <a:rPr lang="en-US" dirty="0" err="1"/>
              <a:t>fonologice</a:t>
            </a:r>
            <a:r>
              <a:rPr lang="en-US" dirty="0"/>
              <a:t>, </a:t>
            </a:r>
            <a:r>
              <a:rPr lang="en-US" dirty="0" err="1"/>
              <a:t>atenția</a:t>
            </a:r>
            <a:r>
              <a:rPr lang="en-US" dirty="0"/>
              <a:t> </a:t>
            </a:r>
            <a:r>
              <a:rPr lang="en-US" dirty="0" err="1"/>
              <a:t>și</a:t>
            </a:r>
            <a:r>
              <a:rPr lang="en-US" dirty="0"/>
              <a:t> </a:t>
            </a:r>
            <a:r>
              <a:rPr lang="en-US" dirty="0" err="1"/>
              <a:t>memoria</a:t>
            </a:r>
            <a:r>
              <a:rPr lang="en-US" dirty="0"/>
              <a:t> </a:t>
            </a:r>
            <a:r>
              <a:rPr lang="en-US" dirty="0" err="1"/>
              <a:t>auditivă</a:t>
            </a:r>
            <a:r>
              <a:rPr lang="en-US" dirty="0"/>
              <a:t>, </a:t>
            </a:r>
            <a:r>
              <a:rPr lang="en-US" dirty="0" err="1"/>
              <a:t>dezvoltarea</a:t>
            </a:r>
            <a:r>
              <a:rPr lang="en-US" dirty="0"/>
              <a:t> </a:t>
            </a:r>
            <a:r>
              <a:rPr lang="en-US" dirty="0" err="1"/>
              <a:t>vederii</a:t>
            </a:r>
            <a:r>
              <a:rPr lang="en-US" dirty="0"/>
              <a:t>, </a:t>
            </a:r>
            <a:r>
              <a:rPr lang="en-US" dirty="0" err="1"/>
              <a:t>conceptele</a:t>
            </a:r>
            <a:r>
              <a:rPr lang="en-US" dirty="0"/>
              <a:t> </a:t>
            </a:r>
            <a:r>
              <a:rPr lang="en-US" dirty="0" err="1"/>
              <a:t>spațiale</a:t>
            </a:r>
            <a:r>
              <a:rPr lang="en-US" dirty="0"/>
              <a:t> </a:t>
            </a:r>
            <a:r>
              <a:rPr lang="en-US" dirty="0" err="1"/>
              <a:t>și</a:t>
            </a:r>
            <a:r>
              <a:rPr lang="en-US" dirty="0"/>
              <a:t> </a:t>
            </a:r>
            <a:r>
              <a:rPr lang="en-US" dirty="0" err="1"/>
              <a:t>temporale</a:t>
            </a:r>
            <a:r>
              <a:rPr lang="en-US" dirty="0"/>
              <a:t>, </a:t>
            </a:r>
            <a:r>
              <a:rPr lang="en-US" dirty="0" err="1"/>
              <a:t>abilitățile</a:t>
            </a:r>
            <a:r>
              <a:rPr lang="en-US" dirty="0"/>
              <a:t> </a:t>
            </a:r>
            <a:r>
              <a:rPr lang="en-US" dirty="0" err="1"/>
              <a:t>motorii</a:t>
            </a:r>
            <a:r>
              <a:rPr lang="en-US" dirty="0"/>
              <a:t> (</a:t>
            </a:r>
            <a:r>
              <a:rPr lang="en-US" dirty="0" err="1"/>
              <a:t>activitatea</a:t>
            </a:r>
            <a:r>
              <a:rPr lang="en-US" dirty="0"/>
              <a:t> </a:t>
            </a:r>
            <a:r>
              <a:rPr lang="en-US" dirty="0" err="1"/>
              <a:t>musculaturii</a:t>
            </a:r>
            <a:r>
              <a:rPr lang="en-US" dirty="0"/>
              <a:t> </a:t>
            </a:r>
            <a:r>
              <a:rPr lang="en-US" dirty="0" err="1"/>
              <a:t>mici</a:t>
            </a:r>
            <a:r>
              <a:rPr lang="en-US" dirty="0"/>
              <a:t> </a:t>
            </a:r>
            <a:r>
              <a:rPr lang="en-US" dirty="0" err="1"/>
              <a:t>și</a:t>
            </a:r>
            <a:r>
              <a:rPr lang="en-US" dirty="0"/>
              <a:t> </a:t>
            </a:r>
            <a:r>
              <a:rPr lang="en-US" dirty="0" err="1"/>
              <a:t>mari</a:t>
            </a:r>
            <a:r>
              <a:rPr lang="en-US" dirty="0"/>
              <a:t>), care </a:t>
            </a:r>
            <a:r>
              <a:rPr lang="en-US" dirty="0" err="1"/>
              <a:t>trebuie</a:t>
            </a:r>
            <a:r>
              <a:rPr lang="en-US" dirty="0"/>
              <a:t> </a:t>
            </a:r>
            <a:r>
              <a:rPr lang="en-US" dirty="0" err="1"/>
              <a:t>clarificate</a:t>
            </a:r>
            <a:r>
              <a:rPr lang="en-US" dirty="0"/>
              <a:t> </a:t>
            </a:r>
            <a:r>
              <a:rPr lang="en-US" dirty="0" err="1"/>
              <a:t>prin</a:t>
            </a:r>
            <a:r>
              <a:rPr lang="en-US" dirty="0"/>
              <a:t> </a:t>
            </a:r>
            <a:r>
              <a:rPr lang="en-US" dirty="0" err="1"/>
              <a:t>determinarea</a:t>
            </a:r>
            <a:r>
              <a:rPr lang="en-US" dirty="0"/>
              <a:t> </a:t>
            </a:r>
            <a:r>
              <a:rPr lang="en-US" dirty="0" err="1"/>
              <a:t>unor</a:t>
            </a:r>
            <a:r>
              <a:rPr lang="en-US" dirty="0"/>
              <a:t> </a:t>
            </a:r>
            <a:r>
              <a:rPr lang="en-US" dirty="0" err="1"/>
              <a:t>indicatori</a:t>
            </a:r>
            <a:r>
              <a:rPr lang="en-US" dirty="0"/>
              <a:t> </a:t>
            </a:r>
            <a:r>
              <a:rPr lang="en-US" dirty="0" err="1"/>
              <a:t>specifici</a:t>
            </a:r>
            <a:r>
              <a:rPr lang="en-US" dirty="0"/>
              <a:t> </a:t>
            </a:r>
            <a:r>
              <a:rPr lang="en-US" dirty="0" err="1"/>
              <a:t>pentru</a:t>
            </a:r>
            <a:r>
              <a:rPr lang="en-US" dirty="0"/>
              <a:t> a </a:t>
            </a:r>
            <a:r>
              <a:rPr lang="en-US" dirty="0" err="1"/>
              <a:t>evalua</a:t>
            </a:r>
            <a:r>
              <a:rPr lang="en-US" dirty="0"/>
              <a:t> </a:t>
            </a:r>
            <a:r>
              <a:rPr lang="en-US" dirty="0" err="1"/>
              <a:t>existența</a:t>
            </a:r>
            <a:r>
              <a:rPr lang="en-US" dirty="0"/>
              <a:t> </a:t>
            </a:r>
            <a:r>
              <a:rPr lang="en-US" dirty="0" err="1"/>
              <a:t>tulburărilor</a:t>
            </a:r>
            <a:r>
              <a:rPr lang="en-US" dirty="0"/>
              <a:t> de </a:t>
            </a:r>
            <a:r>
              <a:rPr lang="en-US" dirty="0" err="1"/>
              <a:t>lectură</a:t>
            </a:r>
            <a:r>
              <a:rPr lang="en-US" dirty="0"/>
              <a:t> </a:t>
            </a:r>
            <a:r>
              <a:rPr lang="en-US" dirty="0" err="1"/>
              <a:t>sau</a:t>
            </a:r>
            <a:r>
              <a:rPr lang="en-US" dirty="0"/>
              <a:t> a </a:t>
            </a:r>
            <a:r>
              <a:rPr lang="en-US" dirty="0" err="1"/>
              <a:t>tulburărilor</a:t>
            </a:r>
            <a:r>
              <a:rPr lang="en-US" dirty="0"/>
              <a:t> </a:t>
            </a:r>
            <a:r>
              <a:rPr lang="en-US" dirty="0" err="1"/>
              <a:t>specifice</a:t>
            </a:r>
            <a:r>
              <a:rPr lang="en-US" dirty="0"/>
              <a:t> de </a:t>
            </a:r>
            <a:r>
              <a:rPr lang="en-US" dirty="0" err="1"/>
              <a:t>lectură</a:t>
            </a:r>
            <a:endParaRPr dirty="0"/>
          </a:p>
        </p:txBody>
      </p:sp>
      <p:grpSp>
        <p:nvGrpSpPr>
          <p:cNvPr id="1965" name="Google Shape;1965;p49"/>
          <p:cNvGrpSpPr/>
          <p:nvPr/>
        </p:nvGrpSpPr>
        <p:grpSpPr>
          <a:xfrm>
            <a:off x="318976" y="3308521"/>
            <a:ext cx="1588598" cy="1375935"/>
            <a:chOff x="3892344" y="3269050"/>
            <a:chExt cx="1359286" cy="1177321"/>
          </a:xfrm>
        </p:grpSpPr>
        <p:sp>
          <p:nvSpPr>
            <p:cNvPr id="1966" name="Google Shape;1966;p49"/>
            <p:cNvSpPr/>
            <p:nvPr/>
          </p:nvSpPr>
          <p:spPr>
            <a:xfrm>
              <a:off x="3912872" y="3269050"/>
              <a:ext cx="981459" cy="284064"/>
            </a:xfrm>
            <a:custGeom>
              <a:avLst/>
              <a:gdLst/>
              <a:ahLst/>
              <a:cxnLst/>
              <a:rect l="l" t="t" r="r" b="b"/>
              <a:pathLst>
                <a:path w="28639" h="8289" extrusionOk="0">
                  <a:moveTo>
                    <a:pt x="4388" y="0"/>
                  </a:moveTo>
                  <a:cubicBezTo>
                    <a:pt x="2850" y="0"/>
                    <a:pt x="988" y="1603"/>
                    <a:pt x="988" y="3222"/>
                  </a:cubicBezTo>
                  <a:cubicBezTo>
                    <a:pt x="988" y="3222"/>
                    <a:pt x="1" y="8289"/>
                    <a:pt x="4388" y="8289"/>
                  </a:cubicBezTo>
                  <a:lnTo>
                    <a:pt x="28639" y="8289"/>
                  </a:lnTo>
                  <a:lnTo>
                    <a:pt x="28639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67" name="Google Shape;1967;p49"/>
            <p:cNvSpPr/>
            <p:nvPr/>
          </p:nvSpPr>
          <p:spPr>
            <a:xfrm>
              <a:off x="4017739" y="3269050"/>
              <a:ext cx="99897" cy="284612"/>
            </a:xfrm>
            <a:custGeom>
              <a:avLst/>
              <a:gdLst/>
              <a:ahLst/>
              <a:cxnLst/>
              <a:rect l="l" t="t" r="r" b="b"/>
              <a:pathLst>
                <a:path w="2915" h="8305" extrusionOk="0">
                  <a:moveTo>
                    <a:pt x="1117" y="0"/>
                  </a:moveTo>
                  <a:cubicBezTo>
                    <a:pt x="0" y="2056"/>
                    <a:pt x="195" y="6314"/>
                    <a:pt x="1376" y="8305"/>
                  </a:cubicBezTo>
                  <a:lnTo>
                    <a:pt x="2914" y="8289"/>
                  </a:lnTo>
                  <a:cubicBezTo>
                    <a:pt x="2089" y="7253"/>
                    <a:pt x="1862" y="5569"/>
                    <a:pt x="1781" y="4355"/>
                  </a:cubicBezTo>
                  <a:cubicBezTo>
                    <a:pt x="1716" y="3044"/>
                    <a:pt x="1781" y="1214"/>
                    <a:pt x="2542" y="0"/>
                  </a:cubicBezTo>
                  <a:close/>
                </a:path>
              </a:pathLst>
            </a:custGeom>
            <a:solidFill>
              <a:srgbClr val="C68A1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68" name="Google Shape;1968;p49"/>
            <p:cNvSpPr/>
            <p:nvPr/>
          </p:nvSpPr>
          <p:spPr>
            <a:xfrm>
              <a:off x="4097075" y="3269050"/>
              <a:ext cx="99897" cy="284612"/>
            </a:xfrm>
            <a:custGeom>
              <a:avLst/>
              <a:gdLst/>
              <a:ahLst/>
              <a:cxnLst/>
              <a:rect l="l" t="t" r="r" b="b"/>
              <a:pathLst>
                <a:path w="2915" h="8305" extrusionOk="0">
                  <a:moveTo>
                    <a:pt x="1133" y="0"/>
                  </a:moveTo>
                  <a:cubicBezTo>
                    <a:pt x="0" y="2056"/>
                    <a:pt x="195" y="6314"/>
                    <a:pt x="1392" y="8305"/>
                  </a:cubicBezTo>
                  <a:lnTo>
                    <a:pt x="2914" y="8289"/>
                  </a:lnTo>
                  <a:cubicBezTo>
                    <a:pt x="2089" y="7253"/>
                    <a:pt x="1862" y="5569"/>
                    <a:pt x="1797" y="4355"/>
                  </a:cubicBezTo>
                  <a:cubicBezTo>
                    <a:pt x="1716" y="3044"/>
                    <a:pt x="1797" y="1214"/>
                    <a:pt x="2542" y="0"/>
                  </a:cubicBezTo>
                  <a:close/>
                </a:path>
              </a:pathLst>
            </a:custGeom>
            <a:solidFill>
              <a:srgbClr val="C68A1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69" name="Google Shape;1969;p49"/>
            <p:cNvSpPr/>
            <p:nvPr/>
          </p:nvSpPr>
          <p:spPr>
            <a:xfrm>
              <a:off x="4270723" y="3289578"/>
              <a:ext cx="654146" cy="248012"/>
            </a:xfrm>
            <a:custGeom>
              <a:avLst/>
              <a:gdLst/>
              <a:ahLst/>
              <a:cxnLst/>
              <a:rect l="l" t="t" r="r" b="b"/>
              <a:pathLst>
                <a:path w="19088" h="7237" extrusionOk="0">
                  <a:moveTo>
                    <a:pt x="18164" y="0"/>
                  </a:moveTo>
                  <a:cubicBezTo>
                    <a:pt x="18116" y="0"/>
                    <a:pt x="18067" y="16"/>
                    <a:pt x="18051" y="49"/>
                  </a:cubicBezTo>
                  <a:cubicBezTo>
                    <a:pt x="17962" y="46"/>
                    <a:pt x="17873" y="45"/>
                    <a:pt x="17784" y="45"/>
                  </a:cubicBezTo>
                  <a:cubicBezTo>
                    <a:pt x="17339" y="45"/>
                    <a:pt x="16896" y="78"/>
                    <a:pt x="16465" y="146"/>
                  </a:cubicBezTo>
                  <a:cubicBezTo>
                    <a:pt x="15704" y="211"/>
                    <a:pt x="14943" y="194"/>
                    <a:pt x="14182" y="227"/>
                  </a:cubicBezTo>
                  <a:cubicBezTo>
                    <a:pt x="13864" y="237"/>
                    <a:pt x="13198" y="240"/>
                    <a:pt x="12335" y="240"/>
                  </a:cubicBezTo>
                  <a:cubicBezTo>
                    <a:pt x="11002" y="240"/>
                    <a:pt x="9197" y="233"/>
                    <a:pt x="7477" y="233"/>
                  </a:cubicBezTo>
                  <a:cubicBezTo>
                    <a:pt x="4983" y="233"/>
                    <a:pt x="2665" y="248"/>
                    <a:pt x="2218" y="324"/>
                  </a:cubicBezTo>
                  <a:cubicBezTo>
                    <a:pt x="211" y="648"/>
                    <a:pt x="0" y="4403"/>
                    <a:pt x="745" y="5650"/>
                  </a:cubicBezTo>
                  <a:cubicBezTo>
                    <a:pt x="1279" y="6540"/>
                    <a:pt x="3109" y="6897"/>
                    <a:pt x="4145" y="6897"/>
                  </a:cubicBezTo>
                  <a:cubicBezTo>
                    <a:pt x="5424" y="6897"/>
                    <a:pt x="16545" y="7139"/>
                    <a:pt x="17614" y="7220"/>
                  </a:cubicBezTo>
                  <a:cubicBezTo>
                    <a:pt x="17700" y="7228"/>
                    <a:pt x="17801" y="7236"/>
                    <a:pt x="17905" y="7236"/>
                  </a:cubicBezTo>
                  <a:cubicBezTo>
                    <a:pt x="18228" y="7236"/>
                    <a:pt x="18581" y="7159"/>
                    <a:pt x="18618" y="6767"/>
                  </a:cubicBezTo>
                  <a:cubicBezTo>
                    <a:pt x="18666" y="6492"/>
                    <a:pt x="18618" y="6217"/>
                    <a:pt x="18472" y="5974"/>
                  </a:cubicBezTo>
                  <a:cubicBezTo>
                    <a:pt x="18294" y="5682"/>
                    <a:pt x="18278" y="5504"/>
                    <a:pt x="18488" y="5229"/>
                  </a:cubicBezTo>
                  <a:cubicBezTo>
                    <a:pt x="18585" y="5116"/>
                    <a:pt x="18682" y="4970"/>
                    <a:pt x="18763" y="4824"/>
                  </a:cubicBezTo>
                  <a:cubicBezTo>
                    <a:pt x="19087" y="4096"/>
                    <a:pt x="17841" y="3335"/>
                    <a:pt x="18472" y="2687"/>
                  </a:cubicBezTo>
                  <a:cubicBezTo>
                    <a:pt x="18682" y="2509"/>
                    <a:pt x="18828" y="2250"/>
                    <a:pt x="18860" y="1975"/>
                  </a:cubicBezTo>
                  <a:cubicBezTo>
                    <a:pt x="18893" y="1765"/>
                    <a:pt x="18747" y="1603"/>
                    <a:pt x="18666" y="1425"/>
                  </a:cubicBezTo>
                  <a:cubicBezTo>
                    <a:pt x="18407" y="858"/>
                    <a:pt x="18990" y="227"/>
                    <a:pt x="18164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70" name="Google Shape;1970;p49"/>
            <p:cNvSpPr/>
            <p:nvPr/>
          </p:nvSpPr>
          <p:spPr>
            <a:xfrm>
              <a:off x="4300127" y="3305650"/>
              <a:ext cx="100445" cy="211412"/>
            </a:xfrm>
            <a:custGeom>
              <a:avLst/>
              <a:gdLst/>
              <a:ahLst/>
              <a:cxnLst/>
              <a:rect l="l" t="t" r="r" b="b"/>
              <a:pathLst>
                <a:path w="2931" h="6169" extrusionOk="0">
                  <a:moveTo>
                    <a:pt x="2607" y="1"/>
                  </a:moveTo>
                  <a:cubicBezTo>
                    <a:pt x="1166" y="1"/>
                    <a:pt x="0" y="1377"/>
                    <a:pt x="0" y="3076"/>
                  </a:cubicBezTo>
                  <a:cubicBezTo>
                    <a:pt x="0" y="4776"/>
                    <a:pt x="1166" y="6169"/>
                    <a:pt x="2607" y="6169"/>
                  </a:cubicBezTo>
                  <a:cubicBezTo>
                    <a:pt x="2704" y="6169"/>
                    <a:pt x="2817" y="6152"/>
                    <a:pt x="2931" y="6136"/>
                  </a:cubicBezTo>
                  <a:cubicBezTo>
                    <a:pt x="1652" y="5942"/>
                    <a:pt x="664" y="4647"/>
                    <a:pt x="664" y="3076"/>
                  </a:cubicBezTo>
                  <a:cubicBezTo>
                    <a:pt x="664" y="1506"/>
                    <a:pt x="1652" y="211"/>
                    <a:pt x="2931" y="17"/>
                  </a:cubicBezTo>
                  <a:cubicBezTo>
                    <a:pt x="2817" y="1"/>
                    <a:pt x="2704" y="1"/>
                    <a:pt x="2607" y="1"/>
                  </a:cubicBezTo>
                  <a:close/>
                </a:path>
              </a:pathLst>
            </a:custGeom>
            <a:solidFill>
              <a:srgbClr val="DDDBD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71" name="Google Shape;1971;p49"/>
            <p:cNvSpPr/>
            <p:nvPr/>
          </p:nvSpPr>
          <p:spPr>
            <a:xfrm>
              <a:off x="4436591" y="3328406"/>
              <a:ext cx="473851" cy="27210"/>
            </a:xfrm>
            <a:custGeom>
              <a:avLst/>
              <a:gdLst/>
              <a:ahLst/>
              <a:cxnLst/>
              <a:rect l="l" t="t" r="r" b="b"/>
              <a:pathLst>
                <a:path w="13827" h="794" extrusionOk="0">
                  <a:moveTo>
                    <a:pt x="13761" y="0"/>
                  </a:moveTo>
                  <a:lnTo>
                    <a:pt x="1" y="356"/>
                  </a:lnTo>
                  <a:lnTo>
                    <a:pt x="1" y="794"/>
                  </a:lnTo>
                  <a:lnTo>
                    <a:pt x="13826" y="292"/>
                  </a:lnTo>
                  <a:lnTo>
                    <a:pt x="13761" y="0"/>
                  </a:lnTo>
                  <a:close/>
                </a:path>
              </a:pathLst>
            </a:custGeom>
            <a:solidFill>
              <a:srgbClr val="DDDBD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72" name="Google Shape;1972;p49"/>
            <p:cNvSpPr/>
            <p:nvPr/>
          </p:nvSpPr>
          <p:spPr>
            <a:xfrm>
              <a:off x="4419970" y="3394411"/>
              <a:ext cx="490472" cy="34510"/>
            </a:xfrm>
            <a:custGeom>
              <a:avLst/>
              <a:gdLst/>
              <a:ahLst/>
              <a:cxnLst/>
              <a:rect l="l" t="t" r="r" b="b"/>
              <a:pathLst>
                <a:path w="14312" h="1007" extrusionOk="0">
                  <a:moveTo>
                    <a:pt x="13955" y="1"/>
                  </a:moveTo>
                  <a:cubicBezTo>
                    <a:pt x="13955" y="1"/>
                    <a:pt x="10867" y="554"/>
                    <a:pt x="5923" y="554"/>
                  </a:cubicBezTo>
                  <a:cubicBezTo>
                    <a:pt x="4209" y="554"/>
                    <a:pt x="2271" y="488"/>
                    <a:pt x="162" y="308"/>
                  </a:cubicBezTo>
                  <a:cubicBezTo>
                    <a:pt x="160" y="308"/>
                    <a:pt x="158" y="308"/>
                    <a:pt x="156" y="308"/>
                  </a:cubicBezTo>
                  <a:cubicBezTo>
                    <a:pt x="0" y="308"/>
                    <a:pt x="2" y="956"/>
                    <a:pt x="162" y="956"/>
                  </a:cubicBezTo>
                  <a:cubicBezTo>
                    <a:pt x="1544" y="994"/>
                    <a:pt x="3576" y="1006"/>
                    <a:pt x="5672" y="1006"/>
                  </a:cubicBezTo>
                  <a:cubicBezTo>
                    <a:pt x="9865" y="1006"/>
                    <a:pt x="14311" y="956"/>
                    <a:pt x="14311" y="956"/>
                  </a:cubicBezTo>
                  <a:lnTo>
                    <a:pt x="13955" y="1"/>
                  </a:lnTo>
                  <a:close/>
                </a:path>
              </a:pathLst>
            </a:custGeom>
            <a:solidFill>
              <a:srgbClr val="DDDBD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73" name="Google Shape;1973;p49"/>
            <p:cNvSpPr/>
            <p:nvPr/>
          </p:nvSpPr>
          <p:spPr>
            <a:xfrm>
              <a:off x="4416646" y="3469326"/>
              <a:ext cx="491021" cy="36840"/>
            </a:xfrm>
            <a:custGeom>
              <a:avLst/>
              <a:gdLst/>
              <a:ahLst/>
              <a:cxnLst/>
              <a:rect l="l" t="t" r="r" b="b"/>
              <a:pathLst>
                <a:path w="14328" h="1075" extrusionOk="0">
                  <a:moveTo>
                    <a:pt x="146" y="0"/>
                  </a:moveTo>
                  <a:lnTo>
                    <a:pt x="146" y="0"/>
                  </a:lnTo>
                  <a:cubicBezTo>
                    <a:pt x="146" y="0"/>
                    <a:pt x="0" y="308"/>
                    <a:pt x="1927" y="713"/>
                  </a:cubicBezTo>
                  <a:cubicBezTo>
                    <a:pt x="3220" y="993"/>
                    <a:pt x="5551" y="1075"/>
                    <a:pt x="7845" y="1075"/>
                  </a:cubicBezTo>
                  <a:cubicBezTo>
                    <a:pt x="11123" y="1075"/>
                    <a:pt x="14327" y="907"/>
                    <a:pt x="14327" y="907"/>
                  </a:cubicBezTo>
                  <a:lnTo>
                    <a:pt x="14101" y="308"/>
                  </a:lnTo>
                  <a:lnTo>
                    <a:pt x="146" y="0"/>
                  </a:lnTo>
                  <a:close/>
                </a:path>
              </a:pathLst>
            </a:custGeom>
            <a:solidFill>
              <a:srgbClr val="DDDBD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74" name="Google Shape;1974;p49"/>
            <p:cNvSpPr/>
            <p:nvPr/>
          </p:nvSpPr>
          <p:spPr>
            <a:xfrm>
              <a:off x="3892344" y="4107338"/>
              <a:ext cx="1170081" cy="339033"/>
            </a:xfrm>
            <a:custGeom>
              <a:avLst/>
              <a:gdLst/>
              <a:ahLst/>
              <a:cxnLst/>
              <a:rect l="l" t="t" r="r" b="b"/>
              <a:pathLst>
                <a:path w="34143" h="9893" extrusionOk="0">
                  <a:moveTo>
                    <a:pt x="5230" y="1"/>
                  </a:moveTo>
                  <a:cubicBezTo>
                    <a:pt x="3400" y="1"/>
                    <a:pt x="1166" y="1911"/>
                    <a:pt x="1166" y="3854"/>
                  </a:cubicBezTo>
                  <a:cubicBezTo>
                    <a:pt x="1166" y="3854"/>
                    <a:pt x="1" y="9892"/>
                    <a:pt x="5230" y="9892"/>
                  </a:cubicBezTo>
                  <a:lnTo>
                    <a:pt x="34143" y="9892"/>
                  </a:lnTo>
                  <a:lnTo>
                    <a:pt x="34143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75" name="Google Shape;1975;p49"/>
            <p:cNvSpPr/>
            <p:nvPr/>
          </p:nvSpPr>
          <p:spPr>
            <a:xfrm>
              <a:off x="4318975" y="4132115"/>
              <a:ext cx="780636" cy="295956"/>
            </a:xfrm>
            <a:custGeom>
              <a:avLst/>
              <a:gdLst/>
              <a:ahLst/>
              <a:cxnLst/>
              <a:rect l="l" t="t" r="r" b="b"/>
              <a:pathLst>
                <a:path w="22779" h="8636" extrusionOk="0">
                  <a:moveTo>
                    <a:pt x="21625" y="0"/>
                  </a:moveTo>
                  <a:cubicBezTo>
                    <a:pt x="21590" y="0"/>
                    <a:pt x="21556" y="18"/>
                    <a:pt x="21532" y="55"/>
                  </a:cubicBezTo>
                  <a:cubicBezTo>
                    <a:pt x="21427" y="52"/>
                    <a:pt x="21323" y="51"/>
                    <a:pt x="21219" y="51"/>
                  </a:cubicBezTo>
                  <a:cubicBezTo>
                    <a:pt x="20684" y="51"/>
                    <a:pt x="20167" y="87"/>
                    <a:pt x="19638" y="168"/>
                  </a:cubicBezTo>
                  <a:cubicBezTo>
                    <a:pt x="18731" y="249"/>
                    <a:pt x="17809" y="233"/>
                    <a:pt x="16918" y="265"/>
                  </a:cubicBezTo>
                  <a:cubicBezTo>
                    <a:pt x="16531" y="279"/>
                    <a:pt x="15711" y="283"/>
                    <a:pt x="14649" y="283"/>
                  </a:cubicBezTo>
                  <a:cubicBezTo>
                    <a:pt x="12967" y="283"/>
                    <a:pt x="10678" y="273"/>
                    <a:pt x="8544" y="273"/>
                  </a:cubicBezTo>
                  <a:cubicBezTo>
                    <a:pt x="5710" y="273"/>
                    <a:pt x="3148" y="291"/>
                    <a:pt x="2640" y="378"/>
                  </a:cubicBezTo>
                  <a:cubicBezTo>
                    <a:pt x="244" y="783"/>
                    <a:pt x="1" y="5251"/>
                    <a:pt x="891" y="6725"/>
                  </a:cubicBezTo>
                  <a:cubicBezTo>
                    <a:pt x="1527" y="7774"/>
                    <a:pt x="3631" y="8214"/>
                    <a:pt x="4872" y="8214"/>
                  </a:cubicBezTo>
                  <a:cubicBezTo>
                    <a:pt x="4894" y="8214"/>
                    <a:pt x="4917" y="8214"/>
                    <a:pt x="4938" y="8214"/>
                  </a:cubicBezTo>
                  <a:cubicBezTo>
                    <a:pt x="6476" y="8214"/>
                    <a:pt x="19735" y="8505"/>
                    <a:pt x="20998" y="8619"/>
                  </a:cubicBezTo>
                  <a:cubicBezTo>
                    <a:pt x="21103" y="8626"/>
                    <a:pt x="21224" y="8635"/>
                    <a:pt x="21348" y="8635"/>
                  </a:cubicBezTo>
                  <a:cubicBezTo>
                    <a:pt x="21740" y="8635"/>
                    <a:pt x="22163" y="8548"/>
                    <a:pt x="22212" y="8068"/>
                  </a:cubicBezTo>
                  <a:cubicBezTo>
                    <a:pt x="22261" y="7744"/>
                    <a:pt x="22196" y="7421"/>
                    <a:pt x="22034" y="7129"/>
                  </a:cubicBezTo>
                  <a:cubicBezTo>
                    <a:pt x="21823" y="6789"/>
                    <a:pt x="21807" y="6563"/>
                    <a:pt x="22050" y="6255"/>
                  </a:cubicBezTo>
                  <a:cubicBezTo>
                    <a:pt x="22180" y="6093"/>
                    <a:pt x="22293" y="5931"/>
                    <a:pt x="22374" y="5753"/>
                  </a:cubicBezTo>
                  <a:cubicBezTo>
                    <a:pt x="22779" y="4879"/>
                    <a:pt x="21273" y="3989"/>
                    <a:pt x="22034" y="3195"/>
                  </a:cubicBezTo>
                  <a:cubicBezTo>
                    <a:pt x="22293" y="2985"/>
                    <a:pt x="22455" y="2677"/>
                    <a:pt x="22503" y="2353"/>
                  </a:cubicBezTo>
                  <a:cubicBezTo>
                    <a:pt x="22536" y="2094"/>
                    <a:pt x="22358" y="1900"/>
                    <a:pt x="22261" y="1690"/>
                  </a:cubicBezTo>
                  <a:cubicBezTo>
                    <a:pt x="21953" y="1010"/>
                    <a:pt x="22649" y="249"/>
                    <a:pt x="21662" y="6"/>
                  </a:cubicBezTo>
                  <a:cubicBezTo>
                    <a:pt x="21649" y="2"/>
                    <a:pt x="21637" y="0"/>
                    <a:pt x="21625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76" name="Google Shape;1976;p49"/>
            <p:cNvSpPr/>
            <p:nvPr/>
          </p:nvSpPr>
          <p:spPr>
            <a:xfrm>
              <a:off x="4354480" y="4151170"/>
              <a:ext cx="119328" cy="251919"/>
            </a:xfrm>
            <a:custGeom>
              <a:avLst/>
              <a:gdLst/>
              <a:ahLst/>
              <a:cxnLst/>
              <a:rect l="l" t="t" r="r" b="b"/>
              <a:pathLst>
                <a:path w="3482" h="7351" extrusionOk="0">
                  <a:moveTo>
                    <a:pt x="3093" y="1"/>
                  </a:moveTo>
                  <a:cubicBezTo>
                    <a:pt x="1377" y="1"/>
                    <a:pt x="1" y="1652"/>
                    <a:pt x="1" y="3675"/>
                  </a:cubicBezTo>
                  <a:cubicBezTo>
                    <a:pt x="1" y="5715"/>
                    <a:pt x="1377" y="7350"/>
                    <a:pt x="3093" y="7350"/>
                  </a:cubicBezTo>
                  <a:cubicBezTo>
                    <a:pt x="3223" y="7350"/>
                    <a:pt x="3352" y="7350"/>
                    <a:pt x="3482" y="7318"/>
                  </a:cubicBezTo>
                  <a:cubicBezTo>
                    <a:pt x="1960" y="7091"/>
                    <a:pt x="778" y="5537"/>
                    <a:pt x="778" y="3675"/>
                  </a:cubicBezTo>
                  <a:cubicBezTo>
                    <a:pt x="778" y="1797"/>
                    <a:pt x="1960" y="243"/>
                    <a:pt x="3482" y="33"/>
                  </a:cubicBezTo>
                  <a:cubicBezTo>
                    <a:pt x="3352" y="1"/>
                    <a:pt x="3223" y="1"/>
                    <a:pt x="3093" y="1"/>
                  </a:cubicBezTo>
                  <a:close/>
                </a:path>
              </a:pathLst>
            </a:custGeom>
            <a:solidFill>
              <a:srgbClr val="DDDBD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77" name="Google Shape;1977;p49"/>
            <p:cNvSpPr/>
            <p:nvPr/>
          </p:nvSpPr>
          <p:spPr>
            <a:xfrm>
              <a:off x="4444371" y="4178346"/>
              <a:ext cx="637491" cy="32762"/>
            </a:xfrm>
            <a:custGeom>
              <a:avLst/>
              <a:gdLst/>
              <a:ahLst/>
              <a:cxnLst/>
              <a:rect l="l" t="t" r="r" b="b"/>
              <a:pathLst>
                <a:path w="18602" h="956" extrusionOk="0">
                  <a:moveTo>
                    <a:pt x="18521" y="1"/>
                  </a:moveTo>
                  <a:lnTo>
                    <a:pt x="1" y="956"/>
                  </a:lnTo>
                  <a:lnTo>
                    <a:pt x="18602" y="341"/>
                  </a:lnTo>
                  <a:lnTo>
                    <a:pt x="18521" y="1"/>
                  </a:lnTo>
                  <a:close/>
                </a:path>
              </a:pathLst>
            </a:custGeom>
            <a:solidFill>
              <a:srgbClr val="DDDBD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78" name="Google Shape;1978;p49"/>
            <p:cNvSpPr/>
            <p:nvPr/>
          </p:nvSpPr>
          <p:spPr>
            <a:xfrm>
              <a:off x="4432171" y="4219402"/>
              <a:ext cx="504352" cy="32762"/>
            </a:xfrm>
            <a:custGeom>
              <a:avLst/>
              <a:gdLst/>
              <a:ahLst/>
              <a:cxnLst/>
              <a:rect l="l" t="t" r="r" b="b"/>
              <a:pathLst>
                <a:path w="14717" h="956" extrusionOk="0">
                  <a:moveTo>
                    <a:pt x="14651" y="1"/>
                  </a:moveTo>
                  <a:lnTo>
                    <a:pt x="0" y="956"/>
                  </a:lnTo>
                  <a:lnTo>
                    <a:pt x="0" y="956"/>
                  </a:lnTo>
                  <a:lnTo>
                    <a:pt x="14716" y="341"/>
                  </a:lnTo>
                  <a:lnTo>
                    <a:pt x="14651" y="1"/>
                  </a:lnTo>
                  <a:close/>
                </a:path>
              </a:pathLst>
            </a:custGeom>
            <a:solidFill>
              <a:srgbClr val="DDDBD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79" name="Google Shape;1979;p49"/>
            <p:cNvSpPr/>
            <p:nvPr/>
          </p:nvSpPr>
          <p:spPr>
            <a:xfrm>
              <a:off x="4413870" y="4257134"/>
              <a:ext cx="667991" cy="39171"/>
            </a:xfrm>
            <a:custGeom>
              <a:avLst/>
              <a:gdLst/>
              <a:ahLst/>
              <a:cxnLst/>
              <a:rect l="l" t="t" r="r" b="b"/>
              <a:pathLst>
                <a:path w="19492" h="1143" extrusionOk="0">
                  <a:moveTo>
                    <a:pt x="19054" y="1"/>
                  </a:moveTo>
                  <a:cubicBezTo>
                    <a:pt x="19054" y="1"/>
                    <a:pt x="0" y="1037"/>
                    <a:pt x="178" y="1053"/>
                  </a:cubicBezTo>
                  <a:cubicBezTo>
                    <a:pt x="3009" y="1127"/>
                    <a:pt x="8911" y="1143"/>
                    <a:pt x="13450" y="1143"/>
                  </a:cubicBezTo>
                  <a:cubicBezTo>
                    <a:pt x="16854" y="1143"/>
                    <a:pt x="19492" y="1134"/>
                    <a:pt x="19492" y="1134"/>
                  </a:cubicBezTo>
                  <a:lnTo>
                    <a:pt x="19054" y="1"/>
                  </a:lnTo>
                  <a:close/>
                </a:path>
              </a:pathLst>
            </a:custGeom>
            <a:solidFill>
              <a:srgbClr val="DDDBD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80" name="Google Shape;1980;p49"/>
            <p:cNvSpPr/>
            <p:nvPr/>
          </p:nvSpPr>
          <p:spPr>
            <a:xfrm>
              <a:off x="4444371" y="4347025"/>
              <a:ext cx="633618" cy="36635"/>
            </a:xfrm>
            <a:custGeom>
              <a:avLst/>
              <a:gdLst/>
              <a:ahLst/>
              <a:cxnLst/>
              <a:rect l="l" t="t" r="r" b="b"/>
              <a:pathLst>
                <a:path w="18489" h="1069" extrusionOk="0">
                  <a:moveTo>
                    <a:pt x="1" y="0"/>
                  </a:moveTo>
                  <a:lnTo>
                    <a:pt x="18488" y="1069"/>
                  </a:lnTo>
                  <a:lnTo>
                    <a:pt x="18229" y="324"/>
                  </a:lnTo>
                  <a:lnTo>
                    <a:pt x="1" y="0"/>
                  </a:lnTo>
                  <a:close/>
                </a:path>
              </a:pathLst>
            </a:custGeom>
            <a:solidFill>
              <a:srgbClr val="DDDBD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81" name="Google Shape;1981;p49"/>
            <p:cNvSpPr/>
            <p:nvPr/>
          </p:nvSpPr>
          <p:spPr>
            <a:xfrm>
              <a:off x="3959479" y="3772790"/>
              <a:ext cx="1292150" cy="374537"/>
            </a:xfrm>
            <a:custGeom>
              <a:avLst/>
              <a:gdLst/>
              <a:ahLst/>
              <a:cxnLst/>
              <a:rect l="l" t="t" r="r" b="b"/>
              <a:pathLst>
                <a:path w="37705" h="10929" extrusionOk="0">
                  <a:moveTo>
                    <a:pt x="0" y="1"/>
                  </a:moveTo>
                  <a:lnTo>
                    <a:pt x="0" y="10928"/>
                  </a:lnTo>
                  <a:lnTo>
                    <a:pt x="31925" y="10928"/>
                  </a:lnTo>
                  <a:cubicBezTo>
                    <a:pt x="37704" y="10928"/>
                    <a:pt x="36409" y="4242"/>
                    <a:pt x="36409" y="4242"/>
                  </a:cubicBezTo>
                  <a:cubicBezTo>
                    <a:pt x="36409" y="2121"/>
                    <a:pt x="33949" y="1"/>
                    <a:pt x="31925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82" name="Google Shape;1982;p49"/>
            <p:cNvSpPr/>
            <p:nvPr/>
          </p:nvSpPr>
          <p:spPr>
            <a:xfrm>
              <a:off x="4981970" y="3772790"/>
              <a:ext cx="131528" cy="374537"/>
            </a:xfrm>
            <a:custGeom>
              <a:avLst/>
              <a:gdLst/>
              <a:ahLst/>
              <a:cxnLst/>
              <a:rect l="l" t="t" r="r" b="b"/>
              <a:pathLst>
                <a:path w="3838" h="10929" extrusionOk="0">
                  <a:moveTo>
                    <a:pt x="486" y="1"/>
                  </a:moveTo>
                  <a:cubicBezTo>
                    <a:pt x="1474" y="1587"/>
                    <a:pt x="1587" y="4016"/>
                    <a:pt x="1474" y="5732"/>
                  </a:cubicBezTo>
                  <a:cubicBezTo>
                    <a:pt x="1393" y="7350"/>
                    <a:pt x="1085" y="9552"/>
                    <a:pt x="1" y="10928"/>
                  </a:cubicBezTo>
                  <a:lnTo>
                    <a:pt x="2008" y="10928"/>
                  </a:lnTo>
                  <a:cubicBezTo>
                    <a:pt x="3562" y="8322"/>
                    <a:pt x="3837" y="2704"/>
                    <a:pt x="2348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83" name="Google Shape;1983;p49"/>
            <p:cNvSpPr/>
            <p:nvPr/>
          </p:nvSpPr>
          <p:spPr>
            <a:xfrm>
              <a:off x="4877685" y="3772790"/>
              <a:ext cx="130946" cy="374537"/>
            </a:xfrm>
            <a:custGeom>
              <a:avLst/>
              <a:gdLst/>
              <a:ahLst/>
              <a:cxnLst/>
              <a:rect l="l" t="t" r="r" b="b"/>
              <a:pathLst>
                <a:path w="3821" h="10929" extrusionOk="0">
                  <a:moveTo>
                    <a:pt x="486" y="1"/>
                  </a:moveTo>
                  <a:cubicBezTo>
                    <a:pt x="1473" y="1587"/>
                    <a:pt x="1570" y="4016"/>
                    <a:pt x="1473" y="5732"/>
                  </a:cubicBezTo>
                  <a:cubicBezTo>
                    <a:pt x="1376" y="7350"/>
                    <a:pt x="1085" y="9552"/>
                    <a:pt x="0" y="10928"/>
                  </a:cubicBezTo>
                  <a:lnTo>
                    <a:pt x="2007" y="10928"/>
                  </a:lnTo>
                  <a:cubicBezTo>
                    <a:pt x="3562" y="8322"/>
                    <a:pt x="3821" y="2704"/>
                    <a:pt x="2347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84" name="Google Shape;1984;p49"/>
            <p:cNvSpPr/>
            <p:nvPr/>
          </p:nvSpPr>
          <p:spPr>
            <a:xfrm>
              <a:off x="3922296" y="3800344"/>
              <a:ext cx="541535" cy="328752"/>
            </a:xfrm>
            <a:custGeom>
              <a:avLst/>
              <a:gdLst/>
              <a:ahLst/>
              <a:cxnLst/>
              <a:rect l="l" t="t" r="r" b="b"/>
              <a:pathLst>
                <a:path w="15802" h="9593" extrusionOk="0">
                  <a:moveTo>
                    <a:pt x="806" y="1"/>
                  </a:moveTo>
                  <a:cubicBezTo>
                    <a:pt x="782" y="1"/>
                    <a:pt x="767" y="3"/>
                    <a:pt x="762" y="6"/>
                  </a:cubicBezTo>
                  <a:cubicBezTo>
                    <a:pt x="98" y="281"/>
                    <a:pt x="567" y="1107"/>
                    <a:pt x="357" y="1852"/>
                  </a:cubicBezTo>
                  <a:cubicBezTo>
                    <a:pt x="292" y="2094"/>
                    <a:pt x="163" y="2305"/>
                    <a:pt x="195" y="2596"/>
                  </a:cubicBezTo>
                  <a:cubicBezTo>
                    <a:pt x="211" y="2920"/>
                    <a:pt x="325" y="3244"/>
                    <a:pt x="503" y="3519"/>
                  </a:cubicBezTo>
                  <a:cubicBezTo>
                    <a:pt x="1037" y="4377"/>
                    <a:pt x="1" y="5381"/>
                    <a:pt x="276" y="6352"/>
                  </a:cubicBezTo>
                  <a:cubicBezTo>
                    <a:pt x="325" y="6530"/>
                    <a:pt x="405" y="6708"/>
                    <a:pt x="503" y="6886"/>
                  </a:cubicBezTo>
                  <a:cubicBezTo>
                    <a:pt x="664" y="7194"/>
                    <a:pt x="664" y="7550"/>
                    <a:pt x="503" y="7858"/>
                  </a:cubicBezTo>
                  <a:cubicBezTo>
                    <a:pt x="389" y="8182"/>
                    <a:pt x="244" y="8360"/>
                    <a:pt x="195" y="8716"/>
                  </a:cubicBezTo>
                  <a:cubicBezTo>
                    <a:pt x="102" y="9387"/>
                    <a:pt x="1700" y="9593"/>
                    <a:pt x="3763" y="9593"/>
                  </a:cubicBezTo>
                  <a:cubicBezTo>
                    <a:pt x="7046" y="9593"/>
                    <a:pt x="11507" y="9072"/>
                    <a:pt x="12220" y="9072"/>
                  </a:cubicBezTo>
                  <a:cubicBezTo>
                    <a:pt x="12227" y="9072"/>
                    <a:pt x="12234" y="9072"/>
                    <a:pt x="12240" y="9072"/>
                  </a:cubicBezTo>
                  <a:cubicBezTo>
                    <a:pt x="13098" y="9072"/>
                    <a:pt x="14571" y="8586"/>
                    <a:pt x="15024" y="7421"/>
                  </a:cubicBezTo>
                  <a:cubicBezTo>
                    <a:pt x="15801" y="5365"/>
                    <a:pt x="15429" y="1787"/>
                    <a:pt x="13826" y="411"/>
                  </a:cubicBezTo>
                  <a:cubicBezTo>
                    <a:pt x="13601" y="215"/>
                    <a:pt x="12392" y="156"/>
                    <a:pt x="10890" y="156"/>
                  </a:cubicBezTo>
                  <a:cubicBezTo>
                    <a:pt x="8620" y="156"/>
                    <a:pt x="5681" y="291"/>
                    <a:pt x="4452" y="291"/>
                  </a:cubicBezTo>
                  <a:cubicBezTo>
                    <a:pt x="4273" y="291"/>
                    <a:pt x="4131" y="288"/>
                    <a:pt x="4032" y="281"/>
                  </a:cubicBezTo>
                  <a:cubicBezTo>
                    <a:pt x="3400" y="281"/>
                    <a:pt x="2785" y="249"/>
                    <a:pt x="2154" y="168"/>
                  </a:cubicBezTo>
                  <a:cubicBezTo>
                    <a:pt x="1764" y="110"/>
                    <a:pt x="1001" y="1"/>
                    <a:pt x="806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85" name="Google Shape;1985;p49"/>
            <p:cNvSpPr/>
            <p:nvPr/>
          </p:nvSpPr>
          <p:spPr>
            <a:xfrm>
              <a:off x="4342279" y="3821077"/>
              <a:ext cx="82145" cy="277964"/>
            </a:xfrm>
            <a:custGeom>
              <a:avLst/>
              <a:gdLst/>
              <a:ahLst/>
              <a:cxnLst/>
              <a:rect l="l" t="t" r="r" b="b"/>
              <a:pathLst>
                <a:path w="2397" h="8111" extrusionOk="0">
                  <a:moveTo>
                    <a:pt x="260" y="0"/>
                  </a:moveTo>
                  <a:cubicBezTo>
                    <a:pt x="179" y="0"/>
                    <a:pt x="82" y="0"/>
                    <a:pt x="1" y="32"/>
                  </a:cubicBezTo>
                  <a:cubicBezTo>
                    <a:pt x="1053" y="275"/>
                    <a:pt x="1539" y="2088"/>
                    <a:pt x="1539" y="4161"/>
                  </a:cubicBezTo>
                  <a:cubicBezTo>
                    <a:pt x="1539" y="6233"/>
                    <a:pt x="1053" y="7836"/>
                    <a:pt x="1" y="8078"/>
                  </a:cubicBezTo>
                  <a:cubicBezTo>
                    <a:pt x="82" y="8111"/>
                    <a:pt x="179" y="8111"/>
                    <a:pt x="260" y="8111"/>
                  </a:cubicBezTo>
                  <a:cubicBezTo>
                    <a:pt x="1442" y="8111"/>
                    <a:pt x="2397" y="6298"/>
                    <a:pt x="2397" y="4064"/>
                  </a:cubicBezTo>
                  <a:cubicBezTo>
                    <a:pt x="2397" y="1813"/>
                    <a:pt x="1442" y="0"/>
                    <a:pt x="260" y="0"/>
                  </a:cubicBezTo>
                  <a:close/>
                </a:path>
              </a:pathLst>
            </a:custGeom>
            <a:solidFill>
              <a:srgbClr val="DDDBD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86" name="Google Shape;1986;p49"/>
            <p:cNvSpPr/>
            <p:nvPr/>
          </p:nvSpPr>
          <p:spPr>
            <a:xfrm>
              <a:off x="3934496" y="3851029"/>
              <a:ext cx="423372" cy="36086"/>
            </a:xfrm>
            <a:custGeom>
              <a:avLst/>
              <a:gdLst/>
              <a:ahLst/>
              <a:cxnLst/>
              <a:rect l="l" t="t" r="r" b="b"/>
              <a:pathLst>
                <a:path w="12354" h="1053" extrusionOk="0">
                  <a:moveTo>
                    <a:pt x="66" y="0"/>
                  </a:moveTo>
                  <a:lnTo>
                    <a:pt x="1" y="373"/>
                  </a:lnTo>
                  <a:lnTo>
                    <a:pt x="12353" y="1053"/>
                  </a:lnTo>
                  <a:cubicBezTo>
                    <a:pt x="12353" y="1053"/>
                    <a:pt x="11608" y="486"/>
                    <a:pt x="11317" y="470"/>
                  </a:cubicBezTo>
                  <a:cubicBezTo>
                    <a:pt x="8290" y="308"/>
                    <a:pt x="66" y="0"/>
                    <a:pt x="66" y="0"/>
                  </a:cubicBezTo>
                  <a:close/>
                </a:path>
              </a:pathLst>
            </a:custGeom>
            <a:solidFill>
              <a:srgbClr val="DDDBD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87" name="Google Shape;1987;p49"/>
            <p:cNvSpPr/>
            <p:nvPr/>
          </p:nvSpPr>
          <p:spPr>
            <a:xfrm>
              <a:off x="3974455" y="3895958"/>
              <a:ext cx="387834" cy="26114"/>
            </a:xfrm>
            <a:custGeom>
              <a:avLst/>
              <a:gdLst/>
              <a:ahLst/>
              <a:cxnLst/>
              <a:rect l="l" t="t" r="r" b="b"/>
              <a:pathLst>
                <a:path w="11317" h="762" extrusionOk="0">
                  <a:moveTo>
                    <a:pt x="49" y="1"/>
                  </a:moveTo>
                  <a:lnTo>
                    <a:pt x="1" y="373"/>
                  </a:lnTo>
                  <a:lnTo>
                    <a:pt x="11317" y="761"/>
                  </a:lnTo>
                  <a:lnTo>
                    <a:pt x="11317" y="761"/>
                  </a:lnTo>
                  <a:lnTo>
                    <a:pt x="49" y="1"/>
                  </a:lnTo>
                  <a:close/>
                </a:path>
              </a:pathLst>
            </a:custGeom>
            <a:solidFill>
              <a:srgbClr val="DDDBD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88" name="Google Shape;1988;p49"/>
            <p:cNvSpPr/>
            <p:nvPr/>
          </p:nvSpPr>
          <p:spPr>
            <a:xfrm>
              <a:off x="3941179" y="3945890"/>
              <a:ext cx="394482" cy="35641"/>
            </a:xfrm>
            <a:custGeom>
              <a:avLst/>
              <a:gdLst/>
              <a:ahLst/>
              <a:cxnLst/>
              <a:rect l="l" t="t" r="r" b="b"/>
              <a:pathLst>
                <a:path w="11511" h="1040" extrusionOk="0">
                  <a:moveTo>
                    <a:pt x="65" y="1"/>
                  </a:moveTo>
                  <a:lnTo>
                    <a:pt x="0" y="438"/>
                  </a:lnTo>
                  <a:cubicBezTo>
                    <a:pt x="0" y="438"/>
                    <a:pt x="6610" y="1040"/>
                    <a:pt x="10365" y="1040"/>
                  </a:cubicBezTo>
                  <a:cubicBezTo>
                    <a:pt x="10741" y="1040"/>
                    <a:pt x="11088" y="1034"/>
                    <a:pt x="11397" y="1021"/>
                  </a:cubicBezTo>
                  <a:cubicBezTo>
                    <a:pt x="11510" y="1021"/>
                    <a:pt x="65" y="1"/>
                    <a:pt x="65" y="1"/>
                  </a:cubicBezTo>
                  <a:close/>
                </a:path>
              </a:pathLst>
            </a:custGeom>
            <a:solidFill>
              <a:srgbClr val="DDDBD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89" name="Google Shape;1989;p49"/>
            <p:cNvSpPr/>
            <p:nvPr/>
          </p:nvSpPr>
          <p:spPr>
            <a:xfrm>
              <a:off x="3961124" y="4005246"/>
              <a:ext cx="393385" cy="21693"/>
            </a:xfrm>
            <a:custGeom>
              <a:avLst/>
              <a:gdLst/>
              <a:ahLst/>
              <a:cxnLst/>
              <a:rect l="l" t="t" r="r" b="b"/>
              <a:pathLst>
                <a:path w="11479" h="633" extrusionOk="0">
                  <a:moveTo>
                    <a:pt x="1" y="1"/>
                  </a:moveTo>
                  <a:lnTo>
                    <a:pt x="1" y="632"/>
                  </a:lnTo>
                  <a:cubicBezTo>
                    <a:pt x="1" y="632"/>
                    <a:pt x="7950" y="535"/>
                    <a:pt x="11349" y="389"/>
                  </a:cubicBezTo>
                  <a:cubicBezTo>
                    <a:pt x="11479" y="389"/>
                    <a:pt x="1" y="1"/>
                    <a:pt x="1" y="1"/>
                  </a:cubicBezTo>
                  <a:close/>
                </a:path>
              </a:pathLst>
            </a:custGeom>
            <a:solidFill>
              <a:srgbClr val="DDDBD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90" name="Google Shape;1990;p49"/>
            <p:cNvSpPr/>
            <p:nvPr/>
          </p:nvSpPr>
          <p:spPr>
            <a:xfrm>
              <a:off x="3939500" y="4049626"/>
              <a:ext cx="401713" cy="26422"/>
            </a:xfrm>
            <a:custGeom>
              <a:avLst/>
              <a:gdLst/>
              <a:ahLst/>
              <a:cxnLst/>
              <a:rect l="l" t="t" r="r" b="b"/>
              <a:pathLst>
                <a:path w="11722" h="771" extrusionOk="0">
                  <a:moveTo>
                    <a:pt x="114" y="1"/>
                  </a:moveTo>
                  <a:lnTo>
                    <a:pt x="1" y="600"/>
                  </a:lnTo>
                  <a:cubicBezTo>
                    <a:pt x="1" y="600"/>
                    <a:pt x="2997" y="771"/>
                    <a:pt x="5914" y="771"/>
                  </a:cubicBezTo>
                  <a:cubicBezTo>
                    <a:pt x="7490" y="771"/>
                    <a:pt x="9042" y="721"/>
                    <a:pt x="10086" y="568"/>
                  </a:cubicBezTo>
                  <a:cubicBezTo>
                    <a:pt x="11721" y="325"/>
                    <a:pt x="11365" y="66"/>
                    <a:pt x="11365" y="66"/>
                  </a:cubicBezTo>
                  <a:lnTo>
                    <a:pt x="114" y="1"/>
                  </a:lnTo>
                  <a:close/>
                </a:path>
              </a:pathLst>
            </a:custGeom>
            <a:solidFill>
              <a:srgbClr val="DDDBD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91" name="Google Shape;1991;p49"/>
            <p:cNvSpPr/>
            <p:nvPr/>
          </p:nvSpPr>
          <p:spPr>
            <a:xfrm>
              <a:off x="4007184" y="3546434"/>
              <a:ext cx="1003117" cy="236943"/>
            </a:xfrm>
            <a:custGeom>
              <a:avLst/>
              <a:gdLst/>
              <a:ahLst/>
              <a:cxnLst/>
              <a:rect l="l" t="t" r="r" b="b"/>
              <a:pathLst>
                <a:path w="29271" h="6914" extrusionOk="0">
                  <a:moveTo>
                    <a:pt x="2526" y="1"/>
                  </a:moveTo>
                  <a:cubicBezTo>
                    <a:pt x="891" y="1"/>
                    <a:pt x="745" y="891"/>
                    <a:pt x="535" y="2397"/>
                  </a:cubicBezTo>
                  <a:cubicBezTo>
                    <a:pt x="324" y="3902"/>
                    <a:pt x="1" y="6913"/>
                    <a:pt x="4663" y="6913"/>
                  </a:cubicBezTo>
                  <a:lnTo>
                    <a:pt x="29189" y="6913"/>
                  </a:lnTo>
                  <a:lnTo>
                    <a:pt x="29270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92" name="Google Shape;1992;p49"/>
            <p:cNvSpPr/>
            <p:nvPr/>
          </p:nvSpPr>
          <p:spPr>
            <a:xfrm>
              <a:off x="4203039" y="3546434"/>
              <a:ext cx="106545" cy="236943"/>
            </a:xfrm>
            <a:custGeom>
              <a:avLst/>
              <a:gdLst/>
              <a:ahLst/>
              <a:cxnLst/>
              <a:rect l="l" t="t" r="r" b="b"/>
              <a:pathLst>
                <a:path w="3109" h="6914" extrusionOk="0">
                  <a:moveTo>
                    <a:pt x="1215" y="1"/>
                  </a:moveTo>
                  <a:cubicBezTo>
                    <a:pt x="0" y="1700"/>
                    <a:pt x="227" y="5262"/>
                    <a:pt x="1490" y="6913"/>
                  </a:cubicBezTo>
                  <a:lnTo>
                    <a:pt x="3109" y="6913"/>
                  </a:lnTo>
                  <a:cubicBezTo>
                    <a:pt x="2218" y="6039"/>
                    <a:pt x="1975" y="4647"/>
                    <a:pt x="1911" y="3627"/>
                  </a:cubicBezTo>
                  <a:cubicBezTo>
                    <a:pt x="1830" y="2526"/>
                    <a:pt x="1911" y="1004"/>
                    <a:pt x="2720" y="1"/>
                  </a:cubicBezTo>
                  <a:close/>
                </a:path>
              </a:pathLst>
            </a:custGeom>
            <a:solidFill>
              <a:srgbClr val="AF174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93" name="Google Shape;1993;p49"/>
            <p:cNvSpPr/>
            <p:nvPr/>
          </p:nvSpPr>
          <p:spPr>
            <a:xfrm>
              <a:off x="4526483" y="3563432"/>
              <a:ext cx="512097" cy="206888"/>
            </a:xfrm>
            <a:custGeom>
              <a:avLst/>
              <a:gdLst/>
              <a:ahLst/>
              <a:cxnLst/>
              <a:rect l="l" t="t" r="r" b="b"/>
              <a:pathLst>
                <a:path w="14943" h="6037" extrusionOk="0">
                  <a:moveTo>
                    <a:pt x="14221" y="0"/>
                  </a:moveTo>
                  <a:cubicBezTo>
                    <a:pt x="14198" y="0"/>
                    <a:pt x="14178" y="15"/>
                    <a:pt x="14166" y="39"/>
                  </a:cubicBezTo>
                  <a:cubicBezTo>
                    <a:pt x="14096" y="36"/>
                    <a:pt x="14027" y="35"/>
                    <a:pt x="13958" y="35"/>
                  </a:cubicBezTo>
                  <a:cubicBezTo>
                    <a:pt x="13623" y="35"/>
                    <a:pt x="13290" y="66"/>
                    <a:pt x="12968" y="120"/>
                  </a:cubicBezTo>
                  <a:cubicBezTo>
                    <a:pt x="12401" y="184"/>
                    <a:pt x="11818" y="168"/>
                    <a:pt x="11252" y="184"/>
                  </a:cubicBezTo>
                  <a:cubicBezTo>
                    <a:pt x="10975" y="196"/>
                    <a:pt x="10351" y="199"/>
                    <a:pt x="9551" y="199"/>
                  </a:cubicBezTo>
                  <a:cubicBezTo>
                    <a:pt x="8551" y="199"/>
                    <a:pt x="7278" y="194"/>
                    <a:pt x="6070" y="194"/>
                  </a:cubicBezTo>
                  <a:cubicBezTo>
                    <a:pt x="4234" y="194"/>
                    <a:pt x="2552" y="206"/>
                    <a:pt x="2218" y="265"/>
                  </a:cubicBezTo>
                  <a:cubicBezTo>
                    <a:pt x="697" y="557"/>
                    <a:pt x="0" y="1302"/>
                    <a:pt x="438" y="4199"/>
                  </a:cubicBezTo>
                  <a:cubicBezTo>
                    <a:pt x="551" y="5025"/>
                    <a:pt x="1992" y="5656"/>
                    <a:pt x="3675" y="5753"/>
                  </a:cubicBezTo>
                  <a:cubicBezTo>
                    <a:pt x="4647" y="5802"/>
                    <a:pt x="13016" y="5948"/>
                    <a:pt x="13826" y="6029"/>
                  </a:cubicBezTo>
                  <a:cubicBezTo>
                    <a:pt x="13886" y="6032"/>
                    <a:pt x="13955" y="6037"/>
                    <a:pt x="14026" y="6037"/>
                  </a:cubicBezTo>
                  <a:cubicBezTo>
                    <a:pt x="14279" y="6037"/>
                    <a:pt x="14561" y="5982"/>
                    <a:pt x="14587" y="5640"/>
                  </a:cubicBezTo>
                  <a:cubicBezTo>
                    <a:pt x="14619" y="5414"/>
                    <a:pt x="14587" y="5187"/>
                    <a:pt x="14490" y="4993"/>
                  </a:cubicBezTo>
                  <a:cubicBezTo>
                    <a:pt x="14344" y="4798"/>
                    <a:pt x="14344" y="4555"/>
                    <a:pt x="14490" y="4361"/>
                  </a:cubicBezTo>
                  <a:cubicBezTo>
                    <a:pt x="14571" y="4264"/>
                    <a:pt x="14635" y="4151"/>
                    <a:pt x="14684" y="4021"/>
                  </a:cubicBezTo>
                  <a:cubicBezTo>
                    <a:pt x="14943" y="3422"/>
                    <a:pt x="13988" y="2791"/>
                    <a:pt x="14490" y="2240"/>
                  </a:cubicBezTo>
                  <a:cubicBezTo>
                    <a:pt x="14651" y="2079"/>
                    <a:pt x="14749" y="1868"/>
                    <a:pt x="14781" y="1658"/>
                  </a:cubicBezTo>
                  <a:cubicBezTo>
                    <a:pt x="14797" y="1463"/>
                    <a:pt x="14684" y="1334"/>
                    <a:pt x="14619" y="1188"/>
                  </a:cubicBezTo>
                  <a:cubicBezTo>
                    <a:pt x="14425" y="719"/>
                    <a:pt x="14862" y="184"/>
                    <a:pt x="14247" y="6"/>
                  </a:cubicBezTo>
                  <a:cubicBezTo>
                    <a:pt x="14238" y="2"/>
                    <a:pt x="14229" y="0"/>
                    <a:pt x="14221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94" name="Google Shape;1994;p49"/>
            <p:cNvSpPr/>
            <p:nvPr/>
          </p:nvSpPr>
          <p:spPr>
            <a:xfrm>
              <a:off x="4594167" y="3588587"/>
              <a:ext cx="62166" cy="144859"/>
            </a:xfrm>
            <a:custGeom>
              <a:avLst/>
              <a:gdLst/>
              <a:ahLst/>
              <a:cxnLst/>
              <a:rect l="l" t="t" r="r" b="b"/>
              <a:pathLst>
                <a:path w="1814" h="4227" extrusionOk="0">
                  <a:moveTo>
                    <a:pt x="1619" y="1"/>
                  </a:moveTo>
                  <a:cubicBezTo>
                    <a:pt x="729" y="1"/>
                    <a:pt x="1" y="956"/>
                    <a:pt x="1" y="2122"/>
                  </a:cubicBezTo>
                  <a:cubicBezTo>
                    <a:pt x="1" y="3287"/>
                    <a:pt x="713" y="4226"/>
                    <a:pt x="1619" y="4226"/>
                  </a:cubicBezTo>
                  <a:cubicBezTo>
                    <a:pt x="1684" y="4226"/>
                    <a:pt x="1749" y="4226"/>
                    <a:pt x="1814" y="4210"/>
                  </a:cubicBezTo>
                  <a:cubicBezTo>
                    <a:pt x="1020" y="4081"/>
                    <a:pt x="405" y="3206"/>
                    <a:pt x="405" y="2122"/>
                  </a:cubicBezTo>
                  <a:cubicBezTo>
                    <a:pt x="405" y="1037"/>
                    <a:pt x="1004" y="147"/>
                    <a:pt x="1814" y="17"/>
                  </a:cubicBezTo>
                  <a:cubicBezTo>
                    <a:pt x="1749" y="17"/>
                    <a:pt x="1684" y="1"/>
                    <a:pt x="1619" y="1"/>
                  </a:cubicBezTo>
                  <a:close/>
                </a:path>
              </a:pathLst>
            </a:custGeom>
            <a:solidFill>
              <a:srgbClr val="DDDBD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95" name="Google Shape;1995;p49"/>
            <p:cNvSpPr/>
            <p:nvPr/>
          </p:nvSpPr>
          <p:spPr>
            <a:xfrm>
              <a:off x="4664626" y="3598045"/>
              <a:ext cx="362885" cy="20562"/>
            </a:xfrm>
            <a:custGeom>
              <a:avLst/>
              <a:gdLst/>
              <a:ahLst/>
              <a:cxnLst/>
              <a:rect l="l" t="t" r="r" b="b"/>
              <a:pathLst>
                <a:path w="10589" h="600" extrusionOk="0">
                  <a:moveTo>
                    <a:pt x="10523" y="0"/>
                  </a:moveTo>
                  <a:lnTo>
                    <a:pt x="1" y="551"/>
                  </a:lnTo>
                  <a:lnTo>
                    <a:pt x="1441" y="599"/>
                  </a:lnTo>
                  <a:lnTo>
                    <a:pt x="10588" y="178"/>
                  </a:lnTo>
                  <a:lnTo>
                    <a:pt x="10523" y="0"/>
                  </a:lnTo>
                  <a:close/>
                </a:path>
              </a:pathLst>
            </a:custGeom>
            <a:solidFill>
              <a:srgbClr val="DDDBD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96" name="Google Shape;1996;p49"/>
            <p:cNvSpPr/>
            <p:nvPr/>
          </p:nvSpPr>
          <p:spPr>
            <a:xfrm>
              <a:off x="4651878" y="3652947"/>
              <a:ext cx="372858" cy="20014"/>
            </a:xfrm>
            <a:custGeom>
              <a:avLst/>
              <a:gdLst/>
              <a:ahLst/>
              <a:cxnLst/>
              <a:rect l="l" t="t" r="r" b="b"/>
              <a:pathLst>
                <a:path w="10880" h="584" extrusionOk="0">
                  <a:moveTo>
                    <a:pt x="10685" y="1"/>
                  </a:moveTo>
                  <a:cubicBezTo>
                    <a:pt x="10685" y="1"/>
                    <a:pt x="6816" y="244"/>
                    <a:pt x="130" y="406"/>
                  </a:cubicBezTo>
                  <a:cubicBezTo>
                    <a:pt x="0" y="406"/>
                    <a:pt x="10879" y="584"/>
                    <a:pt x="10879" y="584"/>
                  </a:cubicBezTo>
                  <a:lnTo>
                    <a:pt x="10685" y="1"/>
                  </a:lnTo>
                  <a:close/>
                </a:path>
              </a:pathLst>
            </a:custGeom>
            <a:solidFill>
              <a:srgbClr val="DDDBD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97" name="Google Shape;1997;p49"/>
            <p:cNvSpPr/>
            <p:nvPr/>
          </p:nvSpPr>
          <p:spPr>
            <a:xfrm>
              <a:off x="4671275" y="3700685"/>
              <a:ext cx="351233" cy="34990"/>
            </a:xfrm>
            <a:custGeom>
              <a:avLst/>
              <a:gdLst/>
              <a:ahLst/>
              <a:cxnLst/>
              <a:rect l="l" t="t" r="r" b="b"/>
              <a:pathLst>
                <a:path w="10249" h="1021" extrusionOk="0">
                  <a:moveTo>
                    <a:pt x="1" y="0"/>
                  </a:moveTo>
                  <a:cubicBezTo>
                    <a:pt x="1" y="0"/>
                    <a:pt x="843" y="291"/>
                    <a:pt x="2283" y="631"/>
                  </a:cubicBezTo>
                  <a:cubicBezTo>
                    <a:pt x="3678" y="954"/>
                    <a:pt x="6175" y="1021"/>
                    <a:pt x="8002" y="1021"/>
                  </a:cubicBezTo>
                  <a:cubicBezTo>
                    <a:pt x="9292" y="1021"/>
                    <a:pt x="10248" y="988"/>
                    <a:pt x="10248" y="988"/>
                  </a:cubicBezTo>
                  <a:lnTo>
                    <a:pt x="10167" y="550"/>
                  </a:lnTo>
                  <a:lnTo>
                    <a:pt x="1" y="0"/>
                  </a:lnTo>
                  <a:close/>
                </a:path>
              </a:pathLst>
            </a:custGeom>
            <a:solidFill>
              <a:srgbClr val="DDDBD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pic>
        <p:nvPicPr>
          <p:cNvPr id="36" name="Image 34">
            <a:extLst>
              <a:ext uri="{FF2B5EF4-FFF2-40B4-BE49-F238E27FC236}">
                <a16:creationId xmlns:a16="http://schemas.microsoft.com/office/drawing/2014/main" id="{16D192D6-6423-4D24-A7B4-88B3EF3A834D}"/>
              </a:ext>
            </a:extLst>
          </p:cNvPr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257497" y="221572"/>
            <a:ext cx="1641748" cy="12398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896681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39" name="Google Shape;2339;p55"/>
          <p:cNvSpPr txBox="1">
            <a:spLocks noGrp="1"/>
          </p:cNvSpPr>
          <p:nvPr>
            <p:ph type="ctrTitle"/>
          </p:nvPr>
        </p:nvSpPr>
        <p:spPr>
          <a:xfrm>
            <a:off x="713250" y="1163726"/>
            <a:ext cx="7717500" cy="8055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o-RO" sz="6000" dirty="0"/>
              <a:t>ROMÂNIA</a:t>
            </a:r>
            <a:endParaRPr sz="6000" dirty="0"/>
          </a:p>
        </p:txBody>
      </p:sp>
      <p:grpSp>
        <p:nvGrpSpPr>
          <p:cNvPr id="2341" name="Google Shape;2341;p55"/>
          <p:cNvGrpSpPr/>
          <p:nvPr/>
        </p:nvGrpSpPr>
        <p:grpSpPr>
          <a:xfrm>
            <a:off x="199569" y="4056185"/>
            <a:ext cx="1322084" cy="866931"/>
            <a:chOff x="4000994" y="920535"/>
            <a:chExt cx="1322084" cy="866931"/>
          </a:xfrm>
        </p:grpSpPr>
        <p:sp>
          <p:nvSpPr>
            <p:cNvPr id="2342" name="Google Shape;2342;p55"/>
            <p:cNvSpPr/>
            <p:nvPr/>
          </p:nvSpPr>
          <p:spPr>
            <a:xfrm rot="-4492881">
              <a:off x="5024055" y="1478773"/>
              <a:ext cx="240218" cy="305739"/>
            </a:xfrm>
            <a:custGeom>
              <a:avLst/>
              <a:gdLst/>
              <a:ahLst/>
              <a:cxnLst/>
              <a:rect l="l" t="t" r="r" b="b"/>
              <a:pathLst>
                <a:path w="11496" h="14924" extrusionOk="0">
                  <a:moveTo>
                    <a:pt x="339" y="1"/>
                  </a:moveTo>
                  <a:cubicBezTo>
                    <a:pt x="339" y="45"/>
                    <a:pt x="339" y="45"/>
                    <a:pt x="339" y="89"/>
                  </a:cubicBezTo>
                  <a:cubicBezTo>
                    <a:pt x="4398" y="5594"/>
                    <a:pt x="0" y="14923"/>
                    <a:pt x="4100" y="14923"/>
                  </a:cubicBezTo>
                  <a:cubicBezTo>
                    <a:pt x="4481" y="14923"/>
                    <a:pt x="4936" y="14843"/>
                    <a:pt x="5478" y="14671"/>
                  </a:cubicBezTo>
                  <a:cubicBezTo>
                    <a:pt x="11495" y="12738"/>
                    <a:pt x="1569" y="1406"/>
                    <a:pt x="339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2343" name="Google Shape;2343;p55"/>
            <p:cNvGrpSpPr/>
            <p:nvPr/>
          </p:nvGrpSpPr>
          <p:grpSpPr>
            <a:xfrm>
              <a:off x="4000994" y="920535"/>
              <a:ext cx="1322084" cy="866931"/>
              <a:chOff x="4000994" y="920535"/>
              <a:chExt cx="1322084" cy="866931"/>
            </a:xfrm>
          </p:grpSpPr>
          <p:grpSp>
            <p:nvGrpSpPr>
              <p:cNvPr id="2344" name="Google Shape;2344;p55"/>
              <p:cNvGrpSpPr/>
              <p:nvPr/>
            </p:nvGrpSpPr>
            <p:grpSpPr>
              <a:xfrm>
                <a:off x="4000994" y="1464035"/>
                <a:ext cx="475474" cy="241347"/>
                <a:chOff x="2268208" y="2173619"/>
                <a:chExt cx="428085" cy="217293"/>
              </a:xfrm>
            </p:grpSpPr>
            <p:sp>
              <p:nvSpPr>
                <p:cNvPr id="2345" name="Google Shape;2345;p55"/>
                <p:cNvSpPr/>
                <p:nvPr/>
              </p:nvSpPr>
              <p:spPr>
                <a:xfrm>
                  <a:off x="2454697" y="2283951"/>
                  <a:ext cx="241597" cy="106961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113" h="4920" extrusionOk="0">
                      <a:moveTo>
                        <a:pt x="967" y="1"/>
                      </a:moveTo>
                      <a:lnTo>
                        <a:pt x="0" y="2241"/>
                      </a:lnTo>
                      <a:lnTo>
                        <a:pt x="791" y="2460"/>
                      </a:lnTo>
                      <a:lnTo>
                        <a:pt x="967" y="2504"/>
                      </a:lnTo>
                      <a:lnTo>
                        <a:pt x="11112" y="4920"/>
                      </a:lnTo>
                      <a:lnTo>
                        <a:pt x="11112" y="4920"/>
                      </a:lnTo>
                      <a:lnTo>
                        <a:pt x="967" y="1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346" name="Google Shape;2346;p55"/>
                <p:cNvSpPr/>
                <p:nvPr/>
              </p:nvSpPr>
              <p:spPr>
                <a:xfrm>
                  <a:off x="2268208" y="2173619"/>
                  <a:ext cx="244749" cy="20189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258" h="9287" extrusionOk="0">
                      <a:moveTo>
                        <a:pt x="5634" y="1"/>
                      </a:moveTo>
                      <a:cubicBezTo>
                        <a:pt x="3844" y="1"/>
                        <a:pt x="2131" y="1062"/>
                        <a:pt x="1375" y="2836"/>
                      </a:cubicBezTo>
                      <a:cubicBezTo>
                        <a:pt x="1" y="6030"/>
                        <a:pt x="2521" y="9287"/>
                        <a:pt x="5643" y="9287"/>
                      </a:cubicBezTo>
                      <a:cubicBezTo>
                        <a:pt x="6213" y="9287"/>
                        <a:pt x="6802" y="9178"/>
                        <a:pt x="7392" y="8941"/>
                      </a:cubicBezTo>
                      <a:cubicBezTo>
                        <a:pt x="11214" y="7360"/>
                        <a:pt x="11257" y="1957"/>
                        <a:pt x="7436" y="376"/>
                      </a:cubicBezTo>
                      <a:cubicBezTo>
                        <a:pt x="6849" y="121"/>
                        <a:pt x="6237" y="1"/>
                        <a:pt x="5634" y="1"/>
                      </a:cubicBezTo>
                      <a:close/>
                    </a:path>
                  </a:pathLst>
                </a:custGeom>
                <a:solidFill>
                  <a:schemeClr val="accent5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</p:grpSp>
          <p:grpSp>
            <p:nvGrpSpPr>
              <p:cNvPr id="2347" name="Google Shape;2347;p55"/>
              <p:cNvGrpSpPr/>
              <p:nvPr/>
            </p:nvGrpSpPr>
            <p:grpSpPr>
              <a:xfrm>
                <a:off x="4152958" y="920535"/>
                <a:ext cx="838083" cy="866931"/>
                <a:chOff x="4152958" y="920535"/>
                <a:chExt cx="838083" cy="866931"/>
              </a:xfrm>
            </p:grpSpPr>
            <p:sp>
              <p:nvSpPr>
                <p:cNvPr id="2348" name="Google Shape;2348;p55"/>
                <p:cNvSpPr/>
                <p:nvPr/>
              </p:nvSpPr>
              <p:spPr>
                <a:xfrm rot="3169545">
                  <a:off x="4222955" y="1071485"/>
                  <a:ext cx="585451" cy="41582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5080" h="17812" extrusionOk="0">
                      <a:moveTo>
                        <a:pt x="5423" y="0"/>
                      </a:moveTo>
                      <a:cubicBezTo>
                        <a:pt x="3902" y="0"/>
                        <a:pt x="2409" y="724"/>
                        <a:pt x="1493" y="2024"/>
                      </a:cubicBezTo>
                      <a:lnTo>
                        <a:pt x="1493" y="2068"/>
                      </a:lnTo>
                      <a:cubicBezTo>
                        <a:pt x="0" y="4967"/>
                        <a:pt x="1669" y="7119"/>
                        <a:pt x="2767" y="7822"/>
                      </a:cubicBezTo>
                      <a:lnTo>
                        <a:pt x="19853" y="17704"/>
                      </a:lnTo>
                      <a:lnTo>
                        <a:pt x="19940" y="17704"/>
                      </a:lnTo>
                      <a:cubicBezTo>
                        <a:pt x="20231" y="17777"/>
                        <a:pt x="20523" y="17812"/>
                        <a:pt x="20811" y="17812"/>
                      </a:cubicBezTo>
                      <a:cubicBezTo>
                        <a:pt x="21920" y="17812"/>
                        <a:pt x="22977" y="17293"/>
                        <a:pt x="23674" y="16387"/>
                      </a:cubicBezTo>
                      <a:cubicBezTo>
                        <a:pt x="25079" y="14630"/>
                        <a:pt x="24245" y="12653"/>
                        <a:pt x="23586" y="11819"/>
                      </a:cubicBezTo>
                      <a:lnTo>
                        <a:pt x="23498" y="11775"/>
                      </a:lnTo>
                      <a:lnTo>
                        <a:pt x="23410" y="11687"/>
                      </a:lnTo>
                      <a:cubicBezTo>
                        <a:pt x="23322" y="11687"/>
                        <a:pt x="14802" y="6724"/>
                        <a:pt x="11595" y="5099"/>
                      </a:cubicBezTo>
                      <a:cubicBezTo>
                        <a:pt x="10468" y="4520"/>
                        <a:pt x="9531" y="4216"/>
                        <a:pt x="8784" y="4216"/>
                      </a:cubicBezTo>
                      <a:cubicBezTo>
                        <a:pt x="8454" y="4216"/>
                        <a:pt x="8162" y="4275"/>
                        <a:pt x="7906" y="4396"/>
                      </a:cubicBezTo>
                      <a:cubicBezTo>
                        <a:pt x="7555" y="4528"/>
                        <a:pt x="7291" y="4791"/>
                        <a:pt x="7115" y="5143"/>
                      </a:cubicBezTo>
                      <a:cubicBezTo>
                        <a:pt x="6720" y="5758"/>
                        <a:pt x="6588" y="6548"/>
                        <a:pt x="6852" y="7295"/>
                      </a:cubicBezTo>
                      <a:cubicBezTo>
                        <a:pt x="7203" y="8129"/>
                        <a:pt x="7818" y="8788"/>
                        <a:pt x="8653" y="9140"/>
                      </a:cubicBezTo>
                      <a:lnTo>
                        <a:pt x="17305" y="13883"/>
                      </a:lnTo>
                      <a:cubicBezTo>
                        <a:pt x="17387" y="13924"/>
                        <a:pt x="17473" y="13944"/>
                        <a:pt x="17557" y="13944"/>
                      </a:cubicBezTo>
                      <a:cubicBezTo>
                        <a:pt x="17746" y="13944"/>
                        <a:pt x="17931" y="13845"/>
                        <a:pt x="18052" y="13664"/>
                      </a:cubicBezTo>
                      <a:cubicBezTo>
                        <a:pt x="18184" y="13400"/>
                        <a:pt x="18096" y="13093"/>
                        <a:pt x="17832" y="12917"/>
                      </a:cubicBezTo>
                      <a:lnTo>
                        <a:pt x="9180" y="8129"/>
                      </a:lnTo>
                      <a:lnTo>
                        <a:pt x="9092" y="8129"/>
                      </a:lnTo>
                      <a:cubicBezTo>
                        <a:pt x="8565" y="7910"/>
                        <a:pt x="8126" y="7514"/>
                        <a:pt x="7862" y="6987"/>
                      </a:cubicBezTo>
                      <a:cubicBezTo>
                        <a:pt x="7730" y="6504"/>
                        <a:pt x="7818" y="6021"/>
                        <a:pt x="8082" y="5670"/>
                      </a:cubicBezTo>
                      <a:lnTo>
                        <a:pt x="8126" y="5670"/>
                      </a:lnTo>
                      <a:lnTo>
                        <a:pt x="8126" y="5582"/>
                      </a:lnTo>
                      <a:cubicBezTo>
                        <a:pt x="8169" y="5494"/>
                        <a:pt x="8257" y="5450"/>
                        <a:pt x="8345" y="5406"/>
                      </a:cubicBezTo>
                      <a:cubicBezTo>
                        <a:pt x="8425" y="5380"/>
                        <a:pt x="8544" y="5353"/>
                        <a:pt x="8719" y="5353"/>
                      </a:cubicBezTo>
                      <a:cubicBezTo>
                        <a:pt x="9124" y="5353"/>
                        <a:pt x="9828" y="5495"/>
                        <a:pt x="11024" y="6109"/>
                      </a:cubicBezTo>
                      <a:cubicBezTo>
                        <a:pt x="14055" y="7646"/>
                        <a:pt x="21785" y="12082"/>
                        <a:pt x="22751" y="12653"/>
                      </a:cubicBezTo>
                      <a:cubicBezTo>
                        <a:pt x="23454" y="13532"/>
                        <a:pt x="23498" y="14805"/>
                        <a:pt x="22795" y="15728"/>
                      </a:cubicBezTo>
                      <a:cubicBezTo>
                        <a:pt x="22284" y="16385"/>
                        <a:pt x="21531" y="16738"/>
                        <a:pt x="20736" y="16738"/>
                      </a:cubicBezTo>
                      <a:cubicBezTo>
                        <a:pt x="20575" y="16738"/>
                        <a:pt x="20411" y="16724"/>
                        <a:pt x="20248" y="16694"/>
                      </a:cubicBezTo>
                      <a:lnTo>
                        <a:pt x="3382" y="6900"/>
                      </a:lnTo>
                      <a:cubicBezTo>
                        <a:pt x="3162" y="6768"/>
                        <a:pt x="1098" y="5274"/>
                        <a:pt x="2460" y="2595"/>
                      </a:cubicBezTo>
                      <a:cubicBezTo>
                        <a:pt x="3158" y="1606"/>
                        <a:pt x="4281" y="1060"/>
                        <a:pt x="5432" y="1060"/>
                      </a:cubicBezTo>
                      <a:cubicBezTo>
                        <a:pt x="6018" y="1060"/>
                        <a:pt x="6611" y="1201"/>
                        <a:pt x="7159" y="1497"/>
                      </a:cubicBezTo>
                      <a:cubicBezTo>
                        <a:pt x="10629" y="3078"/>
                        <a:pt x="20424" y="8920"/>
                        <a:pt x="20555" y="9008"/>
                      </a:cubicBezTo>
                      <a:cubicBezTo>
                        <a:pt x="20626" y="9050"/>
                        <a:pt x="20710" y="9070"/>
                        <a:pt x="20796" y="9070"/>
                      </a:cubicBezTo>
                      <a:cubicBezTo>
                        <a:pt x="20978" y="9070"/>
                        <a:pt x="21169" y="8981"/>
                        <a:pt x="21258" y="8832"/>
                      </a:cubicBezTo>
                      <a:cubicBezTo>
                        <a:pt x="21434" y="8569"/>
                        <a:pt x="21346" y="8217"/>
                        <a:pt x="21082" y="8085"/>
                      </a:cubicBezTo>
                      <a:cubicBezTo>
                        <a:pt x="20687" y="7822"/>
                        <a:pt x="11112" y="2112"/>
                        <a:pt x="7599" y="531"/>
                      </a:cubicBezTo>
                      <a:cubicBezTo>
                        <a:pt x="6909" y="172"/>
                        <a:pt x="6162" y="0"/>
                        <a:pt x="5423" y="0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349" name="Google Shape;2349;p55"/>
                <p:cNvSpPr/>
                <p:nvPr/>
              </p:nvSpPr>
              <p:spPr>
                <a:xfrm rot="5746299">
                  <a:off x="4462037" y="1248824"/>
                  <a:ext cx="585451" cy="41579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5080" h="17812" extrusionOk="0">
                      <a:moveTo>
                        <a:pt x="5423" y="0"/>
                      </a:moveTo>
                      <a:cubicBezTo>
                        <a:pt x="3902" y="0"/>
                        <a:pt x="2409" y="724"/>
                        <a:pt x="1493" y="2024"/>
                      </a:cubicBezTo>
                      <a:lnTo>
                        <a:pt x="1493" y="2068"/>
                      </a:lnTo>
                      <a:cubicBezTo>
                        <a:pt x="0" y="4967"/>
                        <a:pt x="1669" y="7119"/>
                        <a:pt x="2767" y="7822"/>
                      </a:cubicBezTo>
                      <a:lnTo>
                        <a:pt x="19853" y="17704"/>
                      </a:lnTo>
                      <a:lnTo>
                        <a:pt x="19940" y="17704"/>
                      </a:lnTo>
                      <a:cubicBezTo>
                        <a:pt x="20231" y="17777"/>
                        <a:pt x="20523" y="17812"/>
                        <a:pt x="20811" y="17812"/>
                      </a:cubicBezTo>
                      <a:cubicBezTo>
                        <a:pt x="21920" y="17812"/>
                        <a:pt x="22977" y="17293"/>
                        <a:pt x="23674" y="16387"/>
                      </a:cubicBezTo>
                      <a:cubicBezTo>
                        <a:pt x="25079" y="14630"/>
                        <a:pt x="24245" y="12653"/>
                        <a:pt x="23586" y="11819"/>
                      </a:cubicBezTo>
                      <a:lnTo>
                        <a:pt x="23498" y="11775"/>
                      </a:lnTo>
                      <a:lnTo>
                        <a:pt x="23410" y="11687"/>
                      </a:lnTo>
                      <a:cubicBezTo>
                        <a:pt x="23322" y="11687"/>
                        <a:pt x="14802" y="6724"/>
                        <a:pt x="11595" y="5099"/>
                      </a:cubicBezTo>
                      <a:cubicBezTo>
                        <a:pt x="10468" y="4520"/>
                        <a:pt x="9531" y="4216"/>
                        <a:pt x="8784" y="4216"/>
                      </a:cubicBezTo>
                      <a:cubicBezTo>
                        <a:pt x="8454" y="4216"/>
                        <a:pt x="8162" y="4275"/>
                        <a:pt x="7906" y="4396"/>
                      </a:cubicBezTo>
                      <a:cubicBezTo>
                        <a:pt x="7555" y="4528"/>
                        <a:pt x="7291" y="4791"/>
                        <a:pt x="7115" y="5143"/>
                      </a:cubicBezTo>
                      <a:cubicBezTo>
                        <a:pt x="6720" y="5758"/>
                        <a:pt x="6588" y="6548"/>
                        <a:pt x="6852" y="7295"/>
                      </a:cubicBezTo>
                      <a:cubicBezTo>
                        <a:pt x="7203" y="8129"/>
                        <a:pt x="7818" y="8788"/>
                        <a:pt x="8653" y="9140"/>
                      </a:cubicBezTo>
                      <a:lnTo>
                        <a:pt x="17305" y="13883"/>
                      </a:lnTo>
                      <a:cubicBezTo>
                        <a:pt x="17387" y="13924"/>
                        <a:pt x="17473" y="13944"/>
                        <a:pt x="17557" y="13944"/>
                      </a:cubicBezTo>
                      <a:cubicBezTo>
                        <a:pt x="17746" y="13944"/>
                        <a:pt x="17931" y="13845"/>
                        <a:pt x="18052" y="13664"/>
                      </a:cubicBezTo>
                      <a:cubicBezTo>
                        <a:pt x="18184" y="13400"/>
                        <a:pt x="18096" y="13093"/>
                        <a:pt x="17832" y="12917"/>
                      </a:cubicBezTo>
                      <a:lnTo>
                        <a:pt x="9180" y="8129"/>
                      </a:lnTo>
                      <a:lnTo>
                        <a:pt x="9092" y="8129"/>
                      </a:lnTo>
                      <a:cubicBezTo>
                        <a:pt x="8565" y="7910"/>
                        <a:pt x="8126" y="7514"/>
                        <a:pt x="7862" y="6987"/>
                      </a:cubicBezTo>
                      <a:cubicBezTo>
                        <a:pt x="7730" y="6504"/>
                        <a:pt x="7818" y="6021"/>
                        <a:pt x="8082" y="5670"/>
                      </a:cubicBezTo>
                      <a:lnTo>
                        <a:pt x="8126" y="5670"/>
                      </a:lnTo>
                      <a:lnTo>
                        <a:pt x="8126" y="5582"/>
                      </a:lnTo>
                      <a:cubicBezTo>
                        <a:pt x="8169" y="5494"/>
                        <a:pt x="8257" y="5450"/>
                        <a:pt x="8345" y="5406"/>
                      </a:cubicBezTo>
                      <a:cubicBezTo>
                        <a:pt x="8425" y="5380"/>
                        <a:pt x="8544" y="5353"/>
                        <a:pt x="8719" y="5353"/>
                      </a:cubicBezTo>
                      <a:cubicBezTo>
                        <a:pt x="9124" y="5353"/>
                        <a:pt x="9828" y="5495"/>
                        <a:pt x="11024" y="6109"/>
                      </a:cubicBezTo>
                      <a:cubicBezTo>
                        <a:pt x="14055" y="7646"/>
                        <a:pt x="21785" y="12082"/>
                        <a:pt x="22751" y="12653"/>
                      </a:cubicBezTo>
                      <a:cubicBezTo>
                        <a:pt x="23454" y="13532"/>
                        <a:pt x="23498" y="14805"/>
                        <a:pt x="22795" y="15728"/>
                      </a:cubicBezTo>
                      <a:cubicBezTo>
                        <a:pt x="22284" y="16385"/>
                        <a:pt x="21531" y="16738"/>
                        <a:pt x="20736" y="16738"/>
                      </a:cubicBezTo>
                      <a:cubicBezTo>
                        <a:pt x="20575" y="16738"/>
                        <a:pt x="20411" y="16724"/>
                        <a:pt x="20248" y="16694"/>
                      </a:cubicBezTo>
                      <a:lnTo>
                        <a:pt x="3382" y="6900"/>
                      </a:lnTo>
                      <a:cubicBezTo>
                        <a:pt x="3162" y="6768"/>
                        <a:pt x="1098" y="5274"/>
                        <a:pt x="2460" y="2595"/>
                      </a:cubicBezTo>
                      <a:cubicBezTo>
                        <a:pt x="3158" y="1606"/>
                        <a:pt x="4281" y="1060"/>
                        <a:pt x="5432" y="1060"/>
                      </a:cubicBezTo>
                      <a:cubicBezTo>
                        <a:pt x="6018" y="1060"/>
                        <a:pt x="6611" y="1201"/>
                        <a:pt x="7159" y="1497"/>
                      </a:cubicBezTo>
                      <a:cubicBezTo>
                        <a:pt x="10629" y="3078"/>
                        <a:pt x="20424" y="8920"/>
                        <a:pt x="20555" y="9008"/>
                      </a:cubicBezTo>
                      <a:cubicBezTo>
                        <a:pt x="20626" y="9050"/>
                        <a:pt x="20710" y="9070"/>
                        <a:pt x="20796" y="9070"/>
                      </a:cubicBezTo>
                      <a:cubicBezTo>
                        <a:pt x="20978" y="9070"/>
                        <a:pt x="21169" y="8981"/>
                        <a:pt x="21258" y="8832"/>
                      </a:cubicBezTo>
                      <a:cubicBezTo>
                        <a:pt x="21434" y="8569"/>
                        <a:pt x="21346" y="8217"/>
                        <a:pt x="21082" y="8085"/>
                      </a:cubicBezTo>
                      <a:cubicBezTo>
                        <a:pt x="20687" y="7822"/>
                        <a:pt x="11112" y="2112"/>
                        <a:pt x="7599" y="531"/>
                      </a:cubicBezTo>
                      <a:cubicBezTo>
                        <a:pt x="6909" y="172"/>
                        <a:pt x="6162" y="0"/>
                        <a:pt x="5423" y="0"/>
                      </a:cubicBezTo>
                      <a:close/>
                    </a:path>
                  </a:pathLst>
                </a:custGeom>
                <a:solidFill>
                  <a:schemeClr val="accent4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350" name="Google Shape;2350;p55"/>
                <p:cNvSpPr/>
                <p:nvPr/>
              </p:nvSpPr>
              <p:spPr>
                <a:xfrm rot="1164666">
                  <a:off x="4205431" y="1286188"/>
                  <a:ext cx="585412" cy="415821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5080" h="17812" extrusionOk="0">
                      <a:moveTo>
                        <a:pt x="5423" y="0"/>
                      </a:moveTo>
                      <a:cubicBezTo>
                        <a:pt x="3902" y="0"/>
                        <a:pt x="2409" y="724"/>
                        <a:pt x="1493" y="2024"/>
                      </a:cubicBezTo>
                      <a:lnTo>
                        <a:pt x="1493" y="2068"/>
                      </a:lnTo>
                      <a:cubicBezTo>
                        <a:pt x="0" y="4967"/>
                        <a:pt x="1669" y="7119"/>
                        <a:pt x="2767" y="7822"/>
                      </a:cubicBezTo>
                      <a:lnTo>
                        <a:pt x="19853" y="17704"/>
                      </a:lnTo>
                      <a:lnTo>
                        <a:pt x="19940" y="17704"/>
                      </a:lnTo>
                      <a:cubicBezTo>
                        <a:pt x="20231" y="17777"/>
                        <a:pt x="20523" y="17812"/>
                        <a:pt x="20811" y="17812"/>
                      </a:cubicBezTo>
                      <a:cubicBezTo>
                        <a:pt x="21920" y="17812"/>
                        <a:pt x="22977" y="17293"/>
                        <a:pt x="23674" y="16387"/>
                      </a:cubicBezTo>
                      <a:cubicBezTo>
                        <a:pt x="25079" y="14630"/>
                        <a:pt x="24245" y="12653"/>
                        <a:pt x="23586" y="11819"/>
                      </a:cubicBezTo>
                      <a:lnTo>
                        <a:pt x="23498" y="11775"/>
                      </a:lnTo>
                      <a:lnTo>
                        <a:pt x="23410" y="11687"/>
                      </a:lnTo>
                      <a:cubicBezTo>
                        <a:pt x="23322" y="11687"/>
                        <a:pt x="14802" y="6724"/>
                        <a:pt x="11595" y="5099"/>
                      </a:cubicBezTo>
                      <a:cubicBezTo>
                        <a:pt x="10468" y="4520"/>
                        <a:pt x="9531" y="4216"/>
                        <a:pt x="8784" y="4216"/>
                      </a:cubicBezTo>
                      <a:cubicBezTo>
                        <a:pt x="8454" y="4216"/>
                        <a:pt x="8162" y="4275"/>
                        <a:pt x="7906" y="4396"/>
                      </a:cubicBezTo>
                      <a:cubicBezTo>
                        <a:pt x="7555" y="4528"/>
                        <a:pt x="7291" y="4791"/>
                        <a:pt x="7115" y="5143"/>
                      </a:cubicBezTo>
                      <a:cubicBezTo>
                        <a:pt x="6720" y="5758"/>
                        <a:pt x="6588" y="6548"/>
                        <a:pt x="6852" y="7295"/>
                      </a:cubicBezTo>
                      <a:cubicBezTo>
                        <a:pt x="7203" y="8129"/>
                        <a:pt x="7818" y="8788"/>
                        <a:pt x="8653" y="9140"/>
                      </a:cubicBezTo>
                      <a:lnTo>
                        <a:pt x="17305" y="13883"/>
                      </a:lnTo>
                      <a:cubicBezTo>
                        <a:pt x="17387" y="13924"/>
                        <a:pt x="17473" y="13944"/>
                        <a:pt x="17557" y="13944"/>
                      </a:cubicBezTo>
                      <a:cubicBezTo>
                        <a:pt x="17746" y="13944"/>
                        <a:pt x="17931" y="13845"/>
                        <a:pt x="18052" y="13664"/>
                      </a:cubicBezTo>
                      <a:cubicBezTo>
                        <a:pt x="18184" y="13400"/>
                        <a:pt x="18096" y="13093"/>
                        <a:pt x="17832" y="12917"/>
                      </a:cubicBezTo>
                      <a:lnTo>
                        <a:pt x="9180" y="8129"/>
                      </a:lnTo>
                      <a:lnTo>
                        <a:pt x="9092" y="8129"/>
                      </a:lnTo>
                      <a:cubicBezTo>
                        <a:pt x="8565" y="7910"/>
                        <a:pt x="8126" y="7514"/>
                        <a:pt x="7862" y="6987"/>
                      </a:cubicBezTo>
                      <a:cubicBezTo>
                        <a:pt x="7730" y="6504"/>
                        <a:pt x="7818" y="6021"/>
                        <a:pt x="8082" y="5670"/>
                      </a:cubicBezTo>
                      <a:lnTo>
                        <a:pt x="8126" y="5670"/>
                      </a:lnTo>
                      <a:lnTo>
                        <a:pt x="8126" y="5582"/>
                      </a:lnTo>
                      <a:cubicBezTo>
                        <a:pt x="8169" y="5494"/>
                        <a:pt x="8257" y="5450"/>
                        <a:pt x="8345" y="5406"/>
                      </a:cubicBezTo>
                      <a:cubicBezTo>
                        <a:pt x="8425" y="5380"/>
                        <a:pt x="8544" y="5353"/>
                        <a:pt x="8719" y="5353"/>
                      </a:cubicBezTo>
                      <a:cubicBezTo>
                        <a:pt x="9124" y="5353"/>
                        <a:pt x="9828" y="5495"/>
                        <a:pt x="11024" y="6109"/>
                      </a:cubicBezTo>
                      <a:cubicBezTo>
                        <a:pt x="14055" y="7646"/>
                        <a:pt x="21785" y="12082"/>
                        <a:pt x="22751" y="12653"/>
                      </a:cubicBezTo>
                      <a:cubicBezTo>
                        <a:pt x="23454" y="13532"/>
                        <a:pt x="23498" y="14805"/>
                        <a:pt x="22795" y="15728"/>
                      </a:cubicBezTo>
                      <a:cubicBezTo>
                        <a:pt x="22284" y="16385"/>
                        <a:pt x="21531" y="16738"/>
                        <a:pt x="20736" y="16738"/>
                      </a:cubicBezTo>
                      <a:cubicBezTo>
                        <a:pt x="20575" y="16738"/>
                        <a:pt x="20411" y="16724"/>
                        <a:pt x="20248" y="16694"/>
                      </a:cubicBezTo>
                      <a:lnTo>
                        <a:pt x="3382" y="6900"/>
                      </a:lnTo>
                      <a:cubicBezTo>
                        <a:pt x="3162" y="6768"/>
                        <a:pt x="1098" y="5274"/>
                        <a:pt x="2460" y="2595"/>
                      </a:cubicBezTo>
                      <a:cubicBezTo>
                        <a:pt x="3158" y="1606"/>
                        <a:pt x="4281" y="1060"/>
                        <a:pt x="5432" y="1060"/>
                      </a:cubicBezTo>
                      <a:cubicBezTo>
                        <a:pt x="6018" y="1060"/>
                        <a:pt x="6611" y="1201"/>
                        <a:pt x="7159" y="1497"/>
                      </a:cubicBezTo>
                      <a:cubicBezTo>
                        <a:pt x="10629" y="3078"/>
                        <a:pt x="20424" y="8920"/>
                        <a:pt x="20555" y="9008"/>
                      </a:cubicBezTo>
                      <a:cubicBezTo>
                        <a:pt x="20626" y="9050"/>
                        <a:pt x="20710" y="9070"/>
                        <a:pt x="20796" y="9070"/>
                      </a:cubicBezTo>
                      <a:cubicBezTo>
                        <a:pt x="20978" y="9070"/>
                        <a:pt x="21169" y="8981"/>
                        <a:pt x="21258" y="8832"/>
                      </a:cubicBezTo>
                      <a:cubicBezTo>
                        <a:pt x="21434" y="8569"/>
                        <a:pt x="21346" y="8217"/>
                        <a:pt x="21082" y="8085"/>
                      </a:cubicBezTo>
                      <a:cubicBezTo>
                        <a:pt x="20687" y="7822"/>
                        <a:pt x="11112" y="2112"/>
                        <a:pt x="7599" y="531"/>
                      </a:cubicBezTo>
                      <a:cubicBezTo>
                        <a:pt x="6909" y="172"/>
                        <a:pt x="6162" y="0"/>
                        <a:pt x="5423" y="0"/>
                      </a:cubicBezTo>
                      <a:close/>
                    </a:path>
                  </a:pathLst>
                </a:custGeom>
                <a:solidFill>
                  <a:schemeClr val="accent5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</p:grpSp>
          <p:grpSp>
            <p:nvGrpSpPr>
              <p:cNvPr id="2351" name="Google Shape;2351;p55"/>
              <p:cNvGrpSpPr/>
              <p:nvPr/>
            </p:nvGrpSpPr>
            <p:grpSpPr>
              <a:xfrm rot="7056474">
                <a:off x="4868251" y="1318125"/>
                <a:ext cx="475457" cy="241339"/>
                <a:chOff x="2268208" y="2173619"/>
                <a:chExt cx="428085" cy="217293"/>
              </a:xfrm>
            </p:grpSpPr>
            <p:sp>
              <p:nvSpPr>
                <p:cNvPr id="2352" name="Google Shape;2352;p55"/>
                <p:cNvSpPr/>
                <p:nvPr/>
              </p:nvSpPr>
              <p:spPr>
                <a:xfrm>
                  <a:off x="2454697" y="2283951"/>
                  <a:ext cx="241597" cy="106961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113" h="4920" extrusionOk="0">
                      <a:moveTo>
                        <a:pt x="967" y="1"/>
                      </a:moveTo>
                      <a:lnTo>
                        <a:pt x="0" y="2241"/>
                      </a:lnTo>
                      <a:lnTo>
                        <a:pt x="791" y="2460"/>
                      </a:lnTo>
                      <a:lnTo>
                        <a:pt x="967" y="2504"/>
                      </a:lnTo>
                      <a:lnTo>
                        <a:pt x="11112" y="4920"/>
                      </a:lnTo>
                      <a:lnTo>
                        <a:pt x="11112" y="4920"/>
                      </a:lnTo>
                      <a:lnTo>
                        <a:pt x="967" y="1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353" name="Google Shape;2353;p55"/>
                <p:cNvSpPr/>
                <p:nvPr/>
              </p:nvSpPr>
              <p:spPr>
                <a:xfrm>
                  <a:off x="2268208" y="2173619"/>
                  <a:ext cx="244749" cy="20189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258" h="9287" extrusionOk="0">
                      <a:moveTo>
                        <a:pt x="5634" y="1"/>
                      </a:moveTo>
                      <a:cubicBezTo>
                        <a:pt x="3844" y="1"/>
                        <a:pt x="2131" y="1062"/>
                        <a:pt x="1375" y="2836"/>
                      </a:cubicBezTo>
                      <a:cubicBezTo>
                        <a:pt x="1" y="6030"/>
                        <a:pt x="2521" y="9287"/>
                        <a:pt x="5643" y="9287"/>
                      </a:cubicBezTo>
                      <a:cubicBezTo>
                        <a:pt x="6213" y="9287"/>
                        <a:pt x="6802" y="9178"/>
                        <a:pt x="7392" y="8941"/>
                      </a:cubicBezTo>
                      <a:cubicBezTo>
                        <a:pt x="11214" y="7360"/>
                        <a:pt x="11257" y="1957"/>
                        <a:pt x="7436" y="376"/>
                      </a:cubicBezTo>
                      <a:cubicBezTo>
                        <a:pt x="6849" y="121"/>
                        <a:pt x="6237" y="1"/>
                        <a:pt x="5634" y="1"/>
                      </a:cubicBezTo>
                      <a:close/>
                    </a:path>
                  </a:pathLst>
                </a:custGeom>
                <a:solidFill>
                  <a:schemeClr val="accent6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</p:grpSp>
        </p:grpSp>
        <p:grpSp>
          <p:nvGrpSpPr>
            <p:cNvPr id="2354" name="Google Shape;2354;p55"/>
            <p:cNvGrpSpPr/>
            <p:nvPr/>
          </p:nvGrpSpPr>
          <p:grpSpPr>
            <a:xfrm rot="-4969966">
              <a:off x="4965120" y="1003192"/>
              <a:ext cx="117022" cy="126646"/>
              <a:chOff x="506734" y="3911461"/>
              <a:chExt cx="173813" cy="188140"/>
            </a:xfrm>
          </p:grpSpPr>
          <p:sp>
            <p:nvSpPr>
              <p:cNvPr id="2355" name="Google Shape;2355;p55"/>
              <p:cNvSpPr/>
              <p:nvPr/>
            </p:nvSpPr>
            <p:spPr>
              <a:xfrm>
                <a:off x="586956" y="3911461"/>
                <a:ext cx="65894" cy="56372"/>
              </a:xfrm>
              <a:custGeom>
                <a:avLst/>
                <a:gdLst/>
                <a:ahLst/>
                <a:cxnLst/>
                <a:rect l="l" t="t" r="r" b="b"/>
                <a:pathLst>
                  <a:path w="3031" h="2593" extrusionOk="0">
                    <a:moveTo>
                      <a:pt x="1713" y="1"/>
                    </a:moveTo>
                    <a:cubicBezTo>
                      <a:pt x="571" y="1"/>
                      <a:pt x="0" y="1406"/>
                      <a:pt x="791" y="2197"/>
                    </a:cubicBezTo>
                    <a:cubicBezTo>
                      <a:pt x="1063" y="2470"/>
                      <a:pt x="1397" y="2592"/>
                      <a:pt x="1723" y="2592"/>
                    </a:cubicBezTo>
                    <a:cubicBezTo>
                      <a:pt x="2394" y="2592"/>
                      <a:pt x="3031" y="2073"/>
                      <a:pt x="3031" y="1275"/>
                    </a:cubicBezTo>
                    <a:cubicBezTo>
                      <a:pt x="3031" y="572"/>
                      <a:pt x="2416" y="1"/>
                      <a:pt x="1713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56" name="Google Shape;2356;p55"/>
              <p:cNvSpPr/>
              <p:nvPr/>
            </p:nvSpPr>
            <p:spPr>
              <a:xfrm>
                <a:off x="506734" y="4004097"/>
                <a:ext cx="65916" cy="55720"/>
              </a:xfrm>
              <a:custGeom>
                <a:avLst/>
                <a:gdLst/>
                <a:ahLst/>
                <a:cxnLst/>
                <a:rect l="l" t="t" r="r" b="b"/>
                <a:pathLst>
                  <a:path w="3032" h="2563" extrusionOk="0">
                    <a:moveTo>
                      <a:pt x="1714" y="0"/>
                    </a:moveTo>
                    <a:cubicBezTo>
                      <a:pt x="572" y="0"/>
                      <a:pt x="1" y="1362"/>
                      <a:pt x="791" y="2196"/>
                    </a:cubicBezTo>
                    <a:cubicBezTo>
                      <a:pt x="1058" y="2449"/>
                      <a:pt x="1384" y="2563"/>
                      <a:pt x="1703" y="2563"/>
                    </a:cubicBezTo>
                    <a:cubicBezTo>
                      <a:pt x="2381" y="2563"/>
                      <a:pt x="3031" y="2050"/>
                      <a:pt x="3031" y="1274"/>
                    </a:cubicBezTo>
                    <a:cubicBezTo>
                      <a:pt x="3031" y="571"/>
                      <a:pt x="2416" y="0"/>
                      <a:pt x="1714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57" name="Google Shape;2357;p55"/>
              <p:cNvSpPr/>
              <p:nvPr/>
            </p:nvSpPr>
            <p:spPr>
              <a:xfrm>
                <a:off x="624197" y="4043251"/>
                <a:ext cx="56350" cy="56350"/>
              </a:xfrm>
              <a:custGeom>
                <a:avLst/>
                <a:gdLst/>
                <a:ahLst/>
                <a:cxnLst/>
                <a:rect l="l" t="t" r="r" b="b"/>
                <a:pathLst>
                  <a:path w="2592" h="2592" extrusionOk="0">
                    <a:moveTo>
                      <a:pt x="1274" y="0"/>
                    </a:moveTo>
                    <a:cubicBezTo>
                      <a:pt x="571" y="0"/>
                      <a:pt x="0" y="615"/>
                      <a:pt x="0" y="1318"/>
                    </a:cubicBezTo>
                    <a:cubicBezTo>
                      <a:pt x="0" y="2020"/>
                      <a:pt x="571" y="2591"/>
                      <a:pt x="1274" y="2591"/>
                    </a:cubicBezTo>
                    <a:cubicBezTo>
                      <a:pt x="2020" y="2591"/>
                      <a:pt x="2591" y="2020"/>
                      <a:pt x="2591" y="1318"/>
                    </a:cubicBezTo>
                    <a:cubicBezTo>
                      <a:pt x="2591" y="615"/>
                      <a:pt x="2020" y="0"/>
                      <a:pt x="1274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2358" name="Google Shape;2358;p55"/>
            <p:cNvSpPr/>
            <p:nvPr/>
          </p:nvSpPr>
          <p:spPr>
            <a:xfrm rot="10671365">
              <a:off x="4150550" y="1134415"/>
              <a:ext cx="107175" cy="83996"/>
            </a:xfrm>
            <a:custGeom>
              <a:avLst/>
              <a:gdLst/>
              <a:ahLst/>
              <a:cxnLst/>
              <a:rect l="l" t="t" r="r" b="b"/>
              <a:pathLst>
                <a:path w="3721" h="2916" extrusionOk="0">
                  <a:moveTo>
                    <a:pt x="2114" y="1"/>
                  </a:moveTo>
                  <a:cubicBezTo>
                    <a:pt x="1759" y="1"/>
                    <a:pt x="1367" y="136"/>
                    <a:pt x="978" y="464"/>
                  </a:cubicBezTo>
                  <a:cubicBezTo>
                    <a:pt x="0" y="1306"/>
                    <a:pt x="1026" y="2916"/>
                    <a:pt x="2104" y="2916"/>
                  </a:cubicBezTo>
                  <a:cubicBezTo>
                    <a:pt x="2574" y="2916"/>
                    <a:pt x="3053" y="2610"/>
                    <a:pt x="3381" y="1803"/>
                  </a:cubicBezTo>
                  <a:cubicBezTo>
                    <a:pt x="3721" y="948"/>
                    <a:pt x="3050" y="1"/>
                    <a:pt x="2114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pic>
        <p:nvPicPr>
          <p:cNvPr id="25" name="Image 34">
            <a:extLst>
              <a:ext uri="{FF2B5EF4-FFF2-40B4-BE49-F238E27FC236}">
                <a16:creationId xmlns:a16="http://schemas.microsoft.com/office/drawing/2014/main" id="{2E70C70B-E435-468A-8CB7-3F69E0F2E411}"/>
              </a:ext>
            </a:extLst>
          </p:cNvPr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6656675" y="246358"/>
            <a:ext cx="2302907" cy="2051167"/>
          </a:xfrm>
          <a:prstGeom prst="rect">
            <a:avLst/>
          </a:prstGeom>
        </p:spPr>
      </p:pic>
      <p:pic>
        <p:nvPicPr>
          <p:cNvPr id="23" name="Picture 4" descr="Fișier:Animated-Flag-Romania.gif - Wikipedia">
            <a:extLst>
              <a:ext uri="{FF2B5EF4-FFF2-40B4-BE49-F238E27FC236}">
                <a16:creationId xmlns:a16="http://schemas.microsoft.com/office/drawing/2014/main" id="{074893EA-936B-4FF3-BBF5-3C429882E070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82153" y="2163629"/>
            <a:ext cx="2579693" cy="16981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6633994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4" name="Google Shape;1964;p49"/>
          <p:cNvSpPr txBox="1">
            <a:spLocks noGrp="1"/>
          </p:cNvSpPr>
          <p:nvPr>
            <p:ph type="subTitle" idx="1"/>
          </p:nvPr>
        </p:nvSpPr>
        <p:spPr>
          <a:xfrm>
            <a:off x="1715784" y="284309"/>
            <a:ext cx="7328324" cy="4548948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342900" lvl="0" indent="-342900">
              <a:spcAft>
                <a:spcPts val="1600"/>
              </a:spcAft>
              <a:buFont typeface="Wingdings" panose="05000000000000000000" pitchFamily="2" charset="2"/>
              <a:buChar char="q"/>
            </a:pPr>
            <a:r>
              <a:rPr lang="en-US" dirty="0" err="1"/>
              <a:t>Dislexia</a:t>
            </a:r>
            <a:r>
              <a:rPr lang="en-US" dirty="0"/>
              <a:t> </a:t>
            </a:r>
            <a:r>
              <a:rPr lang="en-US" dirty="0" err="1"/>
              <a:t>este</a:t>
            </a:r>
            <a:r>
              <a:rPr lang="en-US" dirty="0"/>
              <a:t> </a:t>
            </a:r>
            <a:r>
              <a:rPr lang="en-US" dirty="0" err="1"/>
              <a:t>încă</a:t>
            </a:r>
            <a:r>
              <a:rPr lang="en-US" dirty="0"/>
              <a:t> o mare </a:t>
            </a:r>
            <a:r>
              <a:rPr lang="en-US" dirty="0" err="1"/>
              <a:t>necunoscută</a:t>
            </a:r>
            <a:r>
              <a:rPr lang="en-US" dirty="0"/>
              <a:t> </a:t>
            </a:r>
            <a:r>
              <a:rPr lang="en-US" dirty="0" err="1"/>
              <a:t>pentru</a:t>
            </a:r>
            <a:r>
              <a:rPr lang="en-US" dirty="0"/>
              <a:t> </a:t>
            </a:r>
            <a:r>
              <a:rPr lang="en-US" dirty="0" err="1"/>
              <a:t>școlile</a:t>
            </a:r>
            <a:r>
              <a:rPr lang="en-US" dirty="0"/>
              <a:t> </a:t>
            </a:r>
            <a:r>
              <a:rPr lang="en-US" dirty="0" err="1"/>
              <a:t>și</a:t>
            </a:r>
            <a:r>
              <a:rPr lang="en-US" dirty="0"/>
              <a:t> </a:t>
            </a:r>
            <a:r>
              <a:rPr lang="en-US" dirty="0" err="1"/>
              <a:t>părinții</a:t>
            </a:r>
            <a:r>
              <a:rPr lang="en-US" dirty="0"/>
              <a:t> din </a:t>
            </a:r>
            <a:r>
              <a:rPr lang="en-US" dirty="0" err="1"/>
              <a:t>România</a:t>
            </a:r>
            <a:r>
              <a:rPr lang="en-US" dirty="0"/>
              <a:t>. </a:t>
            </a:r>
            <a:endParaRPr lang="ro-RO" dirty="0"/>
          </a:p>
          <a:p>
            <a:pPr marL="342900" lvl="0" indent="-342900">
              <a:spcAft>
                <a:spcPts val="1600"/>
              </a:spcAft>
              <a:buFont typeface="Wingdings" panose="05000000000000000000" pitchFamily="2" charset="2"/>
              <a:buChar char="q"/>
            </a:pPr>
            <a:r>
              <a:rPr lang="en-US" dirty="0" err="1"/>
              <a:t>Există</a:t>
            </a:r>
            <a:r>
              <a:rPr lang="en-US" dirty="0"/>
              <a:t> o </a:t>
            </a:r>
            <a:r>
              <a:rPr lang="en-US" dirty="0" err="1"/>
              <a:t>lege</a:t>
            </a:r>
            <a:r>
              <a:rPr lang="en-US" dirty="0"/>
              <a:t> </a:t>
            </a:r>
            <a:r>
              <a:rPr lang="en-US" dirty="0" err="1"/>
              <a:t>și</a:t>
            </a:r>
            <a:r>
              <a:rPr lang="en-US" dirty="0"/>
              <a:t> o </a:t>
            </a:r>
            <a:r>
              <a:rPr lang="en-US" dirty="0" err="1"/>
              <a:t>metodologie</a:t>
            </a:r>
            <a:r>
              <a:rPr lang="en-US" dirty="0"/>
              <a:t> </a:t>
            </a:r>
            <a:r>
              <a:rPr lang="en-US" dirty="0" err="1"/>
              <a:t>pentru</a:t>
            </a:r>
            <a:r>
              <a:rPr lang="en-US" dirty="0"/>
              <a:t> </a:t>
            </a:r>
            <a:r>
              <a:rPr lang="en-US" dirty="0" err="1"/>
              <a:t>acordarea</a:t>
            </a:r>
            <a:r>
              <a:rPr lang="en-US" dirty="0"/>
              <a:t> </a:t>
            </a:r>
            <a:r>
              <a:rPr lang="en-US" dirty="0" err="1"/>
              <a:t>sprijinului</a:t>
            </a:r>
            <a:r>
              <a:rPr lang="en-US" dirty="0"/>
              <a:t> </a:t>
            </a:r>
            <a:r>
              <a:rPr lang="en-US" dirty="0" err="1"/>
              <a:t>necesar</a:t>
            </a:r>
            <a:r>
              <a:rPr lang="en-US" dirty="0"/>
              <a:t> </a:t>
            </a:r>
            <a:r>
              <a:rPr lang="en-US" dirty="0" err="1"/>
              <a:t>elevilor</a:t>
            </a:r>
            <a:r>
              <a:rPr lang="en-US" dirty="0"/>
              <a:t> cu </a:t>
            </a:r>
            <a:r>
              <a:rPr lang="en-US" dirty="0" err="1"/>
              <a:t>dificultăți</a:t>
            </a:r>
            <a:r>
              <a:rPr lang="en-US" dirty="0"/>
              <a:t> de </a:t>
            </a:r>
            <a:r>
              <a:rPr lang="en-US" dirty="0" err="1"/>
              <a:t>învățare</a:t>
            </a:r>
            <a:r>
              <a:rPr lang="en-US" dirty="0"/>
              <a:t>, </a:t>
            </a:r>
            <a:r>
              <a:rPr lang="en-US" dirty="0" err="1"/>
              <a:t>respectiv</a:t>
            </a:r>
            <a:r>
              <a:rPr lang="en-US" dirty="0"/>
              <a:t> „</a:t>
            </a:r>
            <a:r>
              <a:rPr lang="en-US" dirty="0" err="1"/>
              <a:t>Ordinul</a:t>
            </a:r>
            <a:r>
              <a:rPr lang="en-US" dirty="0"/>
              <a:t> </a:t>
            </a:r>
            <a:r>
              <a:rPr lang="en-US" dirty="0" err="1"/>
              <a:t>Ministrului</a:t>
            </a:r>
            <a:r>
              <a:rPr lang="en-US" dirty="0"/>
              <a:t> nr. 3.124/20.01.2017 </a:t>
            </a:r>
            <a:r>
              <a:rPr lang="en-US" dirty="0" err="1"/>
              <a:t>privind</a:t>
            </a:r>
            <a:r>
              <a:rPr lang="en-US" dirty="0"/>
              <a:t> </a:t>
            </a:r>
            <a:r>
              <a:rPr lang="en-US" dirty="0" err="1"/>
              <a:t>aprobarea</a:t>
            </a:r>
            <a:r>
              <a:rPr lang="en-US" dirty="0"/>
              <a:t> </a:t>
            </a:r>
            <a:r>
              <a:rPr lang="en-US" dirty="0" err="1"/>
              <a:t>Metodologiei</a:t>
            </a:r>
            <a:r>
              <a:rPr lang="en-US" dirty="0"/>
              <a:t> </a:t>
            </a:r>
            <a:r>
              <a:rPr lang="en-US" dirty="0" err="1"/>
              <a:t>pentru</a:t>
            </a:r>
            <a:r>
              <a:rPr lang="en-US" dirty="0"/>
              <a:t> </a:t>
            </a:r>
            <a:r>
              <a:rPr lang="en-US" dirty="0" err="1"/>
              <a:t>acordarea</a:t>
            </a:r>
            <a:r>
              <a:rPr lang="en-US" dirty="0"/>
              <a:t> </a:t>
            </a:r>
            <a:r>
              <a:rPr lang="en-US" dirty="0" err="1"/>
              <a:t>sprijinului</a:t>
            </a:r>
            <a:r>
              <a:rPr lang="en-US" dirty="0"/>
              <a:t> </a:t>
            </a:r>
            <a:r>
              <a:rPr lang="en-US" dirty="0" err="1"/>
              <a:t>necesar</a:t>
            </a:r>
            <a:r>
              <a:rPr lang="en-US" dirty="0"/>
              <a:t> </a:t>
            </a:r>
            <a:r>
              <a:rPr lang="en-US" dirty="0" err="1"/>
              <a:t>elevilor</a:t>
            </a:r>
            <a:r>
              <a:rPr lang="en-US" dirty="0"/>
              <a:t> cu </a:t>
            </a:r>
            <a:r>
              <a:rPr lang="en-US" dirty="0" err="1"/>
              <a:t>dificultăți</a:t>
            </a:r>
            <a:r>
              <a:rPr lang="en-US" dirty="0"/>
              <a:t> de </a:t>
            </a:r>
            <a:r>
              <a:rPr lang="en-US" dirty="0" err="1"/>
              <a:t>învățare</a:t>
            </a:r>
            <a:r>
              <a:rPr lang="en-US" dirty="0"/>
              <a:t>”, </a:t>
            </a:r>
            <a:r>
              <a:rPr lang="en-US" dirty="0" err="1"/>
              <a:t>însă</a:t>
            </a:r>
            <a:r>
              <a:rPr lang="en-US" dirty="0"/>
              <a:t> </a:t>
            </a:r>
            <a:r>
              <a:rPr lang="en-US" dirty="0" err="1"/>
              <a:t>drumul</a:t>
            </a:r>
            <a:r>
              <a:rPr lang="en-US" dirty="0"/>
              <a:t> </a:t>
            </a:r>
            <a:r>
              <a:rPr lang="en-US" dirty="0" err="1"/>
              <a:t>până</a:t>
            </a:r>
            <a:r>
              <a:rPr lang="en-US" dirty="0"/>
              <a:t> la </a:t>
            </a:r>
            <a:r>
              <a:rPr lang="en-US" dirty="0" err="1"/>
              <a:t>conștientizarea</a:t>
            </a:r>
            <a:r>
              <a:rPr lang="en-US" dirty="0"/>
              <a:t> la </a:t>
            </a:r>
            <a:r>
              <a:rPr lang="en-US" dirty="0" err="1"/>
              <a:t>nivel</a:t>
            </a:r>
            <a:r>
              <a:rPr lang="en-US" dirty="0"/>
              <a:t> </a:t>
            </a:r>
            <a:r>
              <a:rPr lang="en-US" dirty="0" err="1"/>
              <a:t>național</a:t>
            </a:r>
            <a:r>
              <a:rPr lang="en-US" dirty="0"/>
              <a:t> a </a:t>
            </a:r>
            <a:r>
              <a:rPr lang="en-US" dirty="0" err="1"/>
              <a:t>necesității</a:t>
            </a:r>
            <a:r>
              <a:rPr lang="en-US" dirty="0"/>
              <a:t> de a </a:t>
            </a:r>
            <a:r>
              <a:rPr lang="en-US" dirty="0" err="1"/>
              <a:t>lua</a:t>
            </a:r>
            <a:r>
              <a:rPr lang="en-US" dirty="0"/>
              <a:t> </a:t>
            </a:r>
            <a:r>
              <a:rPr lang="en-US" dirty="0" err="1"/>
              <a:t>măsuri</a:t>
            </a:r>
            <a:r>
              <a:rPr lang="en-US" dirty="0"/>
              <a:t> </a:t>
            </a:r>
            <a:r>
              <a:rPr lang="en-US" dirty="0" err="1"/>
              <a:t>și</a:t>
            </a:r>
            <a:r>
              <a:rPr lang="en-US" dirty="0"/>
              <a:t> a </a:t>
            </a:r>
            <a:r>
              <a:rPr lang="en-US" dirty="0" err="1"/>
              <a:t>procedurilor</a:t>
            </a:r>
            <a:r>
              <a:rPr lang="en-US" dirty="0"/>
              <a:t> </a:t>
            </a:r>
            <a:r>
              <a:rPr lang="en-US" dirty="0" err="1"/>
              <a:t>legale</a:t>
            </a:r>
            <a:r>
              <a:rPr lang="en-US" dirty="0"/>
              <a:t> de </a:t>
            </a:r>
            <a:r>
              <a:rPr lang="en-US" dirty="0" err="1"/>
              <a:t>urmat</a:t>
            </a:r>
            <a:r>
              <a:rPr lang="en-US" dirty="0"/>
              <a:t> </a:t>
            </a:r>
            <a:r>
              <a:rPr lang="en-US" dirty="0" err="1"/>
              <a:t>este</a:t>
            </a:r>
            <a:r>
              <a:rPr lang="en-US" dirty="0"/>
              <a:t> </a:t>
            </a:r>
            <a:r>
              <a:rPr lang="en-US" dirty="0" err="1"/>
              <a:t>încă</a:t>
            </a:r>
            <a:r>
              <a:rPr lang="en-US" dirty="0"/>
              <a:t> lung.</a:t>
            </a:r>
            <a:endParaRPr dirty="0"/>
          </a:p>
        </p:txBody>
      </p:sp>
      <p:grpSp>
        <p:nvGrpSpPr>
          <p:cNvPr id="36" name="Google Shape;2444;p56">
            <a:extLst>
              <a:ext uri="{FF2B5EF4-FFF2-40B4-BE49-F238E27FC236}">
                <a16:creationId xmlns:a16="http://schemas.microsoft.com/office/drawing/2014/main" id="{9ECB4DEA-6414-4C0E-8188-AFBA5489F94C}"/>
              </a:ext>
            </a:extLst>
          </p:cNvPr>
          <p:cNvGrpSpPr/>
          <p:nvPr/>
        </p:nvGrpSpPr>
        <p:grpSpPr>
          <a:xfrm>
            <a:off x="-268943" y="2239421"/>
            <a:ext cx="2190175" cy="2904079"/>
            <a:chOff x="97341" y="1130038"/>
            <a:chExt cx="2776712" cy="3169164"/>
          </a:xfrm>
        </p:grpSpPr>
        <p:sp>
          <p:nvSpPr>
            <p:cNvPr id="37" name="Google Shape;2445;p56">
              <a:extLst>
                <a:ext uri="{FF2B5EF4-FFF2-40B4-BE49-F238E27FC236}">
                  <a16:creationId xmlns:a16="http://schemas.microsoft.com/office/drawing/2014/main" id="{8F4C991D-CE56-4CFB-8514-5FB5B41C3768}"/>
                </a:ext>
              </a:extLst>
            </p:cNvPr>
            <p:cNvSpPr/>
            <p:nvPr/>
          </p:nvSpPr>
          <p:spPr>
            <a:xfrm rot="3855693" flipH="1">
              <a:off x="161963" y="1811515"/>
              <a:ext cx="2647468" cy="1806210"/>
            </a:xfrm>
            <a:custGeom>
              <a:avLst/>
              <a:gdLst/>
              <a:ahLst/>
              <a:cxnLst/>
              <a:rect l="l" t="t" r="r" b="b"/>
              <a:pathLst>
                <a:path w="66332" h="26434" extrusionOk="0">
                  <a:moveTo>
                    <a:pt x="31202" y="0"/>
                  </a:moveTo>
                  <a:cubicBezTo>
                    <a:pt x="18165" y="0"/>
                    <a:pt x="1939" y="3774"/>
                    <a:pt x="761" y="14938"/>
                  </a:cubicBezTo>
                  <a:cubicBezTo>
                    <a:pt x="0" y="22171"/>
                    <a:pt x="6720" y="26434"/>
                    <a:pt x="14370" y="26434"/>
                  </a:cubicBezTo>
                  <a:cubicBezTo>
                    <a:pt x="15472" y="26434"/>
                    <a:pt x="16593" y="26345"/>
                    <a:pt x="17714" y="26165"/>
                  </a:cubicBezTo>
                  <a:cubicBezTo>
                    <a:pt x="25885" y="24833"/>
                    <a:pt x="29627" y="20771"/>
                    <a:pt x="37043" y="20771"/>
                  </a:cubicBezTo>
                  <a:cubicBezTo>
                    <a:pt x="37709" y="20771"/>
                    <a:pt x="38404" y="20804"/>
                    <a:pt x="39136" y="20874"/>
                  </a:cubicBezTo>
                  <a:cubicBezTo>
                    <a:pt x="43775" y="21313"/>
                    <a:pt x="49323" y="22660"/>
                    <a:pt x="53948" y="22660"/>
                  </a:cubicBezTo>
                  <a:cubicBezTo>
                    <a:pt x="58168" y="22660"/>
                    <a:pt x="61619" y="21539"/>
                    <a:pt x="62912" y="17583"/>
                  </a:cubicBezTo>
                  <a:cubicBezTo>
                    <a:pt x="66331" y="7099"/>
                    <a:pt x="51491" y="1534"/>
                    <a:pt x="36797" y="243"/>
                  </a:cubicBezTo>
                  <a:cubicBezTo>
                    <a:pt x="35045" y="85"/>
                    <a:pt x="33159" y="0"/>
                    <a:pt x="31202" y="0"/>
                  </a:cubicBezTo>
                  <a:close/>
                </a:path>
              </a:pathLst>
            </a:custGeom>
            <a:solidFill>
              <a:srgbClr val="0E5D7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38" name="Google Shape;2446;p56">
              <a:extLst>
                <a:ext uri="{FF2B5EF4-FFF2-40B4-BE49-F238E27FC236}">
                  <a16:creationId xmlns:a16="http://schemas.microsoft.com/office/drawing/2014/main" id="{29E57659-25EC-451D-9972-F2A89510F78F}"/>
                </a:ext>
              </a:extLst>
            </p:cNvPr>
            <p:cNvGrpSpPr/>
            <p:nvPr/>
          </p:nvGrpSpPr>
          <p:grpSpPr>
            <a:xfrm>
              <a:off x="1407426" y="1622204"/>
              <a:ext cx="1200887" cy="2316931"/>
              <a:chOff x="1407426" y="1622204"/>
              <a:chExt cx="1200887" cy="2316931"/>
            </a:xfrm>
          </p:grpSpPr>
          <p:sp>
            <p:nvSpPr>
              <p:cNvPr id="39" name="Google Shape;2447;p56">
                <a:extLst>
                  <a:ext uri="{FF2B5EF4-FFF2-40B4-BE49-F238E27FC236}">
                    <a16:creationId xmlns:a16="http://schemas.microsoft.com/office/drawing/2014/main" id="{CFD96AB8-D4FD-4A5F-84AF-B39708E6D69D}"/>
                  </a:ext>
                </a:extLst>
              </p:cNvPr>
              <p:cNvSpPr/>
              <p:nvPr/>
            </p:nvSpPr>
            <p:spPr>
              <a:xfrm>
                <a:off x="2346957" y="2160557"/>
                <a:ext cx="252800" cy="115900"/>
              </a:xfrm>
              <a:custGeom>
                <a:avLst/>
                <a:gdLst/>
                <a:ahLst/>
                <a:cxnLst/>
                <a:rect l="l" t="t" r="r" b="b"/>
                <a:pathLst>
                  <a:path w="10112" h="4636" extrusionOk="0">
                    <a:moveTo>
                      <a:pt x="144" y="254"/>
                    </a:moveTo>
                    <a:cubicBezTo>
                      <a:pt x="17" y="615"/>
                      <a:pt x="-142" y="1579"/>
                      <a:pt x="239" y="2182"/>
                    </a:cubicBezTo>
                    <a:cubicBezTo>
                      <a:pt x="620" y="2785"/>
                      <a:pt x="1283" y="3464"/>
                      <a:pt x="2430" y="3873"/>
                    </a:cubicBezTo>
                    <a:cubicBezTo>
                      <a:pt x="3577" y="4282"/>
                      <a:pt x="5946" y="4607"/>
                      <a:pt x="7121" y="4635"/>
                    </a:cubicBezTo>
                    <a:cubicBezTo>
                      <a:pt x="8296" y="4663"/>
                      <a:pt x="9002" y="4346"/>
                      <a:pt x="9478" y="4040"/>
                    </a:cubicBezTo>
                    <a:cubicBezTo>
                      <a:pt x="9954" y="3734"/>
                      <a:pt x="9887" y="3230"/>
                      <a:pt x="9978" y="2801"/>
                    </a:cubicBezTo>
                    <a:cubicBezTo>
                      <a:pt x="10069" y="2372"/>
                      <a:pt x="10201" y="1797"/>
                      <a:pt x="10026" y="1468"/>
                    </a:cubicBezTo>
                    <a:cubicBezTo>
                      <a:pt x="9851" y="1139"/>
                      <a:pt x="10184" y="1039"/>
                      <a:pt x="8930" y="825"/>
                    </a:cubicBezTo>
                    <a:cubicBezTo>
                      <a:pt x="7676" y="611"/>
                      <a:pt x="3823" y="317"/>
                      <a:pt x="2501" y="182"/>
                    </a:cubicBezTo>
                    <a:cubicBezTo>
                      <a:pt x="1180" y="47"/>
                      <a:pt x="1394" y="3"/>
                      <a:pt x="1001" y="15"/>
                    </a:cubicBezTo>
                    <a:cubicBezTo>
                      <a:pt x="608" y="27"/>
                      <a:pt x="271" y="-107"/>
                      <a:pt x="144" y="254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</p:sp>
          <p:sp>
            <p:nvSpPr>
              <p:cNvPr id="40" name="Google Shape;2448;p56">
                <a:extLst>
                  <a:ext uri="{FF2B5EF4-FFF2-40B4-BE49-F238E27FC236}">
                    <a16:creationId xmlns:a16="http://schemas.microsoft.com/office/drawing/2014/main" id="{A92AA43E-DD72-42C2-B466-D6C2CD648F00}"/>
                  </a:ext>
                </a:extLst>
              </p:cNvPr>
              <p:cNvSpPr/>
              <p:nvPr/>
            </p:nvSpPr>
            <p:spPr>
              <a:xfrm flipH="1">
                <a:off x="2217197" y="3689624"/>
                <a:ext cx="292817" cy="180633"/>
              </a:xfrm>
              <a:custGeom>
                <a:avLst/>
                <a:gdLst/>
                <a:ahLst/>
                <a:cxnLst/>
                <a:rect l="l" t="t" r="r" b="b"/>
                <a:pathLst>
                  <a:path w="10271" h="6336" extrusionOk="0">
                    <a:moveTo>
                      <a:pt x="9953" y="1"/>
                    </a:moveTo>
                    <a:cubicBezTo>
                      <a:pt x="6654" y="579"/>
                      <a:pt x="3337" y="933"/>
                      <a:pt x="1" y="1063"/>
                    </a:cubicBezTo>
                    <a:lnTo>
                      <a:pt x="280" y="6002"/>
                    </a:lnTo>
                    <a:cubicBezTo>
                      <a:pt x="1414" y="6238"/>
                      <a:pt x="2450" y="6336"/>
                      <a:pt x="3388" y="6336"/>
                    </a:cubicBezTo>
                    <a:cubicBezTo>
                      <a:pt x="8015" y="6336"/>
                      <a:pt x="10270" y="3952"/>
                      <a:pt x="10270" y="3952"/>
                    </a:cubicBezTo>
                    <a:lnTo>
                      <a:pt x="9953" y="1"/>
                    </a:ln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1" name="Google Shape;2449;p56">
                <a:extLst>
                  <a:ext uri="{FF2B5EF4-FFF2-40B4-BE49-F238E27FC236}">
                    <a16:creationId xmlns:a16="http://schemas.microsoft.com/office/drawing/2014/main" id="{7DAA3215-2D49-4401-9FCC-81252F172E9D}"/>
                  </a:ext>
                </a:extLst>
              </p:cNvPr>
              <p:cNvSpPr/>
              <p:nvPr/>
            </p:nvSpPr>
            <p:spPr>
              <a:xfrm flipH="1">
                <a:off x="2226234" y="3568489"/>
                <a:ext cx="290678" cy="151982"/>
              </a:xfrm>
              <a:custGeom>
                <a:avLst/>
                <a:gdLst/>
                <a:ahLst/>
                <a:cxnLst/>
                <a:rect l="l" t="t" r="r" b="b"/>
                <a:pathLst>
                  <a:path w="10196" h="5331" extrusionOk="0">
                    <a:moveTo>
                      <a:pt x="9860" y="0"/>
                    </a:moveTo>
                    <a:cubicBezTo>
                      <a:pt x="8909" y="336"/>
                      <a:pt x="7940" y="597"/>
                      <a:pt x="6952" y="820"/>
                    </a:cubicBezTo>
                    <a:cubicBezTo>
                      <a:pt x="5629" y="1119"/>
                      <a:pt x="4287" y="1305"/>
                      <a:pt x="2945" y="1398"/>
                    </a:cubicBezTo>
                    <a:cubicBezTo>
                      <a:pt x="2377" y="1442"/>
                      <a:pt x="1803" y="1460"/>
                      <a:pt x="1226" y="1460"/>
                    </a:cubicBezTo>
                    <a:cubicBezTo>
                      <a:pt x="819" y="1460"/>
                      <a:pt x="409" y="1451"/>
                      <a:pt x="0" y="1435"/>
                    </a:cubicBezTo>
                    <a:lnTo>
                      <a:pt x="0" y="1435"/>
                    </a:lnTo>
                    <a:lnTo>
                      <a:pt x="168" y="4362"/>
                    </a:lnTo>
                    <a:lnTo>
                      <a:pt x="224" y="5331"/>
                    </a:lnTo>
                    <a:cubicBezTo>
                      <a:pt x="3579" y="5182"/>
                      <a:pt x="6896" y="4828"/>
                      <a:pt x="10195" y="4250"/>
                    </a:cubicBezTo>
                    <a:lnTo>
                      <a:pt x="9990" y="1790"/>
                    </a:lnTo>
                    <a:lnTo>
                      <a:pt x="9860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2" name="Google Shape;2450;p56">
                <a:extLst>
                  <a:ext uri="{FF2B5EF4-FFF2-40B4-BE49-F238E27FC236}">
                    <a16:creationId xmlns:a16="http://schemas.microsoft.com/office/drawing/2014/main" id="{4CA9A12F-4299-4639-BA16-07554E91456A}"/>
                  </a:ext>
                </a:extLst>
              </p:cNvPr>
              <p:cNvSpPr/>
              <p:nvPr/>
            </p:nvSpPr>
            <p:spPr>
              <a:xfrm flipH="1">
                <a:off x="2235813" y="2158773"/>
                <a:ext cx="179607" cy="1433122"/>
              </a:xfrm>
              <a:custGeom>
                <a:avLst/>
                <a:gdLst/>
                <a:ahLst/>
                <a:cxnLst/>
                <a:rect l="l" t="t" r="r" b="b"/>
                <a:pathLst>
                  <a:path w="6300" h="50269" extrusionOk="0">
                    <a:moveTo>
                      <a:pt x="2386" y="1"/>
                    </a:moveTo>
                    <a:cubicBezTo>
                      <a:pt x="2386" y="448"/>
                      <a:pt x="2311" y="877"/>
                      <a:pt x="2181" y="1287"/>
                    </a:cubicBezTo>
                    <a:cubicBezTo>
                      <a:pt x="2125" y="1492"/>
                      <a:pt x="2013" y="1678"/>
                      <a:pt x="1864" y="1827"/>
                    </a:cubicBezTo>
                    <a:cubicBezTo>
                      <a:pt x="1728" y="1955"/>
                      <a:pt x="1551" y="2008"/>
                      <a:pt x="1365" y="2008"/>
                    </a:cubicBezTo>
                    <a:cubicBezTo>
                      <a:pt x="1143" y="2008"/>
                      <a:pt x="910" y="1931"/>
                      <a:pt x="727" y="1809"/>
                    </a:cubicBezTo>
                    <a:cubicBezTo>
                      <a:pt x="410" y="1529"/>
                      <a:pt x="168" y="1194"/>
                      <a:pt x="0" y="821"/>
                    </a:cubicBezTo>
                    <a:lnTo>
                      <a:pt x="0" y="821"/>
                    </a:lnTo>
                    <a:lnTo>
                      <a:pt x="3392" y="50268"/>
                    </a:lnTo>
                    <a:cubicBezTo>
                      <a:pt x="4380" y="50045"/>
                      <a:pt x="5349" y="49765"/>
                      <a:pt x="6300" y="49430"/>
                    </a:cubicBezTo>
                    <a:lnTo>
                      <a:pt x="4119" y="21864"/>
                    </a:lnTo>
                    <a:lnTo>
                      <a:pt x="3486" y="13812"/>
                    </a:lnTo>
                    <a:lnTo>
                      <a:pt x="2386" y="1"/>
                    </a:ln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3" name="Google Shape;2451;p56">
                <a:extLst>
                  <a:ext uri="{FF2B5EF4-FFF2-40B4-BE49-F238E27FC236}">
                    <a16:creationId xmlns:a16="http://schemas.microsoft.com/office/drawing/2014/main" id="{3DB530F0-CBAF-481B-92D7-21E1C753F592}"/>
                  </a:ext>
                </a:extLst>
              </p:cNvPr>
              <p:cNvSpPr/>
              <p:nvPr/>
            </p:nvSpPr>
            <p:spPr>
              <a:xfrm flipH="1">
                <a:off x="2318689" y="2182179"/>
                <a:ext cx="200362" cy="1426194"/>
              </a:xfrm>
              <a:custGeom>
                <a:avLst/>
                <a:gdLst/>
                <a:ahLst/>
                <a:cxnLst/>
                <a:rect l="l" t="t" r="r" b="b"/>
                <a:pathLst>
                  <a:path w="7028" h="50026" extrusionOk="0">
                    <a:moveTo>
                      <a:pt x="3635" y="0"/>
                    </a:moveTo>
                    <a:cubicBezTo>
                      <a:pt x="3486" y="746"/>
                      <a:pt x="3300" y="1566"/>
                      <a:pt x="2666" y="1994"/>
                    </a:cubicBezTo>
                    <a:cubicBezTo>
                      <a:pt x="2404" y="2169"/>
                      <a:pt x="2096" y="2258"/>
                      <a:pt x="1784" y="2258"/>
                    </a:cubicBezTo>
                    <a:cubicBezTo>
                      <a:pt x="1499" y="2258"/>
                      <a:pt x="1210" y="2183"/>
                      <a:pt x="951" y="2032"/>
                    </a:cubicBezTo>
                    <a:cubicBezTo>
                      <a:pt x="429" y="1733"/>
                      <a:pt x="75" y="1193"/>
                      <a:pt x="1" y="578"/>
                    </a:cubicBezTo>
                    <a:lnTo>
                      <a:pt x="1" y="578"/>
                    </a:lnTo>
                    <a:lnTo>
                      <a:pt x="3020" y="50025"/>
                    </a:lnTo>
                    <a:cubicBezTo>
                      <a:pt x="4362" y="49932"/>
                      <a:pt x="5704" y="49727"/>
                      <a:pt x="7027" y="49447"/>
                    </a:cubicBezTo>
                    <a:lnTo>
                      <a:pt x="3635" y="0"/>
                    </a:lnTo>
                    <a:close/>
                  </a:path>
                </a:pathLst>
              </a:custGeom>
              <a:solidFill>
                <a:srgbClr val="BA8744"/>
              </a:solidFill>
              <a:ln w="9525" cap="flat" cmpd="sng">
                <a:solidFill>
                  <a:srgbClr val="BA8744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4" name="Google Shape;2452;p56">
                <a:extLst>
                  <a:ext uri="{FF2B5EF4-FFF2-40B4-BE49-F238E27FC236}">
                    <a16:creationId xmlns:a16="http://schemas.microsoft.com/office/drawing/2014/main" id="{5211C56B-A073-4ED8-B4C0-93A278A06110}"/>
                  </a:ext>
                </a:extLst>
              </p:cNvPr>
              <p:cNvSpPr/>
              <p:nvPr/>
            </p:nvSpPr>
            <p:spPr>
              <a:xfrm flipH="1">
                <a:off x="2347398" y="1943587"/>
                <a:ext cx="252932" cy="302994"/>
              </a:xfrm>
              <a:custGeom>
                <a:avLst/>
                <a:gdLst/>
                <a:ahLst/>
                <a:cxnLst/>
                <a:rect l="l" t="t" r="r" b="b"/>
                <a:pathLst>
                  <a:path w="8872" h="10628" extrusionOk="0">
                    <a:moveTo>
                      <a:pt x="5517" y="0"/>
                    </a:moveTo>
                    <a:cubicBezTo>
                      <a:pt x="4268" y="1454"/>
                      <a:pt x="2106" y="1697"/>
                      <a:pt x="2032" y="1697"/>
                    </a:cubicBezTo>
                    <a:lnTo>
                      <a:pt x="0" y="8872"/>
                    </a:lnTo>
                    <a:lnTo>
                      <a:pt x="0" y="8891"/>
                    </a:lnTo>
                    <a:lnTo>
                      <a:pt x="75" y="8891"/>
                    </a:lnTo>
                    <a:cubicBezTo>
                      <a:pt x="75" y="9338"/>
                      <a:pt x="224" y="9767"/>
                      <a:pt x="485" y="10102"/>
                    </a:cubicBezTo>
                    <a:cubicBezTo>
                      <a:pt x="720" y="10401"/>
                      <a:pt x="1076" y="10567"/>
                      <a:pt x="1449" y="10567"/>
                    </a:cubicBezTo>
                    <a:cubicBezTo>
                      <a:pt x="1519" y="10567"/>
                      <a:pt x="1589" y="10561"/>
                      <a:pt x="1659" y="10550"/>
                    </a:cubicBezTo>
                    <a:cubicBezTo>
                      <a:pt x="2013" y="10475"/>
                      <a:pt x="2311" y="10251"/>
                      <a:pt x="2498" y="9953"/>
                    </a:cubicBezTo>
                    <a:cubicBezTo>
                      <a:pt x="2684" y="9655"/>
                      <a:pt x="2796" y="9301"/>
                      <a:pt x="2833" y="8947"/>
                    </a:cubicBezTo>
                    <a:cubicBezTo>
                      <a:pt x="2926" y="9562"/>
                      <a:pt x="3280" y="10102"/>
                      <a:pt x="3802" y="10401"/>
                    </a:cubicBezTo>
                    <a:cubicBezTo>
                      <a:pt x="4061" y="10552"/>
                      <a:pt x="4345" y="10627"/>
                      <a:pt x="4629" y="10627"/>
                    </a:cubicBezTo>
                    <a:cubicBezTo>
                      <a:pt x="4937" y="10627"/>
                      <a:pt x="5245" y="10538"/>
                      <a:pt x="5517" y="10363"/>
                    </a:cubicBezTo>
                    <a:cubicBezTo>
                      <a:pt x="6132" y="9935"/>
                      <a:pt x="6337" y="9115"/>
                      <a:pt x="6486" y="8369"/>
                    </a:cubicBezTo>
                    <a:cubicBezTo>
                      <a:pt x="6654" y="8742"/>
                      <a:pt x="6896" y="9077"/>
                      <a:pt x="7213" y="9338"/>
                    </a:cubicBezTo>
                    <a:cubicBezTo>
                      <a:pt x="7398" y="9472"/>
                      <a:pt x="7635" y="9555"/>
                      <a:pt x="7860" y="9555"/>
                    </a:cubicBezTo>
                    <a:cubicBezTo>
                      <a:pt x="8042" y="9555"/>
                      <a:pt x="8217" y="9501"/>
                      <a:pt x="8350" y="9375"/>
                    </a:cubicBezTo>
                    <a:cubicBezTo>
                      <a:pt x="8499" y="9226"/>
                      <a:pt x="8611" y="9040"/>
                      <a:pt x="8667" y="8835"/>
                    </a:cubicBezTo>
                    <a:cubicBezTo>
                      <a:pt x="8797" y="8425"/>
                      <a:pt x="8872" y="7996"/>
                      <a:pt x="8872" y="7549"/>
                    </a:cubicBezTo>
                    <a:lnTo>
                      <a:pt x="8853" y="7344"/>
                    </a:lnTo>
                    <a:lnTo>
                      <a:pt x="5517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5" name="Google Shape;2453;p56">
                <a:extLst>
                  <a:ext uri="{FF2B5EF4-FFF2-40B4-BE49-F238E27FC236}">
                    <a16:creationId xmlns:a16="http://schemas.microsoft.com/office/drawing/2014/main" id="{0088561C-AA94-46D9-8922-650D62FA5BC4}"/>
                  </a:ext>
                </a:extLst>
              </p:cNvPr>
              <p:cNvSpPr/>
              <p:nvPr/>
            </p:nvSpPr>
            <p:spPr>
              <a:xfrm flipH="1">
                <a:off x="2432925" y="2197574"/>
                <a:ext cx="167405" cy="1412282"/>
              </a:xfrm>
              <a:custGeom>
                <a:avLst/>
                <a:gdLst/>
                <a:ahLst/>
                <a:cxnLst/>
                <a:rect l="l" t="t" r="r" b="b"/>
                <a:pathLst>
                  <a:path w="5872" h="49538" extrusionOk="0">
                    <a:moveTo>
                      <a:pt x="2833" y="38"/>
                    </a:moveTo>
                    <a:lnTo>
                      <a:pt x="2839" y="129"/>
                    </a:lnTo>
                    <a:lnTo>
                      <a:pt x="2839" y="129"/>
                    </a:lnTo>
                    <a:cubicBezTo>
                      <a:pt x="2843" y="105"/>
                      <a:pt x="2848" y="81"/>
                      <a:pt x="2852" y="56"/>
                    </a:cubicBezTo>
                    <a:lnTo>
                      <a:pt x="2833" y="38"/>
                    </a:lnTo>
                    <a:close/>
                    <a:moveTo>
                      <a:pt x="0" y="1"/>
                    </a:moveTo>
                    <a:lnTo>
                      <a:pt x="2926" y="49504"/>
                    </a:lnTo>
                    <a:cubicBezTo>
                      <a:pt x="3332" y="49527"/>
                      <a:pt x="3741" y="49538"/>
                      <a:pt x="4153" y="49538"/>
                    </a:cubicBezTo>
                    <a:cubicBezTo>
                      <a:pt x="4723" y="49538"/>
                      <a:pt x="5297" y="49518"/>
                      <a:pt x="5871" y="49485"/>
                    </a:cubicBezTo>
                    <a:lnTo>
                      <a:pt x="2839" y="129"/>
                    </a:lnTo>
                    <a:lnTo>
                      <a:pt x="2839" y="129"/>
                    </a:lnTo>
                    <a:cubicBezTo>
                      <a:pt x="2779" y="443"/>
                      <a:pt x="2671" y="768"/>
                      <a:pt x="2498" y="1044"/>
                    </a:cubicBezTo>
                    <a:cubicBezTo>
                      <a:pt x="2311" y="1361"/>
                      <a:pt x="2013" y="1566"/>
                      <a:pt x="1659" y="1659"/>
                    </a:cubicBezTo>
                    <a:cubicBezTo>
                      <a:pt x="1602" y="1666"/>
                      <a:pt x="1546" y="1670"/>
                      <a:pt x="1491" y="1670"/>
                    </a:cubicBezTo>
                    <a:cubicBezTo>
                      <a:pt x="1106" y="1670"/>
                      <a:pt x="748" y="1503"/>
                      <a:pt x="503" y="1193"/>
                    </a:cubicBezTo>
                    <a:cubicBezTo>
                      <a:pt x="224" y="858"/>
                      <a:pt x="75" y="429"/>
                      <a:pt x="75" y="1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6" name="Google Shape;2454;p56">
                <a:extLst>
                  <a:ext uri="{FF2B5EF4-FFF2-40B4-BE49-F238E27FC236}">
                    <a16:creationId xmlns:a16="http://schemas.microsoft.com/office/drawing/2014/main" id="{64624D65-D37A-4908-B19E-879D4A704310}"/>
                  </a:ext>
                </a:extLst>
              </p:cNvPr>
              <p:cNvSpPr/>
              <p:nvPr/>
            </p:nvSpPr>
            <p:spPr>
              <a:xfrm flipH="1">
                <a:off x="2443559" y="1884602"/>
                <a:ext cx="99383" cy="107365"/>
              </a:xfrm>
              <a:custGeom>
                <a:avLst/>
                <a:gdLst/>
                <a:ahLst/>
                <a:cxnLst/>
                <a:rect l="l" t="t" r="r" b="b"/>
                <a:pathLst>
                  <a:path w="3486" h="3766" extrusionOk="0">
                    <a:moveTo>
                      <a:pt x="2553" y="1"/>
                    </a:moveTo>
                    <a:lnTo>
                      <a:pt x="783" y="970"/>
                    </a:lnTo>
                    <a:lnTo>
                      <a:pt x="0" y="3766"/>
                    </a:lnTo>
                    <a:cubicBezTo>
                      <a:pt x="75" y="3747"/>
                      <a:pt x="2237" y="3523"/>
                      <a:pt x="3485" y="2069"/>
                    </a:cubicBezTo>
                    <a:lnTo>
                      <a:pt x="2553" y="1"/>
                    </a:lnTo>
                    <a:close/>
                  </a:path>
                </a:pathLst>
              </a:custGeom>
              <a:solidFill>
                <a:srgbClr val="22292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7" name="Google Shape;2455;p56">
                <a:extLst>
                  <a:ext uri="{FF2B5EF4-FFF2-40B4-BE49-F238E27FC236}">
                    <a16:creationId xmlns:a16="http://schemas.microsoft.com/office/drawing/2014/main" id="{71B2D09E-3E1F-4D4D-8BF5-DBDE99B2983E}"/>
                  </a:ext>
                </a:extLst>
              </p:cNvPr>
              <p:cNvSpPr/>
              <p:nvPr/>
            </p:nvSpPr>
            <p:spPr>
              <a:xfrm flipH="1">
                <a:off x="2474377" y="2678579"/>
                <a:ext cx="133936" cy="207432"/>
              </a:xfrm>
              <a:custGeom>
                <a:avLst/>
                <a:gdLst/>
                <a:ahLst/>
                <a:cxnLst/>
                <a:rect l="l" t="t" r="r" b="b"/>
                <a:pathLst>
                  <a:path w="4698" h="7276" extrusionOk="0">
                    <a:moveTo>
                      <a:pt x="1542" y="1"/>
                    </a:moveTo>
                    <a:cubicBezTo>
                      <a:pt x="1421" y="1"/>
                      <a:pt x="1291" y="43"/>
                      <a:pt x="1193" y="127"/>
                    </a:cubicBezTo>
                    <a:cubicBezTo>
                      <a:pt x="1100" y="220"/>
                      <a:pt x="1026" y="332"/>
                      <a:pt x="988" y="481"/>
                    </a:cubicBezTo>
                    <a:cubicBezTo>
                      <a:pt x="280" y="2382"/>
                      <a:pt x="1" y="4469"/>
                      <a:pt x="709" y="6464"/>
                    </a:cubicBezTo>
                    <a:cubicBezTo>
                      <a:pt x="783" y="6780"/>
                      <a:pt x="1007" y="7060"/>
                      <a:pt x="1324" y="7209"/>
                    </a:cubicBezTo>
                    <a:cubicBezTo>
                      <a:pt x="1460" y="7251"/>
                      <a:pt x="1596" y="7275"/>
                      <a:pt x="1732" y="7275"/>
                    </a:cubicBezTo>
                    <a:cubicBezTo>
                      <a:pt x="1838" y="7275"/>
                      <a:pt x="1944" y="7260"/>
                      <a:pt x="2051" y="7228"/>
                    </a:cubicBezTo>
                    <a:cubicBezTo>
                      <a:pt x="2274" y="7172"/>
                      <a:pt x="2479" y="7060"/>
                      <a:pt x="2666" y="6930"/>
                    </a:cubicBezTo>
                    <a:cubicBezTo>
                      <a:pt x="3355" y="6501"/>
                      <a:pt x="3952" y="5942"/>
                      <a:pt x="4418" y="5271"/>
                    </a:cubicBezTo>
                    <a:cubicBezTo>
                      <a:pt x="4567" y="5047"/>
                      <a:pt x="4697" y="4768"/>
                      <a:pt x="4492" y="4563"/>
                    </a:cubicBezTo>
                    <a:cubicBezTo>
                      <a:pt x="4368" y="4438"/>
                      <a:pt x="4174" y="4389"/>
                      <a:pt x="3975" y="4389"/>
                    </a:cubicBezTo>
                    <a:cubicBezTo>
                      <a:pt x="3817" y="4389"/>
                      <a:pt x="3655" y="4420"/>
                      <a:pt x="3523" y="4469"/>
                    </a:cubicBezTo>
                    <a:cubicBezTo>
                      <a:pt x="3225" y="4600"/>
                      <a:pt x="2927" y="4730"/>
                      <a:pt x="2610" y="4805"/>
                    </a:cubicBezTo>
                    <a:cubicBezTo>
                      <a:pt x="3188" y="4320"/>
                      <a:pt x="3691" y="3742"/>
                      <a:pt x="4101" y="3090"/>
                    </a:cubicBezTo>
                    <a:cubicBezTo>
                      <a:pt x="4157" y="2997"/>
                      <a:pt x="4194" y="2904"/>
                      <a:pt x="4213" y="2792"/>
                    </a:cubicBezTo>
                    <a:cubicBezTo>
                      <a:pt x="4194" y="2661"/>
                      <a:pt x="4101" y="2550"/>
                      <a:pt x="3970" y="2531"/>
                    </a:cubicBezTo>
                    <a:cubicBezTo>
                      <a:pt x="3940" y="2527"/>
                      <a:pt x="3908" y="2524"/>
                      <a:pt x="3876" y="2524"/>
                    </a:cubicBezTo>
                    <a:cubicBezTo>
                      <a:pt x="3772" y="2524"/>
                      <a:pt x="3664" y="2549"/>
                      <a:pt x="3579" y="2606"/>
                    </a:cubicBezTo>
                    <a:lnTo>
                      <a:pt x="2610" y="3071"/>
                    </a:lnTo>
                    <a:cubicBezTo>
                      <a:pt x="3039" y="2568"/>
                      <a:pt x="3393" y="1990"/>
                      <a:pt x="3635" y="1375"/>
                    </a:cubicBezTo>
                    <a:cubicBezTo>
                      <a:pt x="3691" y="1245"/>
                      <a:pt x="3728" y="1059"/>
                      <a:pt x="3579" y="965"/>
                    </a:cubicBezTo>
                    <a:cubicBezTo>
                      <a:pt x="3514" y="933"/>
                      <a:pt x="3443" y="913"/>
                      <a:pt x="3369" y="913"/>
                    </a:cubicBezTo>
                    <a:cubicBezTo>
                      <a:pt x="3316" y="913"/>
                      <a:pt x="3261" y="923"/>
                      <a:pt x="3206" y="947"/>
                    </a:cubicBezTo>
                    <a:cubicBezTo>
                      <a:pt x="3113" y="984"/>
                      <a:pt x="3020" y="1059"/>
                      <a:pt x="2945" y="1152"/>
                    </a:cubicBezTo>
                    <a:lnTo>
                      <a:pt x="1958" y="2066"/>
                    </a:lnTo>
                    <a:lnTo>
                      <a:pt x="1958" y="2066"/>
                    </a:lnTo>
                    <a:lnTo>
                      <a:pt x="1958" y="555"/>
                    </a:lnTo>
                    <a:cubicBezTo>
                      <a:pt x="1995" y="332"/>
                      <a:pt x="1864" y="108"/>
                      <a:pt x="1659" y="15"/>
                    </a:cubicBezTo>
                    <a:cubicBezTo>
                      <a:pt x="1622" y="5"/>
                      <a:pt x="1582" y="1"/>
                      <a:pt x="1542" y="1"/>
                    </a:cubicBezTo>
                    <a:close/>
                  </a:path>
                </a:pathLst>
              </a:custGeom>
              <a:solidFill>
                <a:srgbClr val="E6B8A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8" name="Google Shape;2456;p56">
                <a:extLst>
                  <a:ext uri="{FF2B5EF4-FFF2-40B4-BE49-F238E27FC236}">
                    <a16:creationId xmlns:a16="http://schemas.microsoft.com/office/drawing/2014/main" id="{6263E9D7-63DC-4FED-BD5B-81B15A6F4C60}"/>
                  </a:ext>
                </a:extLst>
              </p:cNvPr>
              <p:cNvSpPr/>
              <p:nvPr/>
            </p:nvSpPr>
            <p:spPr>
              <a:xfrm flipH="1">
                <a:off x="1520607" y="3775180"/>
                <a:ext cx="218921" cy="147563"/>
              </a:xfrm>
              <a:custGeom>
                <a:avLst/>
                <a:gdLst/>
                <a:ahLst/>
                <a:cxnLst/>
                <a:rect l="l" t="t" r="r" b="b"/>
                <a:pathLst>
                  <a:path w="7679" h="5176" extrusionOk="0">
                    <a:moveTo>
                      <a:pt x="4660" y="1"/>
                    </a:moveTo>
                    <a:cubicBezTo>
                      <a:pt x="3359" y="286"/>
                      <a:pt x="2031" y="423"/>
                      <a:pt x="699" y="423"/>
                    </a:cubicBezTo>
                    <a:cubicBezTo>
                      <a:pt x="466" y="423"/>
                      <a:pt x="233" y="419"/>
                      <a:pt x="0" y="411"/>
                    </a:cubicBezTo>
                    <a:lnTo>
                      <a:pt x="0" y="411"/>
                    </a:lnTo>
                    <a:cubicBezTo>
                      <a:pt x="0" y="1100"/>
                      <a:pt x="19" y="1771"/>
                      <a:pt x="37" y="2442"/>
                    </a:cubicBezTo>
                    <a:cubicBezTo>
                      <a:pt x="37" y="2945"/>
                      <a:pt x="56" y="3486"/>
                      <a:pt x="317" y="3915"/>
                    </a:cubicBezTo>
                    <a:cubicBezTo>
                      <a:pt x="708" y="4548"/>
                      <a:pt x="1510" y="4791"/>
                      <a:pt x="2255" y="4940"/>
                    </a:cubicBezTo>
                    <a:cubicBezTo>
                      <a:pt x="3167" y="5093"/>
                      <a:pt x="4084" y="5176"/>
                      <a:pt x="5001" y="5176"/>
                    </a:cubicBezTo>
                    <a:cubicBezTo>
                      <a:pt x="5640" y="5176"/>
                      <a:pt x="6279" y="5136"/>
                      <a:pt x="6915" y="5052"/>
                    </a:cubicBezTo>
                    <a:cubicBezTo>
                      <a:pt x="7138" y="5052"/>
                      <a:pt x="7362" y="4958"/>
                      <a:pt x="7530" y="4791"/>
                    </a:cubicBezTo>
                    <a:cubicBezTo>
                      <a:pt x="7623" y="4660"/>
                      <a:pt x="7660" y="4492"/>
                      <a:pt x="7660" y="4325"/>
                    </a:cubicBezTo>
                    <a:cubicBezTo>
                      <a:pt x="7679" y="3057"/>
                      <a:pt x="6710" y="2013"/>
                      <a:pt x="5797" y="1100"/>
                    </a:cubicBezTo>
                    <a:lnTo>
                      <a:pt x="5778" y="1100"/>
                    </a:lnTo>
                    <a:lnTo>
                      <a:pt x="4660" y="1"/>
                    </a:lnTo>
                    <a:close/>
                  </a:path>
                </a:pathLst>
              </a:custGeom>
              <a:solidFill>
                <a:srgbClr val="22292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9" name="Google Shape;2457;p56">
                <a:extLst>
                  <a:ext uri="{FF2B5EF4-FFF2-40B4-BE49-F238E27FC236}">
                    <a16:creationId xmlns:a16="http://schemas.microsoft.com/office/drawing/2014/main" id="{72D2598B-F336-449A-817D-56CCF587C620}"/>
                  </a:ext>
                </a:extLst>
              </p:cNvPr>
              <p:cNvSpPr/>
              <p:nvPr/>
            </p:nvSpPr>
            <p:spPr>
              <a:xfrm flipH="1">
                <a:off x="1574803" y="3696067"/>
                <a:ext cx="220518" cy="91200"/>
              </a:xfrm>
              <a:custGeom>
                <a:avLst/>
                <a:gdLst/>
                <a:ahLst/>
                <a:cxnLst/>
                <a:rect l="l" t="t" r="r" b="b"/>
                <a:pathLst>
                  <a:path w="7735" h="3199" extrusionOk="0">
                    <a:moveTo>
                      <a:pt x="6498" y="1"/>
                    </a:moveTo>
                    <a:cubicBezTo>
                      <a:pt x="6306" y="1"/>
                      <a:pt x="6114" y="24"/>
                      <a:pt x="5927" y="73"/>
                    </a:cubicBezTo>
                    <a:cubicBezTo>
                      <a:pt x="4796" y="403"/>
                      <a:pt x="3232" y="465"/>
                      <a:pt x="2162" y="465"/>
                    </a:cubicBezTo>
                    <a:cubicBezTo>
                      <a:pt x="1663" y="465"/>
                      <a:pt x="1271" y="452"/>
                      <a:pt x="1081" y="446"/>
                    </a:cubicBezTo>
                    <a:lnTo>
                      <a:pt x="1081" y="483"/>
                    </a:lnTo>
                    <a:cubicBezTo>
                      <a:pt x="1048" y="481"/>
                      <a:pt x="1015" y="479"/>
                      <a:pt x="982" y="479"/>
                    </a:cubicBezTo>
                    <a:cubicBezTo>
                      <a:pt x="754" y="479"/>
                      <a:pt x="531" y="535"/>
                      <a:pt x="336" y="632"/>
                    </a:cubicBezTo>
                    <a:cubicBezTo>
                      <a:pt x="93" y="763"/>
                      <a:pt x="0" y="1061"/>
                      <a:pt x="130" y="1284"/>
                    </a:cubicBezTo>
                    <a:cubicBezTo>
                      <a:pt x="242" y="1434"/>
                      <a:pt x="410" y="1527"/>
                      <a:pt x="596" y="1583"/>
                    </a:cubicBezTo>
                    <a:cubicBezTo>
                      <a:pt x="764" y="1657"/>
                      <a:pt x="932" y="1806"/>
                      <a:pt x="895" y="1974"/>
                    </a:cubicBezTo>
                    <a:cubicBezTo>
                      <a:pt x="839" y="2254"/>
                      <a:pt x="410" y="2272"/>
                      <a:pt x="280" y="2496"/>
                    </a:cubicBezTo>
                    <a:cubicBezTo>
                      <a:pt x="186" y="2701"/>
                      <a:pt x="261" y="2943"/>
                      <a:pt x="466" y="3055"/>
                    </a:cubicBezTo>
                    <a:cubicBezTo>
                      <a:pt x="621" y="3133"/>
                      <a:pt x="803" y="3172"/>
                      <a:pt x="977" y="3172"/>
                    </a:cubicBezTo>
                    <a:cubicBezTo>
                      <a:pt x="1012" y="3172"/>
                      <a:pt x="1047" y="3170"/>
                      <a:pt x="1081" y="3167"/>
                    </a:cubicBezTo>
                    <a:cubicBezTo>
                      <a:pt x="1379" y="3186"/>
                      <a:pt x="1677" y="3186"/>
                      <a:pt x="1976" y="3186"/>
                    </a:cubicBezTo>
                    <a:lnTo>
                      <a:pt x="1957" y="3186"/>
                    </a:lnTo>
                    <a:cubicBezTo>
                      <a:pt x="2190" y="3194"/>
                      <a:pt x="2423" y="3198"/>
                      <a:pt x="2656" y="3198"/>
                    </a:cubicBezTo>
                    <a:cubicBezTo>
                      <a:pt x="3988" y="3198"/>
                      <a:pt x="5316" y="3061"/>
                      <a:pt x="6617" y="2776"/>
                    </a:cubicBezTo>
                    <a:cubicBezTo>
                      <a:pt x="6710" y="2757"/>
                      <a:pt x="6822" y="2720"/>
                      <a:pt x="6915" y="2701"/>
                    </a:cubicBezTo>
                    <a:cubicBezTo>
                      <a:pt x="7288" y="2608"/>
                      <a:pt x="7735" y="2328"/>
                      <a:pt x="7679" y="1974"/>
                    </a:cubicBezTo>
                    <a:cubicBezTo>
                      <a:pt x="7623" y="1639"/>
                      <a:pt x="7194" y="1508"/>
                      <a:pt x="6840" y="1471"/>
                    </a:cubicBezTo>
                    <a:cubicBezTo>
                      <a:pt x="7138" y="1340"/>
                      <a:pt x="7455" y="1191"/>
                      <a:pt x="7549" y="893"/>
                    </a:cubicBezTo>
                    <a:cubicBezTo>
                      <a:pt x="7642" y="539"/>
                      <a:pt x="7362" y="166"/>
                      <a:pt x="7008" y="54"/>
                    </a:cubicBezTo>
                    <a:cubicBezTo>
                      <a:pt x="6841" y="19"/>
                      <a:pt x="6669" y="1"/>
                      <a:pt x="6498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0" name="Google Shape;2458;p56">
                <a:extLst>
                  <a:ext uri="{FF2B5EF4-FFF2-40B4-BE49-F238E27FC236}">
                    <a16:creationId xmlns:a16="http://schemas.microsoft.com/office/drawing/2014/main" id="{03C5CCAB-8122-4992-A688-82391BAF3860}"/>
                  </a:ext>
                </a:extLst>
              </p:cNvPr>
              <p:cNvSpPr/>
              <p:nvPr/>
            </p:nvSpPr>
            <p:spPr>
              <a:xfrm flipH="1">
                <a:off x="1620503" y="2867081"/>
                <a:ext cx="566960" cy="849684"/>
              </a:xfrm>
              <a:custGeom>
                <a:avLst/>
                <a:gdLst/>
                <a:ahLst/>
                <a:cxnLst/>
                <a:rect l="l" t="t" r="r" b="b"/>
                <a:pathLst>
                  <a:path w="19887" h="29804" extrusionOk="0">
                    <a:moveTo>
                      <a:pt x="2460" y="1"/>
                    </a:moveTo>
                    <a:lnTo>
                      <a:pt x="56" y="28592"/>
                    </a:lnTo>
                    <a:lnTo>
                      <a:pt x="0" y="29244"/>
                    </a:lnTo>
                    <a:lnTo>
                      <a:pt x="0" y="29281"/>
                    </a:lnTo>
                    <a:lnTo>
                      <a:pt x="6710" y="29803"/>
                    </a:lnTo>
                    <a:lnTo>
                      <a:pt x="6728" y="29654"/>
                    </a:lnTo>
                    <a:lnTo>
                      <a:pt x="10717" y="5797"/>
                    </a:lnTo>
                    <a:lnTo>
                      <a:pt x="14724" y="29505"/>
                    </a:lnTo>
                    <a:lnTo>
                      <a:pt x="14836" y="29505"/>
                    </a:lnTo>
                    <a:cubicBezTo>
                      <a:pt x="15043" y="29518"/>
                      <a:pt x="15488" y="29538"/>
                      <a:pt x="16052" y="29538"/>
                    </a:cubicBezTo>
                    <a:cubicBezTo>
                      <a:pt x="17115" y="29538"/>
                      <a:pt x="18598" y="29468"/>
                      <a:pt x="19682" y="29151"/>
                    </a:cubicBezTo>
                    <a:cubicBezTo>
                      <a:pt x="19757" y="29114"/>
                      <a:pt x="19831" y="29095"/>
                      <a:pt x="19887" y="29076"/>
                    </a:cubicBezTo>
                    <a:lnTo>
                      <a:pt x="19328" y="299"/>
                    </a:lnTo>
                    <a:cubicBezTo>
                      <a:pt x="16732" y="1312"/>
                      <a:pt x="13993" y="1817"/>
                      <a:pt x="11257" y="1817"/>
                    </a:cubicBezTo>
                    <a:cubicBezTo>
                      <a:pt x="8256" y="1817"/>
                      <a:pt x="5258" y="1210"/>
                      <a:pt x="2460" y="1"/>
                    </a:cubicBezTo>
                    <a:close/>
                  </a:path>
                </a:pathLst>
              </a:custGeom>
              <a:solidFill>
                <a:srgbClr val="B04B6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1" name="Google Shape;2459;p56">
                <a:extLst>
                  <a:ext uri="{FF2B5EF4-FFF2-40B4-BE49-F238E27FC236}">
                    <a16:creationId xmlns:a16="http://schemas.microsoft.com/office/drawing/2014/main" id="{1A09E268-88CA-4685-B4C1-9A85EDE43E1F}"/>
                  </a:ext>
                </a:extLst>
              </p:cNvPr>
              <p:cNvSpPr/>
              <p:nvPr/>
            </p:nvSpPr>
            <p:spPr>
              <a:xfrm flipH="1">
                <a:off x="1964265" y="3700800"/>
                <a:ext cx="245520" cy="81051"/>
              </a:xfrm>
              <a:custGeom>
                <a:avLst/>
                <a:gdLst/>
                <a:ahLst/>
                <a:cxnLst/>
                <a:rect l="l" t="t" r="r" b="b"/>
                <a:pathLst>
                  <a:path w="8612" h="2843" extrusionOk="0">
                    <a:moveTo>
                      <a:pt x="783" y="0"/>
                    </a:moveTo>
                    <a:cubicBezTo>
                      <a:pt x="131" y="37"/>
                      <a:pt x="56" y="951"/>
                      <a:pt x="671" y="1100"/>
                    </a:cubicBezTo>
                    <a:cubicBezTo>
                      <a:pt x="410" y="1212"/>
                      <a:pt x="131" y="1361"/>
                      <a:pt x="37" y="1659"/>
                    </a:cubicBezTo>
                    <a:cubicBezTo>
                      <a:pt x="0" y="1920"/>
                      <a:pt x="112" y="2199"/>
                      <a:pt x="354" y="2349"/>
                    </a:cubicBezTo>
                    <a:cubicBezTo>
                      <a:pt x="578" y="2479"/>
                      <a:pt x="839" y="2572"/>
                      <a:pt x="1118" y="2610"/>
                    </a:cubicBezTo>
                    <a:cubicBezTo>
                      <a:pt x="1286" y="2628"/>
                      <a:pt x="1473" y="2665"/>
                      <a:pt x="1640" y="2684"/>
                    </a:cubicBezTo>
                    <a:lnTo>
                      <a:pt x="1640" y="2665"/>
                    </a:lnTo>
                    <a:cubicBezTo>
                      <a:pt x="2661" y="2805"/>
                      <a:pt x="3674" y="2843"/>
                      <a:pt x="4688" y="2843"/>
                    </a:cubicBezTo>
                    <a:cubicBezTo>
                      <a:pt x="5305" y="2843"/>
                      <a:pt x="5922" y="2829"/>
                      <a:pt x="6542" y="2815"/>
                    </a:cubicBezTo>
                    <a:lnTo>
                      <a:pt x="6766" y="2815"/>
                    </a:lnTo>
                    <a:cubicBezTo>
                      <a:pt x="7232" y="2815"/>
                      <a:pt x="7698" y="2740"/>
                      <a:pt x="8126" y="2610"/>
                    </a:cubicBezTo>
                    <a:cubicBezTo>
                      <a:pt x="8238" y="2572"/>
                      <a:pt x="8331" y="2516"/>
                      <a:pt x="8406" y="2423"/>
                    </a:cubicBezTo>
                    <a:cubicBezTo>
                      <a:pt x="8462" y="2255"/>
                      <a:pt x="8425" y="2088"/>
                      <a:pt x="8294" y="1994"/>
                    </a:cubicBezTo>
                    <a:cubicBezTo>
                      <a:pt x="8164" y="1883"/>
                      <a:pt x="8015" y="1827"/>
                      <a:pt x="7866" y="1789"/>
                    </a:cubicBezTo>
                    <a:cubicBezTo>
                      <a:pt x="8220" y="1603"/>
                      <a:pt x="8611" y="1342"/>
                      <a:pt x="8574" y="951"/>
                    </a:cubicBezTo>
                    <a:cubicBezTo>
                      <a:pt x="8518" y="671"/>
                      <a:pt x="8276" y="447"/>
                      <a:pt x="7996" y="410"/>
                    </a:cubicBezTo>
                    <a:cubicBezTo>
                      <a:pt x="7912" y="401"/>
                      <a:pt x="7833" y="396"/>
                      <a:pt x="7756" y="396"/>
                    </a:cubicBezTo>
                    <a:cubicBezTo>
                      <a:pt x="7679" y="396"/>
                      <a:pt x="7605" y="401"/>
                      <a:pt x="7530" y="410"/>
                    </a:cubicBezTo>
                    <a:lnTo>
                      <a:pt x="7493" y="541"/>
                    </a:lnTo>
                    <a:lnTo>
                      <a:pt x="783" y="19"/>
                    </a:lnTo>
                    <a:lnTo>
                      <a:pt x="783" y="0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2" name="Google Shape;2460;p56">
                <a:extLst>
                  <a:ext uri="{FF2B5EF4-FFF2-40B4-BE49-F238E27FC236}">
                    <a16:creationId xmlns:a16="http://schemas.microsoft.com/office/drawing/2014/main" id="{0983AE32-30A8-4FCF-8470-CDDACD74C4B9}"/>
                  </a:ext>
                </a:extLst>
              </p:cNvPr>
              <p:cNvSpPr/>
              <p:nvPr/>
            </p:nvSpPr>
            <p:spPr>
              <a:xfrm flipH="1">
                <a:off x="2009965" y="3777318"/>
                <a:ext cx="235969" cy="161817"/>
              </a:xfrm>
              <a:custGeom>
                <a:avLst/>
                <a:gdLst/>
                <a:ahLst/>
                <a:cxnLst/>
                <a:rect l="l" t="t" r="r" b="b"/>
                <a:pathLst>
                  <a:path w="8277" h="5676" extrusionOk="0">
                    <a:moveTo>
                      <a:pt x="2908" y="0"/>
                    </a:moveTo>
                    <a:cubicBezTo>
                      <a:pt x="1976" y="839"/>
                      <a:pt x="1194" y="1845"/>
                      <a:pt x="616" y="2964"/>
                    </a:cubicBezTo>
                    <a:cubicBezTo>
                      <a:pt x="262" y="3616"/>
                      <a:pt x="1" y="4473"/>
                      <a:pt x="429" y="5070"/>
                    </a:cubicBezTo>
                    <a:cubicBezTo>
                      <a:pt x="778" y="5561"/>
                      <a:pt x="1438" y="5675"/>
                      <a:pt x="2052" y="5675"/>
                    </a:cubicBezTo>
                    <a:cubicBezTo>
                      <a:pt x="2159" y="5675"/>
                      <a:pt x="2265" y="5672"/>
                      <a:pt x="2368" y="5666"/>
                    </a:cubicBezTo>
                    <a:cubicBezTo>
                      <a:pt x="4194" y="5573"/>
                      <a:pt x="6002" y="5256"/>
                      <a:pt x="7736" y="4697"/>
                    </a:cubicBezTo>
                    <a:cubicBezTo>
                      <a:pt x="7866" y="4678"/>
                      <a:pt x="7978" y="4622"/>
                      <a:pt x="8071" y="4529"/>
                    </a:cubicBezTo>
                    <a:cubicBezTo>
                      <a:pt x="8202" y="4361"/>
                      <a:pt x="8258" y="4156"/>
                      <a:pt x="8239" y="3951"/>
                    </a:cubicBezTo>
                    <a:cubicBezTo>
                      <a:pt x="8276" y="2665"/>
                      <a:pt x="8202" y="1398"/>
                      <a:pt x="8034" y="131"/>
                    </a:cubicBezTo>
                    <a:lnTo>
                      <a:pt x="7792" y="131"/>
                    </a:lnTo>
                    <a:cubicBezTo>
                      <a:pt x="7156" y="145"/>
                      <a:pt x="6514" y="160"/>
                      <a:pt x="5872" y="160"/>
                    </a:cubicBezTo>
                    <a:cubicBezTo>
                      <a:pt x="4877" y="160"/>
                      <a:pt x="3883" y="125"/>
                      <a:pt x="2908" y="0"/>
                    </a:cubicBezTo>
                    <a:close/>
                  </a:path>
                </a:pathLst>
              </a:custGeom>
              <a:solidFill>
                <a:srgbClr val="22292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3" name="Google Shape;2461;p56">
                <a:extLst>
                  <a:ext uri="{FF2B5EF4-FFF2-40B4-BE49-F238E27FC236}">
                    <a16:creationId xmlns:a16="http://schemas.microsoft.com/office/drawing/2014/main" id="{B44A8E38-A321-46B3-9F47-3EBEC1949294}"/>
                  </a:ext>
                </a:extLst>
              </p:cNvPr>
              <p:cNvSpPr/>
              <p:nvPr/>
            </p:nvSpPr>
            <p:spPr>
              <a:xfrm flipH="1">
                <a:off x="1620503" y="2883417"/>
                <a:ext cx="58985" cy="813819"/>
              </a:xfrm>
              <a:custGeom>
                <a:avLst/>
                <a:gdLst/>
                <a:ahLst/>
                <a:cxnLst/>
                <a:rect l="l" t="t" r="r" b="b"/>
                <a:pathLst>
                  <a:path w="2069" h="28546" extrusionOk="0">
                    <a:moveTo>
                      <a:pt x="333" y="1"/>
                    </a:moveTo>
                    <a:cubicBezTo>
                      <a:pt x="163" y="1"/>
                      <a:pt x="0" y="108"/>
                      <a:pt x="19" y="322"/>
                    </a:cubicBezTo>
                    <a:lnTo>
                      <a:pt x="1081" y="22092"/>
                    </a:lnTo>
                    <a:lnTo>
                      <a:pt x="1379" y="28224"/>
                    </a:lnTo>
                    <a:cubicBezTo>
                      <a:pt x="1389" y="28438"/>
                      <a:pt x="1566" y="28545"/>
                      <a:pt x="1736" y="28545"/>
                    </a:cubicBezTo>
                    <a:cubicBezTo>
                      <a:pt x="1906" y="28545"/>
                      <a:pt x="2069" y="28438"/>
                      <a:pt x="2050" y="28224"/>
                    </a:cubicBezTo>
                    <a:cubicBezTo>
                      <a:pt x="1696" y="20974"/>
                      <a:pt x="1342" y="13723"/>
                      <a:pt x="988" y="6473"/>
                    </a:cubicBezTo>
                    <a:lnTo>
                      <a:pt x="690" y="322"/>
                    </a:lnTo>
                    <a:cubicBezTo>
                      <a:pt x="680" y="108"/>
                      <a:pt x="503" y="1"/>
                      <a:pt x="333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4" name="Google Shape;2462;p56">
                <a:extLst>
                  <a:ext uri="{FF2B5EF4-FFF2-40B4-BE49-F238E27FC236}">
                    <a16:creationId xmlns:a16="http://schemas.microsoft.com/office/drawing/2014/main" id="{15AEA380-F953-4CC2-B4A9-F9957B218B45}"/>
                  </a:ext>
                </a:extLst>
              </p:cNvPr>
              <p:cNvSpPr/>
              <p:nvPr/>
            </p:nvSpPr>
            <p:spPr>
              <a:xfrm flipH="1">
                <a:off x="1506214" y="2187482"/>
                <a:ext cx="741317" cy="731823"/>
              </a:xfrm>
              <a:custGeom>
                <a:avLst/>
                <a:gdLst/>
                <a:ahLst/>
                <a:cxnLst/>
                <a:rect l="l" t="t" r="r" b="b"/>
                <a:pathLst>
                  <a:path w="26002" h="25669" extrusionOk="0">
                    <a:moveTo>
                      <a:pt x="5238" y="0"/>
                    </a:moveTo>
                    <a:lnTo>
                      <a:pt x="1" y="7456"/>
                    </a:lnTo>
                    <a:lnTo>
                      <a:pt x="653" y="7940"/>
                    </a:lnTo>
                    <a:lnTo>
                      <a:pt x="4884" y="11053"/>
                    </a:lnTo>
                    <a:lnTo>
                      <a:pt x="4884" y="20782"/>
                    </a:lnTo>
                    <a:cubicBezTo>
                      <a:pt x="4884" y="20782"/>
                      <a:pt x="3617" y="20950"/>
                      <a:pt x="4176" y="22049"/>
                    </a:cubicBezTo>
                    <a:cubicBezTo>
                      <a:pt x="4176" y="22049"/>
                      <a:pt x="3132" y="22963"/>
                      <a:pt x="4045" y="23596"/>
                    </a:cubicBezTo>
                    <a:cubicBezTo>
                      <a:pt x="4045" y="23596"/>
                      <a:pt x="4232" y="23690"/>
                      <a:pt x="4567" y="23839"/>
                    </a:cubicBezTo>
                    <a:cubicBezTo>
                      <a:pt x="7374" y="25057"/>
                      <a:pt x="10370" y="25669"/>
                      <a:pt x="13367" y="25669"/>
                    </a:cubicBezTo>
                    <a:cubicBezTo>
                      <a:pt x="16102" y="25669"/>
                      <a:pt x="18838" y="25160"/>
                      <a:pt x="21435" y="24137"/>
                    </a:cubicBezTo>
                    <a:cubicBezTo>
                      <a:pt x="21752" y="24006"/>
                      <a:pt x="21919" y="23913"/>
                      <a:pt x="21919" y="23913"/>
                    </a:cubicBezTo>
                    <a:cubicBezTo>
                      <a:pt x="21919" y="23913"/>
                      <a:pt x="22404" y="23186"/>
                      <a:pt x="20969" y="23037"/>
                    </a:cubicBezTo>
                    <a:cubicBezTo>
                      <a:pt x="20969" y="23037"/>
                      <a:pt x="21845" y="22236"/>
                      <a:pt x="21099" y="21789"/>
                    </a:cubicBezTo>
                    <a:lnTo>
                      <a:pt x="20764" y="16365"/>
                    </a:lnTo>
                    <a:lnTo>
                      <a:pt x="20279" y="10046"/>
                    </a:lnTo>
                    <a:lnTo>
                      <a:pt x="21323" y="10811"/>
                    </a:lnTo>
                    <a:lnTo>
                      <a:pt x="23094" y="11985"/>
                    </a:lnTo>
                    <a:lnTo>
                      <a:pt x="25815" y="5797"/>
                    </a:lnTo>
                    <a:lnTo>
                      <a:pt x="26001" y="5387"/>
                    </a:lnTo>
                    <a:lnTo>
                      <a:pt x="20298" y="1566"/>
                    </a:lnTo>
                    <a:lnTo>
                      <a:pt x="14576" y="0"/>
                    </a:lnTo>
                    <a:cubicBezTo>
                      <a:pt x="14203" y="1846"/>
                      <a:pt x="12563" y="4194"/>
                      <a:pt x="12563" y="4194"/>
                    </a:cubicBezTo>
                    <a:cubicBezTo>
                      <a:pt x="10177" y="1995"/>
                      <a:pt x="10345" y="0"/>
                      <a:pt x="10345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5" name="Google Shape;2463;p56">
                <a:extLst>
                  <a:ext uri="{FF2B5EF4-FFF2-40B4-BE49-F238E27FC236}">
                    <a16:creationId xmlns:a16="http://schemas.microsoft.com/office/drawing/2014/main" id="{A37679EB-3DE0-4BFF-9950-5CD62D7F0147}"/>
                  </a:ext>
                </a:extLst>
              </p:cNvPr>
              <p:cNvSpPr/>
              <p:nvPr/>
            </p:nvSpPr>
            <p:spPr>
              <a:xfrm flipH="1">
                <a:off x="1600290" y="2692263"/>
                <a:ext cx="180690" cy="178039"/>
              </a:xfrm>
              <a:custGeom>
                <a:avLst/>
                <a:gdLst/>
                <a:ahLst/>
                <a:cxnLst/>
                <a:rect l="l" t="t" r="r" b="b"/>
                <a:pathLst>
                  <a:path w="6338" h="6245" extrusionOk="0">
                    <a:moveTo>
                      <a:pt x="3970" y="1"/>
                    </a:moveTo>
                    <a:cubicBezTo>
                      <a:pt x="2796" y="38"/>
                      <a:pt x="1640" y="336"/>
                      <a:pt x="597" y="877"/>
                    </a:cubicBezTo>
                    <a:cubicBezTo>
                      <a:pt x="503" y="914"/>
                      <a:pt x="410" y="989"/>
                      <a:pt x="336" y="1063"/>
                    </a:cubicBezTo>
                    <a:cubicBezTo>
                      <a:pt x="261" y="1138"/>
                      <a:pt x="224" y="1250"/>
                      <a:pt x="261" y="1361"/>
                    </a:cubicBezTo>
                    <a:cubicBezTo>
                      <a:pt x="321" y="1497"/>
                      <a:pt x="490" y="1535"/>
                      <a:pt x="661" y="1535"/>
                    </a:cubicBezTo>
                    <a:cubicBezTo>
                      <a:pt x="702" y="1535"/>
                      <a:pt x="743" y="1533"/>
                      <a:pt x="783" y="1529"/>
                    </a:cubicBezTo>
                    <a:lnTo>
                      <a:pt x="2405" y="1361"/>
                    </a:lnTo>
                    <a:lnTo>
                      <a:pt x="2405" y="1361"/>
                    </a:lnTo>
                    <a:cubicBezTo>
                      <a:pt x="1547" y="1622"/>
                      <a:pt x="783" y="2144"/>
                      <a:pt x="205" y="2834"/>
                    </a:cubicBezTo>
                    <a:cubicBezTo>
                      <a:pt x="93" y="2964"/>
                      <a:pt x="0" y="3132"/>
                      <a:pt x="93" y="3262"/>
                    </a:cubicBezTo>
                    <a:cubicBezTo>
                      <a:pt x="140" y="3328"/>
                      <a:pt x="215" y="3351"/>
                      <a:pt x="296" y="3351"/>
                    </a:cubicBezTo>
                    <a:cubicBezTo>
                      <a:pt x="378" y="3351"/>
                      <a:pt x="466" y="3328"/>
                      <a:pt x="541" y="3300"/>
                    </a:cubicBezTo>
                    <a:lnTo>
                      <a:pt x="2461" y="2573"/>
                    </a:lnTo>
                    <a:lnTo>
                      <a:pt x="2461" y="2573"/>
                    </a:lnTo>
                    <a:cubicBezTo>
                      <a:pt x="1790" y="3039"/>
                      <a:pt x="1286" y="3691"/>
                      <a:pt x="951" y="4437"/>
                    </a:cubicBezTo>
                    <a:cubicBezTo>
                      <a:pt x="895" y="4530"/>
                      <a:pt x="876" y="4642"/>
                      <a:pt x="858" y="4754"/>
                    </a:cubicBezTo>
                    <a:cubicBezTo>
                      <a:pt x="858" y="4865"/>
                      <a:pt x="895" y="4977"/>
                      <a:pt x="988" y="5033"/>
                    </a:cubicBezTo>
                    <a:cubicBezTo>
                      <a:pt x="1042" y="5066"/>
                      <a:pt x="1103" y="5085"/>
                      <a:pt x="1166" y="5085"/>
                    </a:cubicBezTo>
                    <a:cubicBezTo>
                      <a:pt x="1211" y="5085"/>
                      <a:pt x="1258" y="5075"/>
                      <a:pt x="1305" y="5052"/>
                    </a:cubicBezTo>
                    <a:cubicBezTo>
                      <a:pt x="1398" y="5014"/>
                      <a:pt x="1491" y="4940"/>
                      <a:pt x="1566" y="4865"/>
                    </a:cubicBezTo>
                    <a:cubicBezTo>
                      <a:pt x="2144" y="4381"/>
                      <a:pt x="2721" y="3896"/>
                      <a:pt x="3281" y="3412"/>
                    </a:cubicBezTo>
                    <a:lnTo>
                      <a:pt x="3299" y="3430"/>
                    </a:lnTo>
                    <a:cubicBezTo>
                      <a:pt x="2852" y="4064"/>
                      <a:pt x="2516" y="4791"/>
                      <a:pt x="2311" y="5555"/>
                    </a:cubicBezTo>
                    <a:cubicBezTo>
                      <a:pt x="2255" y="5667"/>
                      <a:pt x="2255" y="5779"/>
                      <a:pt x="2255" y="5909"/>
                    </a:cubicBezTo>
                    <a:cubicBezTo>
                      <a:pt x="2255" y="6102"/>
                      <a:pt x="2419" y="6245"/>
                      <a:pt x="2595" y="6245"/>
                    </a:cubicBezTo>
                    <a:cubicBezTo>
                      <a:pt x="2657" y="6245"/>
                      <a:pt x="2719" y="6227"/>
                      <a:pt x="2777" y="6189"/>
                    </a:cubicBezTo>
                    <a:cubicBezTo>
                      <a:pt x="2889" y="6114"/>
                      <a:pt x="2982" y="6021"/>
                      <a:pt x="3057" y="5928"/>
                    </a:cubicBezTo>
                    <a:cubicBezTo>
                      <a:pt x="3523" y="5350"/>
                      <a:pt x="3914" y="4698"/>
                      <a:pt x="4175" y="3989"/>
                    </a:cubicBezTo>
                    <a:lnTo>
                      <a:pt x="4175" y="3971"/>
                    </a:lnTo>
                    <a:cubicBezTo>
                      <a:pt x="4312" y="3998"/>
                      <a:pt x="4438" y="4015"/>
                      <a:pt x="4569" y="4015"/>
                    </a:cubicBezTo>
                    <a:cubicBezTo>
                      <a:pt x="4617" y="4015"/>
                      <a:pt x="4666" y="4013"/>
                      <a:pt x="4716" y="4008"/>
                    </a:cubicBezTo>
                    <a:cubicBezTo>
                      <a:pt x="5405" y="3971"/>
                      <a:pt x="6002" y="3579"/>
                      <a:pt x="6337" y="2983"/>
                    </a:cubicBezTo>
                    <a:lnTo>
                      <a:pt x="6300" y="2927"/>
                    </a:lnTo>
                    <a:lnTo>
                      <a:pt x="3970" y="1"/>
                    </a:lnTo>
                    <a:close/>
                  </a:path>
                </a:pathLst>
              </a:custGeom>
              <a:solidFill>
                <a:srgbClr val="E6B8A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6" name="Google Shape;2464;p56">
                <a:extLst>
                  <a:ext uri="{FF2B5EF4-FFF2-40B4-BE49-F238E27FC236}">
                    <a16:creationId xmlns:a16="http://schemas.microsoft.com/office/drawing/2014/main" id="{3212244E-B3EA-4C7F-A79A-1E3FC10BC6FF}"/>
                  </a:ext>
                </a:extLst>
              </p:cNvPr>
              <p:cNvSpPr/>
              <p:nvPr/>
            </p:nvSpPr>
            <p:spPr>
              <a:xfrm flipH="1">
                <a:off x="1639090" y="2178986"/>
                <a:ext cx="150385" cy="409333"/>
              </a:xfrm>
              <a:custGeom>
                <a:avLst/>
                <a:gdLst/>
                <a:ahLst/>
                <a:cxnLst/>
                <a:rect l="l" t="t" r="r" b="b"/>
                <a:pathLst>
                  <a:path w="5275" h="14358" extrusionOk="0">
                    <a:moveTo>
                      <a:pt x="0" y="0"/>
                    </a:moveTo>
                    <a:lnTo>
                      <a:pt x="149" y="615"/>
                    </a:lnTo>
                    <a:cubicBezTo>
                      <a:pt x="485" y="1939"/>
                      <a:pt x="1267" y="5126"/>
                      <a:pt x="1827" y="7511"/>
                    </a:cubicBezTo>
                    <a:cubicBezTo>
                      <a:pt x="2429" y="10031"/>
                      <a:pt x="3300" y="14357"/>
                      <a:pt x="4246" y="14357"/>
                    </a:cubicBezTo>
                    <a:cubicBezTo>
                      <a:pt x="4266" y="14357"/>
                      <a:pt x="4286" y="14355"/>
                      <a:pt x="4305" y="14352"/>
                    </a:cubicBezTo>
                    <a:cubicBezTo>
                      <a:pt x="4492" y="14314"/>
                      <a:pt x="4678" y="14128"/>
                      <a:pt x="4865" y="13718"/>
                    </a:cubicBezTo>
                    <a:cubicBezTo>
                      <a:pt x="4976" y="13438"/>
                      <a:pt x="5070" y="13140"/>
                      <a:pt x="5107" y="12842"/>
                    </a:cubicBezTo>
                    <a:cubicBezTo>
                      <a:pt x="5200" y="12264"/>
                      <a:pt x="5237" y="11686"/>
                      <a:pt x="5237" y="11109"/>
                    </a:cubicBezTo>
                    <a:cubicBezTo>
                      <a:pt x="5275" y="7959"/>
                      <a:pt x="4492" y="3392"/>
                      <a:pt x="4212" y="1864"/>
                    </a:cubicBezTo>
                    <a:cubicBezTo>
                      <a:pt x="4138" y="1529"/>
                      <a:pt x="4100" y="1324"/>
                      <a:pt x="4100" y="1324"/>
                    </a:cubicBezTo>
                    <a:cubicBezTo>
                      <a:pt x="3635" y="932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7" name="Google Shape;2465;p56">
                <a:extLst>
                  <a:ext uri="{FF2B5EF4-FFF2-40B4-BE49-F238E27FC236}">
                    <a16:creationId xmlns:a16="http://schemas.microsoft.com/office/drawing/2014/main" id="{DD19E089-27D6-46FC-98C9-32D291AE7E31}"/>
                  </a:ext>
                </a:extLst>
              </p:cNvPr>
              <p:cNvSpPr/>
              <p:nvPr/>
            </p:nvSpPr>
            <p:spPr>
              <a:xfrm flipH="1">
                <a:off x="1643880" y="2545071"/>
                <a:ext cx="22864" cy="108962"/>
              </a:xfrm>
              <a:custGeom>
                <a:avLst/>
                <a:gdLst/>
                <a:ahLst/>
                <a:cxnLst/>
                <a:rect l="l" t="t" r="r" b="b"/>
                <a:pathLst>
                  <a:path w="802" h="3822" extrusionOk="0">
                    <a:moveTo>
                      <a:pt x="802" y="1"/>
                    </a:moveTo>
                    <a:cubicBezTo>
                      <a:pt x="765" y="299"/>
                      <a:pt x="671" y="597"/>
                      <a:pt x="560" y="877"/>
                    </a:cubicBezTo>
                    <a:cubicBezTo>
                      <a:pt x="373" y="1268"/>
                      <a:pt x="187" y="1473"/>
                      <a:pt x="0" y="1492"/>
                    </a:cubicBezTo>
                    <a:lnTo>
                      <a:pt x="392" y="3822"/>
                    </a:lnTo>
                    <a:lnTo>
                      <a:pt x="802" y="3058"/>
                    </a:lnTo>
                    <a:lnTo>
                      <a:pt x="802" y="1"/>
                    </a:lnTo>
                    <a:close/>
                  </a:path>
                </a:pathLst>
              </a:custGeom>
              <a:solidFill>
                <a:srgbClr val="B04B6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8" name="Google Shape;2466;p56">
                <a:extLst>
                  <a:ext uri="{FF2B5EF4-FFF2-40B4-BE49-F238E27FC236}">
                    <a16:creationId xmlns:a16="http://schemas.microsoft.com/office/drawing/2014/main" id="{F15A3E0C-972C-4717-AD8A-49D7975524C1}"/>
                  </a:ext>
                </a:extLst>
              </p:cNvPr>
              <p:cNvSpPr/>
              <p:nvPr/>
            </p:nvSpPr>
            <p:spPr>
              <a:xfrm flipH="1">
                <a:off x="1992973" y="2173028"/>
                <a:ext cx="164212" cy="414664"/>
              </a:xfrm>
              <a:custGeom>
                <a:avLst/>
                <a:gdLst/>
                <a:ahLst/>
                <a:cxnLst/>
                <a:rect l="l" t="t" r="r" b="b"/>
                <a:pathLst>
                  <a:path w="5760" h="14545" extrusionOk="0">
                    <a:moveTo>
                      <a:pt x="5641" y="0"/>
                    </a:moveTo>
                    <a:cubicBezTo>
                      <a:pt x="4755" y="0"/>
                      <a:pt x="2051" y="507"/>
                      <a:pt x="2051" y="507"/>
                    </a:cubicBezTo>
                    <a:lnTo>
                      <a:pt x="2032" y="489"/>
                    </a:lnTo>
                    <a:cubicBezTo>
                      <a:pt x="485" y="4347"/>
                      <a:pt x="0" y="7832"/>
                      <a:pt x="38" y="10367"/>
                    </a:cubicBezTo>
                    <a:cubicBezTo>
                      <a:pt x="38" y="11467"/>
                      <a:pt x="187" y="12585"/>
                      <a:pt x="485" y="13647"/>
                    </a:cubicBezTo>
                    <a:cubicBezTo>
                      <a:pt x="671" y="14207"/>
                      <a:pt x="876" y="14523"/>
                      <a:pt x="1081" y="14542"/>
                    </a:cubicBezTo>
                    <a:cubicBezTo>
                      <a:pt x="1104" y="14544"/>
                      <a:pt x="1126" y="14545"/>
                      <a:pt x="1148" y="14545"/>
                    </a:cubicBezTo>
                    <a:cubicBezTo>
                      <a:pt x="1349" y="14545"/>
                      <a:pt x="1545" y="14469"/>
                      <a:pt x="1696" y="14318"/>
                    </a:cubicBezTo>
                    <a:cubicBezTo>
                      <a:pt x="2349" y="13778"/>
                      <a:pt x="2889" y="12231"/>
                      <a:pt x="3038" y="10367"/>
                    </a:cubicBezTo>
                    <a:cubicBezTo>
                      <a:pt x="3206" y="8335"/>
                      <a:pt x="5033" y="2297"/>
                      <a:pt x="5592" y="507"/>
                    </a:cubicBezTo>
                    <a:lnTo>
                      <a:pt x="5760" y="4"/>
                    </a:lnTo>
                    <a:cubicBezTo>
                      <a:pt x="5725" y="2"/>
                      <a:pt x="5685" y="0"/>
                      <a:pt x="5641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9" name="Google Shape;2467;p56">
                <a:extLst>
                  <a:ext uri="{FF2B5EF4-FFF2-40B4-BE49-F238E27FC236}">
                    <a16:creationId xmlns:a16="http://schemas.microsoft.com/office/drawing/2014/main" id="{80D4CB4A-FED8-48A3-8E8D-75FE26CFBB9D}"/>
                  </a:ext>
                </a:extLst>
              </p:cNvPr>
              <p:cNvSpPr/>
              <p:nvPr/>
            </p:nvSpPr>
            <p:spPr>
              <a:xfrm flipH="1">
                <a:off x="2108806" y="2581734"/>
                <a:ext cx="17562" cy="87722"/>
              </a:xfrm>
              <a:custGeom>
                <a:avLst/>
                <a:gdLst/>
                <a:ahLst/>
                <a:cxnLst/>
                <a:rect l="l" t="t" r="r" b="b"/>
                <a:pathLst>
                  <a:path w="616" h="3077" extrusionOk="0">
                    <a:moveTo>
                      <a:pt x="615" y="1"/>
                    </a:moveTo>
                    <a:cubicBezTo>
                      <a:pt x="448" y="150"/>
                      <a:pt x="224" y="225"/>
                      <a:pt x="0" y="225"/>
                    </a:cubicBezTo>
                    <a:lnTo>
                      <a:pt x="615" y="3076"/>
                    </a:lnTo>
                    <a:lnTo>
                      <a:pt x="615" y="1"/>
                    </a:lnTo>
                    <a:close/>
                  </a:path>
                </a:pathLst>
              </a:custGeom>
              <a:solidFill>
                <a:srgbClr val="B04B6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0" name="Google Shape;2468;p56">
                <a:extLst>
                  <a:ext uri="{FF2B5EF4-FFF2-40B4-BE49-F238E27FC236}">
                    <a16:creationId xmlns:a16="http://schemas.microsoft.com/office/drawing/2014/main" id="{802756C0-B684-4E59-9E78-EB58EEAA9A92}"/>
                  </a:ext>
                </a:extLst>
              </p:cNvPr>
              <p:cNvSpPr/>
              <p:nvPr/>
            </p:nvSpPr>
            <p:spPr>
              <a:xfrm flipH="1">
                <a:off x="2143359" y="2413844"/>
                <a:ext cx="172708" cy="367710"/>
              </a:xfrm>
              <a:custGeom>
                <a:avLst/>
                <a:gdLst/>
                <a:ahLst/>
                <a:cxnLst/>
                <a:rect l="l" t="t" r="r" b="b"/>
                <a:pathLst>
                  <a:path w="6058" h="12898" extrusionOk="0">
                    <a:moveTo>
                      <a:pt x="3039" y="0"/>
                    </a:moveTo>
                    <a:lnTo>
                      <a:pt x="1" y="4865"/>
                    </a:lnTo>
                    <a:lnTo>
                      <a:pt x="634" y="12898"/>
                    </a:lnTo>
                    <a:lnTo>
                      <a:pt x="6058" y="5200"/>
                    </a:lnTo>
                    <a:cubicBezTo>
                      <a:pt x="5760" y="4138"/>
                      <a:pt x="5611" y="3038"/>
                      <a:pt x="5629" y="1920"/>
                    </a:cubicBezTo>
                    <a:lnTo>
                      <a:pt x="3039" y="0"/>
                    </a:lnTo>
                    <a:close/>
                  </a:path>
                </a:pathLst>
              </a:custGeom>
              <a:solidFill>
                <a:srgbClr val="FFFAFC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1" name="Google Shape;2469;p56">
                <a:extLst>
                  <a:ext uri="{FF2B5EF4-FFF2-40B4-BE49-F238E27FC236}">
                    <a16:creationId xmlns:a16="http://schemas.microsoft.com/office/drawing/2014/main" id="{3725305B-7610-4075-A1D1-22E3C829135B}"/>
                  </a:ext>
                </a:extLst>
              </p:cNvPr>
              <p:cNvSpPr/>
              <p:nvPr/>
            </p:nvSpPr>
            <p:spPr>
              <a:xfrm flipH="1">
                <a:off x="1407426" y="2343170"/>
                <a:ext cx="268897" cy="436816"/>
              </a:xfrm>
              <a:custGeom>
                <a:avLst/>
                <a:gdLst/>
                <a:ahLst/>
                <a:cxnLst/>
                <a:rect l="l" t="t" r="r" b="b"/>
                <a:pathLst>
                  <a:path w="9432" h="15322" extrusionOk="0">
                    <a:moveTo>
                      <a:pt x="5797" y="0"/>
                    </a:moveTo>
                    <a:lnTo>
                      <a:pt x="3002" y="6375"/>
                    </a:lnTo>
                    <a:lnTo>
                      <a:pt x="1045" y="10121"/>
                    </a:lnTo>
                    <a:lnTo>
                      <a:pt x="616" y="10922"/>
                    </a:lnTo>
                    <a:lnTo>
                      <a:pt x="1" y="12097"/>
                    </a:lnTo>
                    <a:lnTo>
                      <a:pt x="169" y="12302"/>
                    </a:lnTo>
                    <a:lnTo>
                      <a:pt x="2573" y="15321"/>
                    </a:lnTo>
                    <a:cubicBezTo>
                      <a:pt x="2573" y="15321"/>
                      <a:pt x="9078" y="5480"/>
                      <a:pt x="9283" y="3728"/>
                    </a:cubicBezTo>
                    <a:cubicBezTo>
                      <a:pt x="9432" y="2405"/>
                      <a:pt x="5797" y="0"/>
                      <a:pt x="5797" y="0"/>
                    </a:cubicBezTo>
                    <a:close/>
                  </a:path>
                </a:pathLst>
              </a:custGeom>
              <a:solidFill>
                <a:srgbClr val="FFFAFC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2" name="Google Shape;2470;p56">
                <a:extLst>
                  <a:ext uri="{FF2B5EF4-FFF2-40B4-BE49-F238E27FC236}">
                    <a16:creationId xmlns:a16="http://schemas.microsoft.com/office/drawing/2014/main" id="{EAA79FCB-FA6F-4FA7-81F6-0E5DAAF19CCD}"/>
                  </a:ext>
                </a:extLst>
              </p:cNvPr>
              <p:cNvSpPr/>
              <p:nvPr/>
            </p:nvSpPr>
            <p:spPr>
              <a:xfrm flipH="1">
                <a:off x="1663010" y="1622204"/>
                <a:ext cx="509058" cy="343734"/>
              </a:xfrm>
              <a:custGeom>
                <a:avLst/>
                <a:gdLst/>
                <a:ahLst/>
                <a:cxnLst/>
                <a:rect l="l" t="t" r="r" b="b"/>
                <a:pathLst>
                  <a:path w="17856" h="12057" extrusionOk="0">
                    <a:moveTo>
                      <a:pt x="10093" y="1"/>
                    </a:moveTo>
                    <a:cubicBezTo>
                      <a:pt x="9754" y="1"/>
                      <a:pt x="9415" y="18"/>
                      <a:pt x="9077" y="53"/>
                    </a:cubicBezTo>
                    <a:cubicBezTo>
                      <a:pt x="7232" y="184"/>
                      <a:pt x="5387" y="706"/>
                      <a:pt x="3915" y="1805"/>
                    </a:cubicBezTo>
                    <a:cubicBezTo>
                      <a:pt x="671" y="4210"/>
                      <a:pt x="1" y="8813"/>
                      <a:pt x="2423" y="12056"/>
                    </a:cubicBezTo>
                    <a:cubicBezTo>
                      <a:pt x="2405" y="11087"/>
                      <a:pt x="2479" y="10137"/>
                      <a:pt x="2629" y="9186"/>
                    </a:cubicBezTo>
                    <a:lnTo>
                      <a:pt x="2629" y="9205"/>
                    </a:lnTo>
                    <a:cubicBezTo>
                      <a:pt x="3505" y="8962"/>
                      <a:pt x="4287" y="8459"/>
                      <a:pt x="4865" y="7751"/>
                    </a:cubicBezTo>
                    <a:lnTo>
                      <a:pt x="4865" y="7751"/>
                    </a:lnTo>
                    <a:cubicBezTo>
                      <a:pt x="4697" y="8068"/>
                      <a:pt x="4921" y="8478"/>
                      <a:pt x="5257" y="8627"/>
                    </a:cubicBezTo>
                    <a:cubicBezTo>
                      <a:pt x="5432" y="8685"/>
                      <a:pt x="5617" y="8713"/>
                      <a:pt x="5803" y="8713"/>
                    </a:cubicBezTo>
                    <a:cubicBezTo>
                      <a:pt x="5972" y="8713"/>
                      <a:pt x="6140" y="8690"/>
                      <a:pt x="6300" y="8645"/>
                    </a:cubicBezTo>
                    <a:cubicBezTo>
                      <a:pt x="7530" y="8385"/>
                      <a:pt x="8686" y="7919"/>
                      <a:pt x="9748" y="7266"/>
                    </a:cubicBezTo>
                    <a:lnTo>
                      <a:pt x="9748" y="7266"/>
                    </a:lnTo>
                    <a:cubicBezTo>
                      <a:pt x="9655" y="7397"/>
                      <a:pt x="9581" y="7546"/>
                      <a:pt x="9543" y="7714"/>
                    </a:cubicBezTo>
                    <a:cubicBezTo>
                      <a:pt x="9506" y="7863"/>
                      <a:pt x="9562" y="8049"/>
                      <a:pt x="9674" y="8161"/>
                    </a:cubicBezTo>
                    <a:cubicBezTo>
                      <a:pt x="9762" y="8239"/>
                      <a:pt x="9875" y="8266"/>
                      <a:pt x="9995" y="8266"/>
                    </a:cubicBezTo>
                    <a:cubicBezTo>
                      <a:pt x="10104" y="8266"/>
                      <a:pt x="10219" y="8243"/>
                      <a:pt x="10326" y="8217"/>
                    </a:cubicBezTo>
                    <a:cubicBezTo>
                      <a:pt x="12022" y="7732"/>
                      <a:pt x="13606" y="6893"/>
                      <a:pt x="14930" y="5719"/>
                    </a:cubicBezTo>
                    <a:cubicBezTo>
                      <a:pt x="15675" y="7005"/>
                      <a:pt x="16197" y="8403"/>
                      <a:pt x="16458" y="9876"/>
                    </a:cubicBezTo>
                    <a:cubicBezTo>
                      <a:pt x="16544" y="9686"/>
                      <a:pt x="16899" y="8927"/>
                      <a:pt x="17481" y="8927"/>
                    </a:cubicBezTo>
                    <a:cubicBezTo>
                      <a:pt x="17530" y="8927"/>
                      <a:pt x="17580" y="8932"/>
                      <a:pt x="17632" y="8944"/>
                    </a:cubicBezTo>
                    <a:lnTo>
                      <a:pt x="17632" y="8906"/>
                    </a:lnTo>
                    <a:cubicBezTo>
                      <a:pt x="17837" y="7322"/>
                      <a:pt x="17856" y="5719"/>
                      <a:pt x="17707" y="4116"/>
                    </a:cubicBezTo>
                    <a:cubicBezTo>
                      <a:pt x="17670" y="3688"/>
                      <a:pt x="17614" y="3222"/>
                      <a:pt x="17334" y="2886"/>
                    </a:cubicBezTo>
                    <a:cubicBezTo>
                      <a:pt x="17088" y="2616"/>
                      <a:pt x="16752" y="2472"/>
                      <a:pt x="16412" y="2472"/>
                    </a:cubicBezTo>
                    <a:cubicBezTo>
                      <a:pt x="16212" y="2472"/>
                      <a:pt x="16011" y="2522"/>
                      <a:pt x="15824" y="2625"/>
                    </a:cubicBezTo>
                    <a:cubicBezTo>
                      <a:pt x="15116" y="1563"/>
                      <a:pt x="14072" y="799"/>
                      <a:pt x="12861" y="407"/>
                    </a:cubicBezTo>
                    <a:cubicBezTo>
                      <a:pt x="11959" y="134"/>
                      <a:pt x="11026" y="1"/>
                      <a:pt x="10093" y="1"/>
                    </a:cubicBezTo>
                    <a:close/>
                  </a:path>
                </a:pathLst>
              </a:custGeom>
              <a:solidFill>
                <a:srgbClr val="CC412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3" name="Google Shape;2471;p56">
                <a:extLst>
                  <a:ext uri="{FF2B5EF4-FFF2-40B4-BE49-F238E27FC236}">
                    <a16:creationId xmlns:a16="http://schemas.microsoft.com/office/drawing/2014/main" id="{13D228CB-51C9-43FF-A330-5B313A87B2BE}"/>
                  </a:ext>
                </a:extLst>
              </p:cNvPr>
              <p:cNvSpPr/>
              <p:nvPr/>
            </p:nvSpPr>
            <p:spPr>
              <a:xfrm flipH="1">
                <a:off x="1622071" y="1784706"/>
                <a:ext cx="480919" cy="379113"/>
              </a:xfrm>
              <a:custGeom>
                <a:avLst/>
                <a:gdLst/>
                <a:ahLst/>
                <a:cxnLst/>
                <a:rect l="l" t="t" r="r" b="b"/>
                <a:pathLst>
                  <a:path w="16869" h="13298" extrusionOk="0">
                    <a:moveTo>
                      <a:pt x="12488" y="1"/>
                    </a:moveTo>
                    <a:cubicBezTo>
                      <a:pt x="11183" y="1175"/>
                      <a:pt x="9618" y="2014"/>
                      <a:pt x="7922" y="2498"/>
                    </a:cubicBezTo>
                    <a:cubicBezTo>
                      <a:pt x="7810" y="2526"/>
                      <a:pt x="7684" y="2554"/>
                      <a:pt x="7565" y="2554"/>
                    </a:cubicBezTo>
                    <a:cubicBezTo>
                      <a:pt x="7446" y="2554"/>
                      <a:pt x="7335" y="2526"/>
                      <a:pt x="7251" y="2442"/>
                    </a:cubicBezTo>
                    <a:cubicBezTo>
                      <a:pt x="7139" y="2330"/>
                      <a:pt x="7102" y="2163"/>
                      <a:pt x="7139" y="1995"/>
                    </a:cubicBezTo>
                    <a:cubicBezTo>
                      <a:pt x="7176" y="1827"/>
                      <a:pt x="7251" y="1678"/>
                      <a:pt x="7344" y="1548"/>
                    </a:cubicBezTo>
                    <a:lnTo>
                      <a:pt x="7344" y="1548"/>
                    </a:lnTo>
                    <a:cubicBezTo>
                      <a:pt x="6282" y="2200"/>
                      <a:pt x="5107" y="2666"/>
                      <a:pt x="3896" y="2927"/>
                    </a:cubicBezTo>
                    <a:cubicBezTo>
                      <a:pt x="3733" y="2978"/>
                      <a:pt x="3571" y="3002"/>
                      <a:pt x="3409" y="3002"/>
                    </a:cubicBezTo>
                    <a:cubicBezTo>
                      <a:pt x="3217" y="3002"/>
                      <a:pt x="3025" y="2969"/>
                      <a:pt x="2834" y="2908"/>
                    </a:cubicBezTo>
                    <a:cubicBezTo>
                      <a:pt x="2517" y="2759"/>
                      <a:pt x="2293" y="2349"/>
                      <a:pt x="2461" y="2032"/>
                    </a:cubicBezTo>
                    <a:lnTo>
                      <a:pt x="2461" y="2032"/>
                    </a:lnTo>
                    <a:cubicBezTo>
                      <a:pt x="1883" y="2740"/>
                      <a:pt x="1100" y="3244"/>
                      <a:pt x="224" y="3486"/>
                    </a:cubicBezTo>
                    <a:cubicBezTo>
                      <a:pt x="56" y="4437"/>
                      <a:pt x="0" y="5387"/>
                      <a:pt x="0" y="6338"/>
                    </a:cubicBezTo>
                    <a:cubicBezTo>
                      <a:pt x="38" y="8500"/>
                      <a:pt x="597" y="11202"/>
                      <a:pt x="2927" y="12283"/>
                    </a:cubicBezTo>
                    <a:cubicBezTo>
                      <a:pt x="3728" y="12656"/>
                      <a:pt x="4548" y="12936"/>
                      <a:pt x="5406" y="13103"/>
                    </a:cubicBezTo>
                    <a:cubicBezTo>
                      <a:pt x="6058" y="13232"/>
                      <a:pt x="6715" y="13297"/>
                      <a:pt x="7369" y="13297"/>
                    </a:cubicBezTo>
                    <a:cubicBezTo>
                      <a:pt x="7949" y="13297"/>
                      <a:pt x="8527" y="13246"/>
                      <a:pt x="9096" y="13141"/>
                    </a:cubicBezTo>
                    <a:cubicBezTo>
                      <a:pt x="10699" y="12842"/>
                      <a:pt x="12041" y="12134"/>
                      <a:pt x="12824" y="11314"/>
                    </a:cubicBezTo>
                    <a:cubicBezTo>
                      <a:pt x="13625" y="10475"/>
                      <a:pt x="14110" y="9059"/>
                      <a:pt x="14221" y="7400"/>
                    </a:cubicBezTo>
                    <a:lnTo>
                      <a:pt x="14277" y="7400"/>
                    </a:lnTo>
                    <a:cubicBezTo>
                      <a:pt x="15694" y="7195"/>
                      <a:pt x="16868" y="4679"/>
                      <a:pt x="15768" y="3579"/>
                    </a:cubicBezTo>
                    <a:cubicBezTo>
                      <a:pt x="15619" y="3411"/>
                      <a:pt x="15414" y="3281"/>
                      <a:pt x="15209" y="3225"/>
                    </a:cubicBezTo>
                    <a:cubicBezTo>
                      <a:pt x="15157" y="3213"/>
                      <a:pt x="15107" y="3208"/>
                      <a:pt x="15058" y="3208"/>
                    </a:cubicBezTo>
                    <a:cubicBezTo>
                      <a:pt x="14476" y="3208"/>
                      <a:pt x="14121" y="3968"/>
                      <a:pt x="14035" y="4157"/>
                    </a:cubicBezTo>
                    <a:cubicBezTo>
                      <a:pt x="13774" y="2703"/>
                      <a:pt x="13252" y="1287"/>
                      <a:pt x="12488" y="1"/>
                    </a:cubicBezTo>
                    <a:close/>
                  </a:path>
                </a:pathLst>
              </a:custGeom>
              <a:solidFill>
                <a:srgbClr val="E6B8A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4" name="Google Shape;2472;p56">
                <a:extLst>
                  <a:ext uri="{FF2B5EF4-FFF2-40B4-BE49-F238E27FC236}">
                    <a16:creationId xmlns:a16="http://schemas.microsoft.com/office/drawing/2014/main" id="{C2CBE97E-DF48-4790-9B58-AAC4AB8F4AE6}"/>
                  </a:ext>
                </a:extLst>
              </p:cNvPr>
              <p:cNvSpPr/>
              <p:nvPr/>
            </p:nvSpPr>
            <p:spPr>
              <a:xfrm flipH="1">
                <a:off x="1820294" y="2048272"/>
                <a:ext cx="52628" cy="69106"/>
              </a:xfrm>
              <a:custGeom>
                <a:avLst/>
                <a:gdLst/>
                <a:ahLst/>
                <a:cxnLst/>
                <a:rect l="l" t="t" r="r" b="b"/>
                <a:pathLst>
                  <a:path w="1846" h="2424" extrusionOk="0">
                    <a:moveTo>
                      <a:pt x="1790" y="0"/>
                    </a:moveTo>
                    <a:cubicBezTo>
                      <a:pt x="1792" y="8"/>
                      <a:pt x="1794" y="15"/>
                      <a:pt x="1795" y="23"/>
                    </a:cubicBezTo>
                    <a:lnTo>
                      <a:pt x="1795" y="23"/>
                    </a:lnTo>
                    <a:cubicBezTo>
                      <a:pt x="1800" y="21"/>
                      <a:pt x="1804" y="20"/>
                      <a:pt x="1809" y="19"/>
                    </a:cubicBezTo>
                    <a:lnTo>
                      <a:pt x="1790" y="0"/>
                    </a:lnTo>
                    <a:close/>
                    <a:moveTo>
                      <a:pt x="1795" y="23"/>
                    </a:moveTo>
                    <a:cubicBezTo>
                      <a:pt x="1260" y="173"/>
                      <a:pt x="799" y="470"/>
                      <a:pt x="467" y="895"/>
                    </a:cubicBezTo>
                    <a:cubicBezTo>
                      <a:pt x="113" y="1323"/>
                      <a:pt x="1" y="1901"/>
                      <a:pt x="169" y="2423"/>
                    </a:cubicBezTo>
                    <a:cubicBezTo>
                      <a:pt x="485" y="2330"/>
                      <a:pt x="802" y="2181"/>
                      <a:pt x="1063" y="1957"/>
                    </a:cubicBezTo>
                    <a:cubicBezTo>
                      <a:pt x="1417" y="1640"/>
                      <a:pt x="1678" y="1212"/>
                      <a:pt x="1790" y="746"/>
                    </a:cubicBezTo>
                    <a:cubicBezTo>
                      <a:pt x="1844" y="511"/>
                      <a:pt x="1846" y="259"/>
                      <a:pt x="1795" y="23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5" name="Google Shape;2473;p56">
                <a:extLst>
                  <a:ext uri="{FF2B5EF4-FFF2-40B4-BE49-F238E27FC236}">
                    <a16:creationId xmlns:a16="http://schemas.microsoft.com/office/drawing/2014/main" id="{EC2DBF00-7985-408A-B26D-8C5098272451}"/>
                  </a:ext>
                </a:extLst>
              </p:cNvPr>
              <p:cNvSpPr/>
              <p:nvPr/>
            </p:nvSpPr>
            <p:spPr>
              <a:xfrm flipH="1">
                <a:off x="1821862" y="2030198"/>
                <a:ext cx="99924" cy="89632"/>
              </a:xfrm>
              <a:custGeom>
                <a:avLst/>
                <a:gdLst/>
                <a:ahLst/>
                <a:cxnLst/>
                <a:rect l="l" t="t" r="r" b="b"/>
                <a:pathLst>
                  <a:path w="3505" h="3144" extrusionOk="0">
                    <a:moveTo>
                      <a:pt x="2815" y="0"/>
                    </a:moveTo>
                    <a:cubicBezTo>
                      <a:pt x="2535" y="19"/>
                      <a:pt x="2293" y="112"/>
                      <a:pt x="2069" y="280"/>
                    </a:cubicBezTo>
                    <a:lnTo>
                      <a:pt x="1305" y="783"/>
                    </a:lnTo>
                    <a:lnTo>
                      <a:pt x="1305" y="765"/>
                    </a:lnTo>
                    <a:cubicBezTo>
                      <a:pt x="1156" y="839"/>
                      <a:pt x="1025" y="895"/>
                      <a:pt x="913" y="970"/>
                    </a:cubicBezTo>
                    <a:cubicBezTo>
                      <a:pt x="671" y="1100"/>
                      <a:pt x="447" y="1287"/>
                      <a:pt x="261" y="1492"/>
                    </a:cubicBezTo>
                    <a:cubicBezTo>
                      <a:pt x="93" y="1715"/>
                      <a:pt x="0" y="1995"/>
                      <a:pt x="37" y="2274"/>
                    </a:cubicBezTo>
                    <a:cubicBezTo>
                      <a:pt x="93" y="2573"/>
                      <a:pt x="280" y="2833"/>
                      <a:pt x="559" y="2983"/>
                    </a:cubicBezTo>
                    <a:cubicBezTo>
                      <a:pt x="782" y="3086"/>
                      <a:pt x="1028" y="3143"/>
                      <a:pt x="1279" y="3143"/>
                    </a:cubicBezTo>
                    <a:cubicBezTo>
                      <a:pt x="1343" y="3143"/>
                      <a:pt x="1408" y="3139"/>
                      <a:pt x="1473" y="3132"/>
                    </a:cubicBezTo>
                    <a:cubicBezTo>
                      <a:pt x="1603" y="3113"/>
                      <a:pt x="1733" y="3094"/>
                      <a:pt x="1864" y="3057"/>
                    </a:cubicBezTo>
                    <a:cubicBezTo>
                      <a:pt x="1715" y="2517"/>
                      <a:pt x="1827" y="1957"/>
                      <a:pt x="2162" y="1510"/>
                    </a:cubicBezTo>
                    <a:cubicBezTo>
                      <a:pt x="2516" y="1100"/>
                      <a:pt x="2982" y="783"/>
                      <a:pt x="3504" y="634"/>
                    </a:cubicBezTo>
                    <a:cubicBezTo>
                      <a:pt x="3504" y="597"/>
                      <a:pt x="3485" y="560"/>
                      <a:pt x="3467" y="522"/>
                    </a:cubicBezTo>
                    <a:cubicBezTo>
                      <a:pt x="3355" y="243"/>
                      <a:pt x="3113" y="38"/>
                      <a:pt x="2815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6" name="Google Shape;2474;p56">
                <a:extLst>
                  <a:ext uri="{FF2B5EF4-FFF2-40B4-BE49-F238E27FC236}">
                    <a16:creationId xmlns:a16="http://schemas.microsoft.com/office/drawing/2014/main" id="{66E34900-5817-4328-921D-37E45D8BCAE8}"/>
                  </a:ext>
                </a:extLst>
              </p:cNvPr>
              <p:cNvSpPr/>
              <p:nvPr/>
            </p:nvSpPr>
            <p:spPr>
              <a:xfrm flipH="1">
                <a:off x="1888830" y="1960065"/>
                <a:ext cx="69619" cy="76005"/>
              </a:xfrm>
              <a:custGeom>
                <a:avLst/>
                <a:gdLst/>
                <a:ahLst/>
                <a:cxnLst/>
                <a:rect l="l" t="t" r="r" b="b"/>
                <a:pathLst>
                  <a:path w="2442" h="2666" extrusionOk="0">
                    <a:moveTo>
                      <a:pt x="2311" y="0"/>
                    </a:moveTo>
                    <a:cubicBezTo>
                      <a:pt x="2069" y="373"/>
                      <a:pt x="1715" y="690"/>
                      <a:pt x="1323" y="895"/>
                    </a:cubicBezTo>
                    <a:cubicBezTo>
                      <a:pt x="895" y="1119"/>
                      <a:pt x="522" y="1417"/>
                      <a:pt x="186" y="1752"/>
                    </a:cubicBezTo>
                    <a:cubicBezTo>
                      <a:pt x="75" y="1883"/>
                      <a:pt x="0" y="2050"/>
                      <a:pt x="19" y="2237"/>
                    </a:cubicBezTo>
                    <a:cubicBezTo>
                      <a:pt x="75" y="2386"/>
                      <a:pt x="205" y="2516"/>
                      <a:pt x="354" y="2572"/>
                    </a:cubicBezTo>
                    <a:cubicBezTo>
                      <a:pt x="513" y="2634"/>
                      <a:pt x="681" y="2666"/>
                      <a:pt x="849" y="2666"/>
                    </a:cubicBezTo>
                    <a:cubicBezTo>
                      <a:pt x="1137" y="2666"/>
                      <a:pt x="1424" y="2574"/>
                      <a:pt x="1659" y="2386"/>
                    </a:cubicBezTo>
                    <a:cubicBezTo>
                      <a:pt x="2032" y="2106"/>
                      <a:pt x="2274" y="1696"/>
                      <a:pt x="2367" y="1230"/>
                    </a:cubicBezTo>
                    <a:cubicBezTo>
                      <a:pt x="2442" y="820"/>
                      <a:pt x="2423" y="392"/>
                      <a:pt x="2311" y="0"/>
                    </a:cubicBezTo>
                    <a:close/>
                  </a:path>
                </a:pathLst>
              </a:custGeom>
              <a:solidFill>
                <a:srgbClr val="DD7E6B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7" name="Google Shape;2475;p56">
                <a:extLst>
                  <a:ext uri="{FF2B5EF4-FFF2-40B4-BE49-F238E27FC236}">
                    <a16:creationId xmlns:a16="http://schemas.microsoft.com/office/drawing/2014/main" id="{ED426323-38D5-4E8D-8108-5BB4C9448E96}"/>
                  </a:ext>
                </a:extLst>
              </p:cNvPr>
              <p:cNvSpPr/>
              <p:nvPr/>
            </p:nvSpPr>
            <p:spPr>
              <a:xfrm flipH="1">
                <a:off x="1970109" y="1864902"/>
                <a:ext cx="60097" cy="31160"/>
              </a:xfrm>
              <a:custGeom>
                <a:avLst/>
                <a:gdLst/>
                <a:ahLst/>
                <a:cxnLst/>
                <a:rect l="l" t="t" r="r" b="b"/>
                <a:pathLst>
                  <a:path w="2108" h="1093" extrusionOk="0">
                    <a:moveTo>
                      <a:pt x="1602" y="1"/>
                    </a:moveTo>
                    <a:cubicBezTo>
                      <a:pt x="1069" y="1"/>
                      <a:pt x="541" y="187"/>
                      <a:pt x="131" y="542"/>
                    </a:cubicBezTo>
                    <a:cubicBezTo>
                      <a:pt x="1" y="673"/>
                      <a:pt x="1" y="878"/>
                      <a:pt x="131" y="1008"/>
                    </a:cubicBezTo>
                    <a:cubicBezTo>
                      <a:pt x="197" y="1064"/>
                      <a:pt x="281" y="1092"/>
                      <a:pt x="364" y="1092"/>
                    </a:cubicBezTo>
                    <a:cubicBezTo>
                      <a:pt x="448" y="1092"/>
                      <a:pt x="532" y="1064"/>
                      <a:pt x="597" y="1008"/>
                    </a:cubicBezTo>
                    <a:cubicBezTo>
                      <a:pt x="597" y="1008"/>
                      <a:pt x="616" y="990"/>
                      <a:pt x="616" y="990"/>
                    </a:cubicBezTo>
                    <a:lnTo>
                      <a:pt x="691" y="934"/>
                    </a:lnTo>
                    <a:cubicBezTo>
                      <a:pt x="728" y="915"/>
                      <a:pt x="784" y="878"/>
                      <a:pt x="821" y="859"/>
                    </a:cubicBezTo>
                    <a:lnTo>
                      <a:pt x="914" y="803"/>
                    </a:lnTo>
                    <a:cubicBezTo>
                      <a:pt x="933" y="803"/>
                      <a:pt x="951" y="785"/>
                      <a:pt x="989" y="785"/>
                    </a:cubicBezTo>
                    <a:lnTo>
                      <a:pt x="1007" y="785"/>
                    </a:lnTo>
                    <a:lnTo>
                      <a:pt x="1063" y="748"/>
                    </a:lnTo>
                    <a:lnTo>
                      <a:pt x="1231" y="710"/>
                    </a:lnTo>
                    <a:cubicBezTo>
                      <a:pt x="1268" y="692"/>
                      <a:pt x="1324" y="692"/>
                      <a:pt x="1380" y="673"/>
                    </a:cubicBezTo>
                    <a:lnTo>
                      <a:pt x="1660" y="673"/>
                    </a:lnTo>
                    <a:cubicBezTo>
                      <a:pt x="2107" y="673"/>
                      <a:pt x="2107" y="2"/>
                      <a:pt x="1660" y="2"/>
                    </a:cubicBezTo>
                    <a:lnTo>
                      <a:pt x="1678" y="2"/>
                    </a:lnTo>
                    <a:cubicBezTo>
                      <a:pt x="1653" y="1"/>
                      <a:pt x="1627" y="1"/>
                      <a:pt x="1602" y="1"/>
                    </a:cubicBezTo>
                    <a:close/>
                  </a:path>
                </a:pathLst>
              </a:custGeom>
              <a:solidFill>
                <a:srgbClr val="CC412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8" name="Google Shape;2476;p56">
                <a:extLst>
                  <a:ext uri="{FF2B5EF4-FFF2-40B4-BE49-F238E27FC236}">
                    <a16:creationId xmlns:a16="http://schemas.microsoft.com/office/drawing/2014/main" id="{D3BD5420-805C-426D-AAD5-3F9E2CFA14B9}"/>
                  </a:ext>
                </a:extLst>
              </p:cNvPr>
              <p:cNvSpPr/>
              <p:nvPr/>
            </p:nvSpPr>
            <p:spPr>
              <a:xfrm flipH="1">
                <a:off x="1789903" y="1865016"/>
                <a:ext cx="72384" cy="28823"/>
              </a:xfrm>
              <a:custGeom>
                <a:avLst/>
                <a:gdLst/>
                <a:ahLst/>
                <a:cxnLst/>
                <a:rect l="l" t="t" r="r" b="b"/>
                <a:pathLst>
                  <a:path w="2539" h="1011" extrusionOk="0">
                    <a:moveTo>
                      <a:pt x="814" y="1"/>
                    </a:moveTo>
                    <a:cubicBezTo>
                      <a:pt x="637" y="1"/>
                      <a:pt x="458" y="18"/>
                      <a:pt x="280" y="54"/>
                    </a:cubicBezTo>
                    <a:cubicBezTo>
                      <a:pt x="112" y="91"/>
                      <a:pt x="1" y="278"/>
                      <a:pt x="57" y="464"/>
                    </a:cubicBezTo>
                    <a:cubicBezTo>
                      <a:pt x="88" y="607"/>
                      <a:pt x="228" y="696"/>
                      <a:pt x="385" y="696"/>
                    </a:cubicBezTo>
                    <a:cubicBezTo>
                      <a:pt x="412" y="696"/>
                      <a:pt x="439" y="693"/>
                      <a:pt x="467" y="688"/>
                    </a:cubicBezTo>
                    <a:lnTo>
                      <a:pt x="1082" y="688"/>
                    </a:lnTo>
                    <a:cubicBezTo>
                      <a:pt x="1057" y="681"/>
                      <a:pt x="1053" y="679"/>
                      <a:pt x="1059" y="679"/>
                    </a:cubicBezTo>
                    <a:cubicBezTo>
                      <a:pt x="1071" y="679"/>
                      <a:pt x="1125" y="688"/>
                      <a:pt x="1138" y="688"/>
                    </a:cubicBezTo>
                    <a:cubicBezTo>
                      <a:pt x="1268" y="706"/>
                      <a:pt x="1398" y="744"/>
                      <a:pt x="1510" y="781"/>
                    </a:cubicBezTo>
                    <a:lnTo>
                      <a:pt x="1585" y="818"/>
                    </a:lnTo>
                    <a:lnTo>
                      <a:pt x="1641" y="837"/>
                    </a:lnTo>
                    <a:lnTo>
                      <a:pt x="1827" y="949"/>
                    </a:lnTo>
                    <a:cubicBezTo>
                      <a:pt x="1895" y="992"/>
                      <a:pt x="1962" y="1011"/>
                      <a:pt x="2025" y="1011"/>
                    </a:cubicBezTo>
                    <a:cubicBezTo>
                      <a:pt x="2339" y="1011"/>
                      <a:pt x="2539" y="542"/>
                      <a:pt x="2181" y="371"/>
                    </a:cubicBezTo>
                    <a:lnTo>
                      <a:pt x="2163" y="371"/>
                    </a:lnTo>
                    <a:cubicBezTo>
                      <a:pt x="1756" y="127"/>
                      <a:pt x="1289" y="1"/>
                      <a:pt x="814" y="1"/>
                    </a:cubicBezTo>
                    <a:close/>
                  </a:path>
                </a:pathLst>
              </a:custGeom>
              <a:solidFill>
                <a:srgbClr val="CC412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9" name="Google Shape;2477;p56">
                <a:extLst>
                  <a:ext uri="{FF2B5EF4-FFF2-40B4-BE49-F238E27FC236}">
                    <a16:creationId xmlns:a16="http://schemas.microsoft.com/office/drawing/2014/main" id="{3A26707C-A08E-471B-89BB-9503D510A3E4}"/>
                  </a:ext>
                </a:extLst>
              </p:cNvPr>
              <p:cNvSpPr/>
              <p:nvPr/>
            </p:nvSpPr>
            <p:spPr>
              <a:xfrm flipH="1">
                <a:off x="1835147" y="1924429"/>
                <a:ext cx="21296" cy="34581"/>
              </a:xfrm>
              <a:custGeom>
                <a:avLst/>
                <a:gdLst/>
                <a:ahLst/>
                <a:cxnLst/>
                <a:rect l="l" t="t" r="r" b="b"/>
                <a:pathLst>
                  <a:path w="747" h="1213" extrusionOk="0">
                    <a:moveTo>
                      <a:pt x="373" y="1"/>
                    </a:moveTo>
                    <a:cubicBezTo>
                      <a:pt x="177" y="1"/>
                      <a:pt x="19" y="273"/>
                      <a:pt x="1" y="598"/>
                    </a:cubicBezTo>
                    <a:cubicBezTo>
                      <a:pt x="1" y="915"/>
                      <a:pt x="150" y="1194"/>
                      <a:pt x="355" y="1213"/>
                    </a:cubicBezTo>
                    <a:cubicBezTo>
                      <a:pt x="560" y="1213"/>
                      <a:pt x="728" y="933"/>
                      <a:pt x="728" y="617"/>
                    </a:cubicBezTo>
                    <a:cubicBezTo>
                      <a:pt x="746" y="281"/>
                      <a:pt x="597" y="1"/>
                      <a:pt x="392" y="1"/>
                    </a:cubicBezTo>
                    <a:cubicBezTo>
                      <a:pt x="386" y="1"/>
                      <a:pt x="379" y="1"/>
                      <a:pt x="373" y="1"/>
                    </a:cubicBezTo>
                    <a:close/>
                  </a:path>
                </a:pathLst>
              </a:custGeom>
              <a:solidFill>
                <a:srgbClr val="22292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0" name="Google Shape;2478;p56">
                <a:extLst>
                  <a:ext uri="{FF2B5EF4-FFF2-40B4-BE49-F238E27FC236}">
                    <a16:creationId xmlns:a16="http://schemas.microsoft.com/office/drawing/2014/main" id="{A4E854D4-6DFF-4800-A25A-D3AB83DE206C}"/>
                  </a:ext>
                </a:extLst>
              </p:cNvPr>
              <p:cNvSpPr/>
              <p:nvPr/>
            </p:nvSpPr>
            <p:spPr>
              <a:xfrm flipH="1">
                <a:off x="1992973" y="1929247"/>
                <a:ext cx="21268" cy="34553"/>
              </a:xfrm>
              <a:custGeom>
                <a:avLst/>
                <a:gdLst/>
                <a:ahLst/>
                <a:cxnLst/>
                <a:rect l="l" t="t" r="r" b="b"/>
                <a:pathLst>
                  <a:path w="746" h="1212" extrusionOk="0">
                    <a:moveTo>
                      <a:pt x="373" y="0"/>
                    </a:moveTo>
                    <a:cubicBezTo>
                      <a:pt x="186" y="0"/>
                      <a:pt x="19" y="261"/>
                      <a:pt x="0" y="597"/>
                    </a:cubicBezTo>
                    <a:cubicBezTo>
                      <a:pt x="0" y="932"/>
                      <a:pt x="149" y="1212"/>
                      <a:pt x="354" y="1212"/>
                    </a:cubicBezTo>
                    <a:cubicBezTo>
                      <a:pt x="559" y="1212"/>
                      <a:pt x="727" y="951"/>
                      <a:pt x="727" y="615"/>
                    </a:cubicBezTo>
                    <a:cubicBezTo>
                      <a:pt x="746" y="280"/>
                      <a:pt x="578" y="0"/>
                      <a:pt x="373" y="0"/>
                    </a:cubicBezTo>
                    <a:close/>
                  </a:path>
                </a:pathLst>
              </a:custGeom>
              <a:solidFill>
                <a:srgbClr val="22292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1" name="Google Shape;2479;p56">
                <a:extLst>
                  <a:ext uri="{FF2B5EF4-FFF2-40B4-BE49-F238E27FC236}">
                    <a16:creationId xmlns:a16="http://schemas.microsoft.com/office/drawing/2014/main" id="{BF4CE198-F466-4479-9EE9-982F8151988A}"/>
                  </a:ext>
                </a:extLst>
              </p:cNvPr>
              <p:cNvSpPr/>
              <p:nvPr/>
            </p:nvSpPr>
            <p:spPr>
              <a:xfrm flipH="1">
                <a:off x="1832496" y="2158260"/>
                <a:ext cx="125440" cy="148789"/>
              </a:xfrm>
              <a:custGeom>
                <a:avLst/>
                <a:gdLst/>
                <a:ahLst/>
                <a:cxnLst/>
                <a:rect l="l" t="t" r="r" b="b"/>
                <a:pathLst>
                  <a:path w="4400" h="5219" extrusionOk="0">
                    <a:moveTo>
                      <a:pt x="318" y="0"/>
                    </a:moveTo>
                    <a:lnTo>
                      <a:pt x="168" y="1025"/>
                    </a:lnTo>
                    <a:cubicBezTo>
                      <a:pt x="168" y="1025"/>
                      <a:pt x="1" y="3038"/>
                      <a:pt x="2386" y="5219"/>
                    </a:cubicBezTo>
                    <a:cubicBezTo>
                      <a:pt x="2386" y="5219"/>
                      <a:pt x="4027" y="2871"/>
                      <a:pt x="4399" y="1025"/>
                    </a:cubicBezTo>
                    <a:lnTo>
                      <a:pt x="4008" y="38"/>
                    </a:lnTo>
                    <a:cubicBezTo>
                      <a:pt x="3430" y="143"/>
                      <a:pt x="2847" y="194"/>
                      <a:pt x="2267" y="194"/>
                    </a:cubicBezTo>
                    <a:cubicBezTo>
                      <a:pt x="1612" y="194"/>
                      <a:pt x="960" y="129"/>
                      <a:pt x="318" y="0"/>
                    </a:cubicBezTo>
                    <a:close/>
                  </a:path>
                </a:pathLst>
              </a:custGeom>
              <a:solidFill>
                <a:srgbClr val="E6B8AF"/>
              </a:solidFill>
              <a:ln w="9525" cap="flat" cmpd="sng">
                <a:solidFill>
                  <a:srgbClr val="E6B8AF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pic>
        <p:nvPicPr>
          <p:cNvPr id="72" name="Image 34">
            <a:extLst>
              <a:ext uri="{FF2B5EF4-FFF2-40B4-BE49-F238E27FC236}">
                <a16:creationId xmlns:a16="http://schemas.microsoft.com/office/drawing/2014/main" id="{BFDE7158-E10C-4D25-A89A-1F16B9214751}"/>
              </a:ext>
            </a:extLst>
          </p:cNvPr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257497" y="221572"/>
            <a:ext cx="1641748" cy="12398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6090368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4" name="Google Shape;1964;p49"/>
          <p:cNvSpPr txBox="1">
            <a:spLocks noGrp="1"/>
          </p:cNvSpPr>
          <p:nvPr>
            <p:ph type="subTitle" idx="1"/>
          </p:nvPr>
        </p:nvSpPr>
        <p:spPr>
          <a:xfrm>
            <a:off x="2470298" y="1096470"/>
            <a:ext cx="6143504" cy="2919594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342900" lvl="0" indent="-342900">
              <a:spcAft>
                <a:spcPts val="1600"/>
              </a:spcAft>
              <a:buFont typeface="Wingdings" panose="05000000000000000000" pitchFamily="2" charset="2"/>
              <a:buChar char="q"/>
            </a:pPr>
            <a:r>
              <a:rPr lang="en-US" dirty="0"/>
              <a:t>CJRAE (</a:t>
            </a:r>
            <a:r>
              <a:rPr lang="en-US" dirty="0" err="1"/>
              <a:t>Consiliul</a:t>
            </a:r>
            <a:r>
              <a:rPr lang="en-US" dirty="0"/>
              <a:t> </a:t>
            </a:r>
            <a:r>
              <a:rPr lang="en-US" dirty="0" err="1"/>
              <a:t>Județean</a:t>
            </a:r>
            <a:r>
              <a:rPr lang="en-US" dirty="0"/>
              <a:t> </a:t>
            </a:r>
            <a:r>
              <a:rPr lang="en-US" dirty="0" err="1"/>
              <a:t>pentru</a:t>
            </a:r>
            <a:r>
              <a:rPr lang="en-US" dirty="0"/>
              <a:t> </a:t>
            </a:r>
            <a:r>
              <a:rPr lang="en-US" dirty="0" err="1"/>
              <a:t>Resurse</a:t>
            </a:r>
            <a:r>
              <a:rPr lang="en-US" dirty="0"/>
              <a:t> </a:t>
            </a:r>
            <a:r>
              <a:rPr lang="en-US" dirty="0" err="1"/>
              <a:t>și</a:t>
            </a:r>
            <a:r>
              <a:rPr lang="en-US" dirty="0"/>
              <a:t> </a:t>
            </a:r>
            <a:r>
              <a:rPr lang="en-US" dirty="0" err="1"/>
              <a:t>Asistență</a:t>
            </a:r>
            <a:r>
              <a:rPr lang="en-US" dirty="0"/>
              <a:t> </a:t>
            </a:r>
            <a:r>
              <a:rPr lang="en-US" dirty="0" err="1"/>
              <a:t>Educațională</a:t>
            </a:r>
            <a:r>
              <a:rPr lang="en-US" dirty="0"/>
              <a:t>) Mureș a </a:t>
            </a:r>
            <a:r>
              <a:rPr lang="en-US" dirty="0" err="1"/>
              <a:t>realizat</a:t>
            </a:r>
            <a:r>
              <a:rPr lang="en-US" dirty="0"/>
              <a:t> un </a:t>
            </a:r>
            <a:r>
              <a:rPr lang="en-US" dirty="0" err="1"/>
              <a:t>ghid</a:t>
            </a:r>
            <a:r>
              <a:rPr lang="en-US" dirty="0"/>
              <a:t> </a:t>
            </a:r>
            <a:r>
              <a:rPr lang="en-US" dirty="0" err="1"/>
              <a:t>pentru</a:t>
            </a:r>
            <a:r>
              <a:rPr lang="en-US" dirty="0"/>
              <a:t> </a:t>
            </a:r>
            <a:r>
              <a:rPr lang="en-US" dirty="0" err="1"/>
              <a:t>părinți</a:t>
            </a:r>
            <a:r>
              <a:rPr lang="en-US" dirty="0"/>
              <a:t> </a:t>
            </a:r>
            <a:r>
              <a:rPr lang="en-US" dirty="0" err="1"/>
              <a:t>și</a:t>
            </a:r>
            <a:r>
              <a:rPr lang="en-US" dirty="0"/>
              <a:t> cadre </a:t>
            </a:r>
            <a:r>
              <a:rPr lang="en-US" dirty="0" err="1"/>
              <a:t>didactice</a:t>
            </a:r>
            <a:r>
              <a:rPr lang="en-US" dirty="0"/>
              <a:t>, care </a:t>
            </a:r>
            <a:r>
              <a:rPr lang="en-US" dirty="0" err="1"/>
              <a:t>să</a:t>
            </a:r>
            <a:r>
              <a:rPr lang="en-US" dirty="0"/>
              <a:t> </a:t>
            </a:r>
            <a:r>
              <a:rPr lang="en-US" dirty="0" err="1"/>
              <a:t>îi</a:t>
            </a:r>
            <a:r>
              <a:rPr lang="en-US" dirty="0"/>
              <a:t> </a:t>
            </a:r>
            <a:r>
              <a:rPr lang="en-US" dirty="0" err="1"/>
              <a:t>ajute</a:t>
            </a:r>
            <a:r>
              <a:rPr lang="en-US" dirty="0"/>
              <a:t> </a:t>
            </a:r>
            <a:r>
              <a:rPr lang="en-US" dirty="0" err="1"/>
              <a:t>să</a:t>
            </a:r>
            <a:r>
              <a:rPr lang="en-US" dirty="0"/>
              <a:t> </a:t>
            </a:r>
            <a:r>
              <a:rPr lang="en-US" dirty="0" err="1"/>
              <a:t>ia</a:t>
            </a:r>
            <a:r>
              <a:rPr lang="en-US" dirty="0"/>
              <a:t> </a:t>
            </a:r>
            <a:r>
              <a:rPr lang="en-US" dirty="0" err="1"/>
              <a:t>măsurile</a:t>
            </a:r>
            <a:r>
              <a:rPr lang="en-US" dirty="0"/>
              <a:t> </a:t>
            </a:r>
            <a:r>
              <a:rPr lang="en-US" dirty="0" err="1"/>
              <a:t>necesare</a:t>
            </a:r>
            <a:r>
              <a:rPr lang="en-US" dirty="0"/>
              <a:t> </a:t>
            </a:r>
            <a:r>
              <a:rPr lang="en-US" dirty="0" err="1"/>
              <a:t>pentru</a:t>
            </a:r>
            <a:r>
              <a:rPr lang="en-US" dirty="0"/>
              <a:t> </a:t>
            </a:r>
            <a:r>
              <a:rPr lang="en-US" dirty="0" err="1"/>
              <a:t>depistarea</a:t>
            </a:r>
            <a:r>
              <a:rPr lang="en-US" dirty="0"/>
              <a:t>, </a:t>
            </a:r>
            <a:r>
              <a:rPr lang="en-US" dirty="0" err="1"/>
              <a:t>evaluarea</a:t>
            </a:r>
            <a:r>
              <a:rPr lang="en-US" dirty="0"/>
              <a:t> </a:t>
            </a:r>
            <a:r>
              <a:rPr lang="en-US" dirty="0" err="1"/>
              <a:t>și</a:t>
            </a:r>
            <a:r>
              <a:rPr lang="en-US" dirty="0"/>
              <a:t> </a:t>
            </a:r>
            <a:r>
              <a:rPr lang="en-US" dirty="0" err="1"/>
              <a:t>adaptarea</a:t>
            </a:r>
            <a:r>
              <a:rPr lang="en-US" dirty="0"/>
              <a:t> </a:t>
            </a:r>
            <a:r>
              <a:rPr lang="en-US" dirty="0" err="1"/>
              <a:t>școlară</a:t>
            </a:r>
            <a:r>
              <a:rPr lang="en-US" dirty="0"/>
              <a:t> a </a:t>
            </a:r>
            <a:r>
              <a:rPr lang="en-US" dirty="0" err="1"/>
              <a:t>elevilor</a:t>
            </a:r>
            <a:r>
              <a:rPr lang="en-US" dirty="0"/>
              <a:t> cu </a:t>
            </a:r>
            <a:r>
              <a:rPr lang="en-US" dirty="0" err="1"/>
              <a:t>dificultăți</a:t>
            </a:r>
            <a:r>
              <a:rPr lang="en-US" dirty="0"/>
              <a:t> </a:t>
            </a:r>
            <a:r>
              <a:rPr lang="en-US" dirty="0" err="1"/>
              <a:t>specifice</a:t>
            </a:r>
            <a:r>
              <a:rPr lang="en-US" dirty="0"/>
              <a:t> de </a:t>
            </a:r>
            <a:r>
              <a:rPr lang="en-US" dirty="0" err="1"/>
              <a:t>învățare</a:t>
            </a:r>
            <a:r>
              <a:rPr lang="ro-RO" dirty="0"/>
              <a:t>.</a:t>
            </a:r>
          </a:p>
          <a:p>
            <a:pPr marL="342900" lvl="0" indent="-342900">
              <a:spcAft>
                <a:spcPts val="1600"/>
              </a:spcAft>
              <a:buFont typeface="Wingdings" panose="05000000000000000000" pitchFamily="2" charset="2"/>
              <a:buChar char="q"/>
            </a:pPr>
            <a:endParaRPr dirty="0"/>
          </a:p>
        </p:txBody>
      </p:sp>
      <p:grpSp>
        <p:nvGrpSpPr>
          <p:cNvPr id="36" name="Google Shape;2444;p56">
            <a:extLst>
              <a:ext uri="{FF2B5EF4-FFF2-40B4-BE49-F238E27FC236}">
                <a16:creationId xmlns:a16="http://schemas.microsoft.com/office/drawing/2014/main" id="{9ECB4DEA-6414-4C0E-8188-AFBA5489F94C}"/>
              </a:ext>
            </a:extLst>
          </p:cNvPr>
          <p:cNvGrpSpPr/>
          <p:nvPr/>
        </p:nvGrpSpPr>
        <p:grpSpPr>
          <a:xfrm>
            <a:off x="-284311" y="1760129"/>
            <a:ext cx="2190175" cy="2904079"/>
            <a:chOff x="97341" y="1130038"/>
            <a:chExt cx="2776712" cy="3169164"/>
          </a:xfrm>
        </p:grpSpPr>
        <p:sp>
          <p:nvSpPr>
            <p:cNvPr id="37" name="Google Shape;2445;p56">
              <a:extLst>
                <a:ext uri="{FF2B5EF4-FFF2-40B4-BE49-F238E27FC236}">
                  <a16:creationId xmlns:a16="http://schemas.microsoft.com/office/drawing/2014/main" id="{8F4C991D-CE56-4CFB-8514-5FB5B41C3768}"/>
                </a:ext>
              </a:extLst>
            </p:cNvPr>
            <p:cNvSpPr/>
            <p:nvPr/>
          </p:nvSpPr>
          <p:spPr>
            <a:xfrm rot="3855693" flipH="1">
              <a:off x="161963" y="1811515"/>
              <a:ext cx="2647468" cy="1806210"/>
            </a:xfrm>
            <a:custGeom>
              <a:avLst/>
              <a:gdLst/>
              <a:ahLst/>
              <a:cxnLst/>
              <a:rect l="l" t="t" r="r" b="b"/>
              <a:pathLst>
                <a:path w="66332" h="26434" extrusionOk="0">
                  <a:moveTo>
                    <a:pt x="31202" y="0"/>
                  </a:moveTo>
                  <a:cubicBezTo>
                    <a:pt x="18165" y="0"/>
                    <a:pt x="1939" y="3774"/>
                    <a:pt x="761" y="14938"/>
                  </a:cubicBezTo>
                  <a:cubicBezTo>
                    <a:pt x="0" y="22171"/>
                    <a:pt x="6720" y="26434"/>
                    <a:pt x="14370" y="26434"/>
                  </a:cubicBezTo>
                  <a:cubicBezTo>
                    <a:pt x="15472" y="26434"/>
                    <a:pt x="16593" y="26345"/>
                    <a:pt x="17714" y="26165"/>
                  </a:cubicBezTo>
                  <a:cubicBezTo>
                    <a:pt x="25885" y="24833"/>
                    <a:pt x="29627" y="20771"/>
                    <a:pt x="37043" y="20771"/>
                  </a:cubicBezTo>
                  <a:cubicBezTo>
                    <a:pt x="37709" y="20771"/>
                    <a:pt x="38404" y="20804"/>
                    <a:pt x="39136" y="20874"/>
                  </a:cubicBezTo>
                  <a:cubicBezTo>
                    <a:pt x="43775" y="21313"/>
                    <a:pt x="49323" y="22660"/>
                    <a:pt x="53948" y="22660"/>
                  </a:cubicBezTo>
                  <a:cubicBezTo>
                    <a:pt x="58168" y="22660"/>
                    <a:pt x="61619" y="21539"/>
                    <a:pt x="62912" y="17583"/>
                  </a:cubicBezTo>
                  <a:cubicBezTo>
                    <a:pt x="66331" y="7099"/>
                    <a:pt x="51491" y="1534"/>
                    <a:pt x="36797" y="243"/>
                  </a:cubicBezTo>
                  <a:cubicBezTo>
                    <a:pt x="35045" y="85"/>
                    <a:pt x="33159" y="0"/>
                    <a:pt x="31202" y="0"/>
                  </a:cubicBezTo>
                  <a:close/>
                </a:path>
              </a:pathLst>
            </a:custGeom>
            <a:solidFill>
              <a:srgbClr val="0E5D7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38" name="Google Shape;2446;p56">
              <a:extLst>
                <a:ext uri="{FF2B5EF4-FFF2-40B4-BE49-F238E27FC236}">
                  <a16:creationId xmlns:a16="http://schemas.microsoft.com/office/drawing/2014/main" id="{29E57659-25EC-451D-9972-F2A89510F78F}"/>
                </a:ext>
              </a:extLst>
            </p:cNvPr>
            <p:cNvGrpSpPr/>
            <p:nvPr/>
          </p:nvGrpSpPr>
          <p:grpSpPr>
            <a:xfrm>
              <a:off x="1407426" y="1622204"/>
              <a:ext cx="1200887" cy="2316931"/>
              <a:chOff x="1407426" y="1622204"/>
              <a:chExt cx="1200887" cy="2316931"/>
            </a:xfrm>
          </p:grpSpPr>
          <p:sp>
            <p:nvSpPr>
              <p:cNvPr id="39" name="Google Shape;2447;p56">
                <a:extLst>
                  <a:ext uri="{FF2B5EF4-FFF2-40B4-BE49-F238E27FC236}">
                    <a16:creationId xmlns:a16="http://schemas.microsoft.com/office/drawing/2014/main" id="{CFD96AB8-D4FD-4A5F-84AF-B39708E6D69D}"/>
                  </a:ext>
                </a:extLst>
              </p:cNvPr>
              <p:cNvSpPr/>
              <p:nvPr/>
            </p:nvSpPr>
            <p:spPr>
              <a:xfrm>
                <a:off x="2346957" y="2160557"/>
                <a:ext cx="252800" cy="115900"/>
              </a:xfrm>
              <a:custGeom>
                <a:avLst/>
                <a:gdLst/>
                <a:ahLst/>
                <a:cxnLst/>
                <a:rect l="l" t="t" r="r" b="b"/>
                <a:pathLst>
                  <a:path w="10112" h="4636" extrusionOk="0">
                    <a:moveTo>
                      <a:pt x="144" y="254"/>
                    </a:moveTo>
                    <a:cubicBezTo>
                      <a:pt x="17" y="615"/>
                      <a:pt x="-142" y="1579"/>
                      <a:pt x="239" y="2182"/>
                    </a:cubicBezTo>
                    <a:cubicBezTo>
                      <a:pt x="620" y="2785"/>
                      <a:pt x="1283" y="3464"/>
                      <a:pt x="2430" y="3873"/>
                    </a:cubicBezTo>
                    <a:cubicBezTo>
                      <a:pt x="3577" y="4282"/>
                      <a:pt x="5946" y="4607"/>
                      <a:pt x="7121" y="4635"/>
                    </a:cubicBezTo>
                    <a:cubicBezTo>
                      <a:pt x="8296" y="4663"/>
                      <a:pt x="9002" y="4346"/>
                      <a:pt x="9478" y="4040"/>
                    </a:cubicBezTo>
                    <a:cubicBezTo>
                      <a:pt x="9954" y="3734"/>
                      <a:pt x="9887" y="3230"/>
                      <a:pt x="9978" y="2801"/>
                    </a:cubicBezTo>
                    <a:cubicBezTo>
                      <a:pt x="10069" y="2372"/>
                      <a:pt x="10201" y="1797"/>
                      <a:pt x="10026" y="1468"/>
                    </a:cubicBezTo>
                    <a:cubicBezTo>
                      <a:pt x="9851" y="1139"/>
                      <a:pt x="10184" y="1039"/>
                      <a:pt x="8930" y="825"/>
                    </a:cubicBezTo>
                    <a:cubicBezTo>
                      <a:pt x="7676" y="611"/>
                      <a:pt x="3823" y="317"/>
                      <a:pt x="2501" y="182"/>
                    </a:cubicBezTo>
                    <a:cubicBezTo>
                      <a:pt x="1180" y="47"/>
                      <a:pt x="1394" y="3"/>
                      <a:pt x="1001" y="15"/>
                    </a:cubicBezTo>
                    <a:cubicBezTo>
                      <a:pt x="608" y="27"/>
                      <a:pt x="271" y="-107"/>
                      <a:pt x="144" y="254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</p:sp>
          <p:sp>
            <p:nvSpPr>
              <p:cNvPr id="40" name="Google Shape;2448;p56">
                <a:extLst>
                  <a:ext uri="{FF2B5EF4-FFF2-40B4-BE49-F238E27FC236}">
                    <a16:creationId xmlns:a16="http://schemas.microsoft.com/office/drawing/2014/main" id="{A92AA43E-DD72-42C2-B466-D6C2CD648F00}"/>
                  </a:ext>
                </a:extLst>
              </p:cNvPr>
              <p:cNvSpPr/>
              <p:nvPr/>
            </p:nvSpPr>
            <p:spPr>
              <a:xfrm flipH="1">
                <a:off x="2217197" y="3689624"/>
                <a:ext cx="292817" cy="180633"/>
              </a:xfrm>
              <a:custGeom>
                <a:avLst/>
                <a:gdLst/>
                <a:ahLst/>
                <a:cxnLst/>
                <a:rect l="l" t="t" r="r" b="b"/>
                <a:pathLst>
                  <a:path w="10271" h="6336" extrusionOk="0">
                    <a:moveTo>
                      <a:pt x="9953" y="1"/>
                    </a:moveTo>
                    <a:cubicBezTo>
                      <a:pt x="6654" y="579"/>
                      <a:pt x="3337" y="933"/>
                      <a:pt x="1" y="1063"/>
                    </a:cubicBezTo>
                    <a:lnTo>
                      <a:pt x="280" y="6002"/>
                    </a:lnTo>
                    <a:cubicBezTo>
                      <a:pt x="1414" y="6238"/>
                      <a:pt x="2450" y="6336"/>
                      <a:pt x="3388" y="6336"/>
                    </a:cubicBezTo>
                    <a:cubicBezTo>
                      <a:pt x="8015" y="6336"/>
                      <a:pt x="10270" y="3952"/>
                      <a:pt x="10270" y="3952"/>
                    </a:cubicBezTo>
                    <a:lnTo>
                      <a:pt x="9953" y="1"/>
                    </a:ln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1" name="Google Shape;2449;p56">
                <a:extLst>
                  <a:ext uri="{FF2B5EF4-FFF2-40B4-BE49-F238E27FC236}">
                    <a16:creationId xmlns:a16="http://schemas.microsoft.com/office/drawing/2014/main" id="{7DAA3215-2D49-4401-9FCC-81252F172E9D}"/>
                  </a:ext>
                </a:extLst>
              </p:cNvPr>
              <p:cNvSpPr/>
              <p:nvPr/>
            </p:nvSpPr>
            <p:spPr>
              <a:xfrm flipH="1">
                <a:off x="2226234" y="3568489"/>
                <a:ext cx="290678" cy="151982"/>
              </a:xfrm>
              <a:custGeom>
                <a:avLst/>
                <a:gdLst/>
                <a:ahLst/>
                <a:cxnLst/>
                <a:rect l="l" t="t" r="r" b="b"/>
                <a:pathLst>
                  <a:path w="10196" h="5331" extrusionOk="0">
                    <a:moveTo>
                      <a:pt x="9860" y="0"/>
                    </a:moveTo>
                    <a:cubicBezTo>
                      <a:pt x="8909" y="336"/>
                      <a:pt x="7940" y="597"/>
                      <a:pt x="6952" y="820"/>
                    </a:cubicBezTo>
                    <a:cubicBezTo>
                      <a:pt x="5629" y="1119"/>
                      <a:pt x="4287" y="1305"/>
                      <a:pt x="2945" y="1398"/>
                    </a:cubicBezTo>
                    <a:cubicBezTo>
                      <a:pt x="2377" y="1442"/>
                      <a:pt x="1803" y="1460"/>
                      <a:pt x="1226" y="1460"/>
                    </a:cubicBezTo>
                    <a:cubicBezTo>
                      <a:pt x="819" y="1460"/>
                      <a:pt x="409" y="1451"/>
                      <a:pt x="0" y="1435"/>
                    </a:cubicBezTo>
                    <a:lnTo>
                      <a:pt x="0" y="1435"/>
                    </a:lnTo>
                    <a:lnTo>
                      <a:pt x="168" y="4362"/>
                    </a:lnTo>
                    <a:lnTo>
                      <a:pt x="224" y="5331"/>
                    </a:lnTo>
                    <a:cubicBezTo>
                      <a:pt x="3579" y="5182"/>
                      <a:pt x="6896" y="4828"/>
                      <a:pt x="10195" y="4250"/>
                    </a:cubicBezTo>
                    <a:lnTo>
                      <a:pt x="9990" y="1790"/>
                    </a:lnTo>
                    <a:lnTo>
                      <a:pt x="9860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2" name="Google Shape;2450;p56">
                <a:extLst>
                  <a:ext uri="{FF2B5EF4-FFF2-40B4-BE49-F238E27FC236}">
                    <a16:creationId xmlns:a16="http://schemas.microsoft.com/office/drawing/2014/main" id="{4CA9A12F-4299-4639-BA16-07554E91456A}"/>
                  </a:ext>
                </a:extLst>
              </p:cNvPr>
              <p:cNvSpPr/>
              <p:nvPr/>
            </p:nvSpPr>
            <p:spPr>
              <a:xfrm flipH="1">
                <a:off x="2235813" y="2158773"/>
                <a:ext cx="179607" cy="1433122"/>
              </a:xfrm>
              <a:custGeom>
                <a:avLst/>
                <a:gdLst/>
                <a:ahLst/>
                <a:cxnLst/>
                <a:rect l="l" t="t" r="r" b="b"/>
                <a:pathLst>
                  <a:path w="6300" h="50269" extrusionOk="0">
                    <a:moveTo>
                      <a:pt x="2386" y="1"/>
                    </a:moveTo>
                    <a:cubicBezTo>
                      <a:pt x="2386" y="448"/>
                      <a:pt x="2311" y="877"/>
                      <a:pt x="2181" y="1287"/>
                    </a:cubicBezTo>
                    <a:cubicBezTo>
                      <a:pt x="2125" y="1492"/>
                      <a:pt x="2013" y="1678"/>
                      <a:pt x="1864" y="1827"/>
                    </a:cubicBezTo>
                    <a:cubicBezTo>
                      <a:pt x="1728" y="1955"/>
                      <a:pt x="1551" y="2008"/>
                      <a:pt x="1365" y="2008"/>
                    </a:cubicBezTo>
                    <a:cubicBezTo>
                      <a:pt x="1143" y="2008"/>
                      <a:pt x="910" y="1931"/>
                      <a:pt x="727" y="1809"/>
                    </a:cubicBezTo>
                    <a:cubicBezTo>
                      <a:pt x="410" y="1529"/>
                      <a:pt x="168" y="1194"/>
                      <a:pt x="0" y="821"/>
                    </a:cubicBezTo>
                    <a:lnTo>
                      <a:pt x="0" y="821"/>
                    </a:lnTo>
                    <a:lnTo>
                      <a:pt x="3392" y="50268"/>
                    </a:lnTo>
                    <a:cubicBezTo>
                      <a:pt x="4380" y="50045"/>
                      <a:pt x="5349" y="49765"/>
                      <a:pt x="6300" y="49430"/>
                    </a:cubicBezTo>
                    <a:lnTo>
                      <a:pt x="4119" y="21864"/>
                    </a:lnTo>
                    <a:lnTo>
                      <a:pt x="3486" y="13812"/>
                    </a:lnTo>
                    <a:lnTo>
                      <a:pt x="2386" y="1"/>
                    </a:ln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3" name="Google Shape;2451;p56">
                <a:extLst>
                  <a:ext uri="{FF2B5EF4-FFF2-40B4-BE49-F238E27FC236}">
                    <a16:creationId xmlns:a16="http://schemas.microsoft.com/office/drawing/2014/main" id="{3DB530F0-CBAF-481B-92D7-21E1C753F592}"/>
                  </a:ext>
                </a:extLst>
              </p:cNvPr>
              <p:cNvSpPr/>
              <p:nvPr/>
            </p:nvSpPr>
            <p:spPr>
              <a:xfrm flipH="1">
                <a:off x="2318689" y="2182179"/>
                <a:ext cx="200362" cy="1426194"/>
              </a:xfrm>
              <a:custGeom>
                <a:avLst/>
                <a:gdLst/>
                <a:ahLst/>
                <a:cxnLst/>
                <a:rect l="l" t="t" r="r" b="b"/>
                <a:pathLst>
                  <a:path w="7028" h="50026" extrusionOk="0">
                    <a:moveTo>
                      <a:pt x="3635" y="0"/>
                    </a:moveTo>
                    <a:cubicBezTo>
                      <a:pt x="3486" y="746"/>
                      <a:pt x="3300" y="1566"/>
                      <a:pt x="2666" y="1994"/>
                    </a:cubicBezTo>
                    <a:cubicBezTo>
                      <a:pt x="2404" y="2169"/>
                      <a:pt x="2096" y="2258"/>
                      <a:pt x="1784" y="2258"/>
                    </a:cubicBezTo>
                    <a:cubicBezTo>
                      <a:pt x="1499" y="2258"/>
                      <a:pt x="1210" y="2183"/>
                      <a:pt x="951" y="2032"/>
                    </a:cubicBezTo>
                    <a:cubicBezTo>
                      <a:pt x="429" y="1733"/>
                      <a:pt x="75" y="1193"/>
                      <a:pt x="1" y="578"/>
                    </a:cubicBezTo>
                    <a:lnTo>
                      <a:pt x="1" y="578"/>
                    </a:lnTo>
                    <a:lnTo>
                      <a:pt x="3020" y="50025"/>
                    </a:lnTo>
                    <a:cubicBezTo>
                      <a:pt x="4362" y="49932"/>
                      <a:pt x="5704" y="49727"/>
                      <a:pt x="7027" y="49447"/>
                    </a:cubicBezTo>
                    <a:lnTo>
                      <a:pt x="3635" y="0"/>
                    </a:lnTo>
                    <a:close/>
                  </a:path>
                </a:pathLst>
              </a:custGeom>
              <a:solidFill>
                <a:srgbClr val="BA8744"/>
              </a:solidFill>
              <a:ln w="9525" cap="flat" cmpd="sng">
                <a:solidFill>
                  <a:srgbClr val="BA8744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4" name="Google Shape;2452;p56">
                <a:extLst>
                  <a:ext uri="{FF2B5EF4-FFF2-40B4-BE49-F238E27FC236}">
                    <a16:creationId xmlns:a16="http://schemas.microsoft.com/office/drawing/2014/main" id="{5211C56B-A073-4ED8-B4C0-93A278A06110}"/>
                  </a:ext>
                </a:extLst>
              </p:cNvPr>
              <p:cNvSpPr/>
              <p:nvPr/>
            </p:nvSpPr>
            <p:spPr>
              <a:xfrm flipH="1">
                <a:off x="2347398" y="1943587"/>
                <a:ext cx="252932" cy="302994"/>
              </a:xfrm>
              <a:custGeom>
                <a:avLst/>
                <a:gdLst/>
                <a:ahLst/>
                <a:cxnLst/>
                <a:rect l="l" t="t" r="r" b="b"/>
                <a:pathLst>
                  <a:path w="8872" h="10628" extrusionOk="0">
                    <a:moveTo>
                      <a:pt x="5517" y="0"/>
                    </a:moveTo>
                    <a:cubicBezTo>
                      <a:pt x="4268" y="1454"/>
                      <a:pt x="2106" y="1697"/>
                      <a:pt x="2032" y="1697"/>
                    </a:cubicBezTo>
                    <a:lnTo>
                      <a:pt x="0" y="8872"/>
                    </a:lnTo>
                    <a:lnTo>
                      <a:pt x="0" y="8891"/>
                    </a:lnTo>
                    <a:lnTo>
                      <a:pt x="75" y="8891"/>
                    </a:lnTo>
                    <a:cubicBezTo>
                      <a:pt x="75" y="9338"/>
                      <a:pt x="224" y="9767"/>
                      <a:pt x="485" y="10102"/>
                    </a:cubicBezTo>
                    <a:cubicBezTo>
                      <a:pt x="720" y="10401"/>
                      <a:pt x="1076" y="10567"/>
                      <a:pt x="1449" y="10567"/>
                    </a:cubicBezTo>
                    <a:cubicBezTo>
                      <a:pt x="1519" y="10567"/>
                      <a:pt x="1589" y="10561"/>
                      <a:pt x="1659" y="10550"/>
                    </a:cubicBezTo>
                    <a:cubicBezTo>
                      <a:pt x="2013" y="10475"/>
                      <a:pt x="2311" y="10251"/>
                      <a:pt x="2498" y="9953"/>
                    </a:cubicBezTo>
                    <a:cubicBezTo>
                      <a:pt x="2684" y="9655"/>
                      <a:pt x="2796" y="9301"/>
                      <a:pt x="2833" y="8947"/>
                    </a:cubicBezTo>
                    <a:cubicBezTo>
                      <a:pt x="2926" y="9562"/>
                      <a:pt x="3280" y="10102"/>
                      <a:pt x="3802" y="10401"/>
                    </a:cubicBezTo>
                    <a:cubicBezTo>
                      <a:pt x="4061" y="10552"/>
                      <a:pt x="4345" y="10627"/>
                      <a:pt x="4629" y="10627"/>
                    </a:cubicBezTo>
                    <a:cubicBezTo>
                      <a:pt x="4937" y="10627"/>
                      <a:pt x="5245" y="10538"/>
                      <a:pt x="5517" y="10363"/>
                    </a:cubicBezTo>
                    <a:cubicBezTo>
                      <a:pt x="6132" y="9935"/>
                      <a:pt x="6337" y="9115"/>
                      <a:pt x="6486" y="8369"/>
                    </a:cubicBezTo>
                    <a:cubicBezTo>
                      <a:pt x="6654" y="8742"/>
                      <a:pt x="6896" y="9077"/>
                      <a:pt x="7213" y="9338"/>
                    </a:cubicBezTo>
                    <a:cubicBezTo>
                      <a:pt x="7398" y="9472"/>
                      <a:pt x="7635" y="9555"/>
                      <a:pt x="7860" y="9555"/>
                    </a:cubicBezTo>
                    <a:cubicBezTo>
                      <a:pt x="8042" y="9555"/>
                      <a:pt x="8217" y="9501"/>
                      <a:pt x="8350" y="9375"/>
                    </a:cubicBezTo>
                    <a:cubicBezTo>
                      <a:pt x="8499" y="9226"/>
                      <a:pt x="8611" y="9040"/>
                      <a:pt x="8667" y="8835"/>
                    </a:cubicBezTo>
                    <a:cubicBezTo>
                      <a:pt x="8797" y="8425"/>
                      <a:pt x="8872" y="7996"/>
                      <a:pt x="8872" y="7549"/>
                    </a:cubicBezTo>
                    <a:lnTo>
                      <a:pt x="8853" y="7344"/>
                    </a:lnTo>
                    <a:lnTo>
                      <a:pt x="5517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5" name="Google Shape;2453;p56">
                <a:extLst>
                  <a:ext uri="{FF2B5EF4-FFF2-40B4-BE49-F238E27FC236}">
                    <a16:creationId xmlns:a16="http://schemas.microsoft.com/office/drawing/2014/main" id="{0088561C-AA94-46D9-8922-650D62FA5BC4}"/>
                  </a:ext>
                </a:extLst>
              </p:cNvPr>
              <p:cNvSpPr/>
              <p:nvPr/>
            </p:nvSpPr>
            <p:spPr>
              <a:xfrm flipH="1">
                <a:off x="2432925" y="2197574"/>
                <a:ext cx="167405" cy="1412282"/>
              </a:xfrm>
              <a:custGeom>
                <a:avLst/>
                <a:gdLst/>
                <a:ahLst/>
                <a:cxnLst/>
                <a:rect l="l" t="t" r="r" b="b"/>
                <a:pathLst>
                  <a:path w="5872" h="49538" extrusionOk="0">
                    <a:moveTo>
                      <a:pt x="2833" y="38"/>
                    </a:moveTo>
                    <a:lnTo>
                      <a:pt x="2839" y="129"/>
                    </a:lnTo>
                    <a:lnTo>
                      <a:pt x="2839" y="129"/>
                    </a:lnTo>
                    <a:cubicBezTo>
                      <a:pt x="2843" y="105"/>
                      <a:pt x="2848" y="81"/>
                      <a:pt x="2852" y="56"/>
                    </a:cubicBezTo>
                    <a:lnTo>
                      <a:pt x="2833" y="38"/>
                    </a:lnTo>
                    <a:close/>
                    <a:moveTo>
                      <a:pt x="0" y="1"/>
                    </a:moveTo>
                    <a:lnTo>
                      <a:pt x="2926" y="49504"/>
                    </a:lnTo>
                    <a:cubicBezTo>
                      <a:pt x="3332" y="49527"/>
                      <a:pt x="3741" y="49538"/>
                      <a:pt x="4153" y="49538"/>
                    </a:cubicBezTo>
                    <a:cubicBezTo>
                      <a:pt x="4723" y="49538"/>
                      <a:pt x="5297" y="49518"/>
                      <a:pt x="5871" y="49485"/>
                    </a:cubicBezTo>
                    <a:lnTo>
                      <a:pt x="2839" y="129"/>
                    </a:lnTo>
                    <a:lnTo>
                      <a:pt x="2839" y="129"/>
                    </a:lnTo>
                    <a:cubicBezTo>
                      <a:pt x="2779" y="443"/>
                      <a:pt x="2671" y="768"/>
                      <a:pt x="2498" y="1044"/>
                    </a:cubicBezTo>
                    <a:cubicBezTo>
                      <a:pt x="2311" y="1361"/>
                      <a:pt x="2013" y="1566"/>
                      <a:pt x="1659" y="1659"/>
                    </a:cubicBezTo>
                    <a:cubicBezTo>
                      <a:pt x="1602" y="1666"/>
                      <a:pt x="1546" y="1670"/>
                      <a:pt x="1491" y="1670"/>
                    </a:cubicBezTo>
                    <a:cubicBezTo>
                      <a:pt x="1106" y="1670"/>
                      <a:pt x="748" y="1503"/>
                      <a:pt x="503" y="1193"/>
                    </a:cubicBezTo>
                    <a:cubicBezTo>
                      <a:pt x="224" y="858"/>
                      <a:pt x="75" y="429"/>
                      <a:pt x="75" y="1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6" name="Google Shape;2454;p56">
                <a:extLst>
                  <a:ext uri="{FF2B5EF4-FFF2-40B4-BE49-F238E27FC236}">
                    <a16:creationId xmlns:a16="http://schemas.microsoft.com/office/drawing/2014/main" id="{64624D65-D37A-4908-B19E-879D4A704310}"/>
                  </a:ext>
                </a:extLst>
              </p:cNvPr>
              <p:cNvSpPr/>
              <p:nvPr/>
            </p:nvSpPr>
            <p:spPr>
              <a:xfrm flipH="1">
                <a:off x="2443559" y="1884602"/>
                <a:ext cx="99383" cy="107365"/>
              </a:xfrm>
              <a:custGeom>
                <a:avLst/>
                <a:gdLst/>
                <a:ahLst/>
                <a:cxnLst/>
                <a:rect l="l" t="t" r="r" b="b"/>
                <a:pathLst>
                  <a:path w="3486" h="3766" extrusionOk="0">
                    <a:moveTo>
                      <a:pt x="2553" y="1"/>
                    </a:moveTo>
                    <a:lnTo>
                      <a:pt x="783" y="970"/>
                    </a:lnTo>
                    <a:lnTo>
                      <a:pt x="0" y="3766"/>
                    </a:lnTo>
                    <a:cubicBezTo>
                      <a:pt x="75" y="3747"/>
                      <a:pt x="2237" y="3523"/>
                      <a:pt x="3485" y="2069"/>
                    </a:cubicBezTo>
                    <a:lnTo>
                      <a:pt x="2553" y="1"/>
                    </a:lnTo>
                    <a:close/>
                  </a:path>
                </a:pathLst>
              </a:custGeom>
              <a:solidFill>
                <a:srgbClr val="22292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7" name="Google Shape;2455;p56">
                <a:extLst>
                  <a:ext uri="{FF2B5EF4-FFF2-40B4-BE49-F238E27FC236}">
                    <a16:creationId xmlns:a16="http://schemas.microsoft.com/office/drawing/2014/main" id="{71B2D09E-3E1F-4D4D-8BF5-DBDE99B2983E}"/>
                  </a:ext>
                </a:extLst>
              </p:cNvPr>
              <p:cNvSpPr/>
              <p:nvPr/>
            </p:nvSpPr>
            <p:spPr>
              <a:xfrm flipH="1">
                <a:off x="2474377" y="2678579"/>
                <a:ext cx="133936" cy="207432"/>
              </a:xfrm>
              <a:custGeom>
                <a:avLst/>
                <a:gdLst/>
                <a:ahLst/>
                <a:cxnLst/>
                <a:rect l="l" t="t" r="r" b="b"/>
                <a:pathLst>
                  <a:path w="4698" h="7276" extrusionOk="0">
                    <a:moveTo>
                      <a:pt x="1542" y="1"/>
                    </a:moveTo>
                    <a:cubicBezTo>
                      <a:pt x="1421" y="1"/>
                      <a:pt x="1291" y="43"/>
                      <a:pt x="1193" y="127"/>
                    </a:cubicBezTo>
                    <a:cubicBezTo>
                      <a:pt x="1100" y="220"/>
                      <a:pt x="1026" y="332"/>
                      <a:pt x="988" y="481"/>
                    </a:cubicBezTo>
                    <a:cubicBezTo>
                      <a:pt x="280" y="2382"/>
                      <a:pt x="1" y="4469"/>
                      <a:pt x="709" y="6464"/>
                    </a:cubicBezTo>
                    <a:cubicBezTo>
                      <a:pt x="783" y="6780"/>
                      <a:pt x="1007" y="7060"/>
                      <a:pt x="1324" y="7209"/>
                    </a:cubicBezTo>
                    <a:cubicBezTo>
                      <a:pt x="1460" y="7251"/>
                      <a:pt x="1596" y="7275"/>
                      <a:pt x="1732" y="7275"/>
                    </a:cubicBezTo>
                    <a:cubicBezTo>
                      <a:pt x="1838" y="7275"/>
                      <a:pt x="1944" y="7260"/>
                      <a:pt x="2051" y="7228"/>
                    </a:cubicBezTo>
                    <a:cubicBezTo>
                      <a:pt x="2274" y="7172"/>
                      <a:pt x="2479" y="7060"/>
                      <a:pt x="2666" y="6930"/>
                    </a:cubicBezTo>
                    <a:cubicBezTo>
                      <a:pt x="3355" y="6501"/>
                      <a:pt x="3952" y="5942"/>
                      <a:pt x="4418" y="5271"/>
                    </a:cubicBezTo>
                    <a:cubicBezTo>
                      <a:pt x="4567" y="5047"/>
                      <a:pt x="4697" y="4768"/>
                      <a:pt x="4492" y="4563"/>
                    </a:cubicBezTo>
                    <a:cubicBezTo>
                      <a:pt x="4368" y="4438"/>
                      <a:pt x="4174" y="4389"/>
                      <a:pt x="3975" y="4389"/>
                    </a:cubicBezTo>
                    <a:cubicBezTo>
                      <a:pt x="3817" y="4389"/>
                      <a:pt x="3655" y="4420"/>
                      <a:pt x="3523" y="4469"/>
                    </a:cubicBezTo>
                    <a:cubicBezTo>
                      <a:pt x="3225" y="4600"/>
                      <a:pt x="2927" y="4730"/>
                      <a:pt x="2610" y="4805"/>
                    </a:cubicBezTo>
                    <a:cubicBezTo>
                      <a:pt x="3188" y="4320"/>
                      <a:pt x="3691" y="3742"/>
                      <a:pt x="4101" y="3090"/>
                    </a:cubicBezTo>
                    <a:cubicBezTo>
                      <a:pt x="4157" y="2997"/>
                      <a:pt x="4194" y="2904"/>
                      <a:pt x="4213" y="2792"/>
                    </a:cubicBezTo>
                    <a:cubicBezTo>
                      <a:pt x="4194" y="2661"/>
                      <a:pt x="4101" y="2550"/>
                      <a:pt x="3970" y="2531"/>
                    </a:cubicBezTo>
                    <a:cubicBezTo>
                      <a:pt x="3940" y="2527"/>
                      <a:pt x="3908" y="2524"/>
                      <a:pt x="3876" y="2524"/>
                    </a:cubicBezTo>
                    <a:cubicBezTo>
                      <a:pt x="3772" y="2524"/>
                      <a:pt x="3664" y="2549"/>
                      <a:pt x="3579" y="2606"/>
                    </a:cubicBezTo>
                    <a:lnTo>
                      <a:pt x="2610" y="3071"/>
                    </a:lnTo>
                    <a:cubicBezTo>
                      <a:pt x="3039" y="2568"/>
                      <a:pt x="3393" y="1990"/>
                      <a:pt x="3635" y="1375"/>
                    </a:cubicBezTo>
                    <a:cubicBezTo>
                      <a:pt x="3691" y="1245"/>
                      <a:pt x="3728" y="1059"/>
                      <a:pt x="3579" y="965"/>
                    </a:cubicBezTo>
                    <a:cubicBezTo>
                      <a:pt x="3514" y="933"/>
                      <a:pt x="3443" y="913"/>
                      <a:pt x="3369" y="913"/>
                    </a:cubicBezTo>
                    <a:cubicBezTo>
                      <a:pt x="3316" y="913"/>
                      <a:pt x="3261" y="923"/>
                      <a:pt x="3206" y="947"/>
                    </a:cubicBezTo>
                    <a:cubicBezTo>
                      <a:pt x="3113" y="984"/>
                      <a:pt x="3020" y="1059"/>
                      <a:pt x="2945" y="1152"/>
                    </a:cubicBezTo>
                    <a:lnTo>
                      <a:pt x="1958" y="2066"/>
                    </a:lnTo>
                    <a:lnTo>
                      <a:pt x="1958" y="2066"/>
                    </a:lnTo>
                    <a:lnTo>
                      <a:pt x="1958" y="555"/>
                    </a:lnTo>
                    <a:cubicBezTo>
                      <a:pt x="1995" y="332"/>
                      <a:pt x="1864" y="108"/>
                      <a:pt x="1659" y="15"/>
                    </a:cubicBezTo>
                    <a:cubicBezTo>
                      <a:pt x="1622" y="5"/>
                      <a:pt x="1582" y="1"/>
                      <a:pt x="1542" y="1"/>
                    </a:cubicBezTo>
                    <a:close/>
                  </a:path>
                </a:pathLst>
              </a:custGeom>
              <a:solidFill>
                <a:srgbClr val="E6B8A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8" name="Google Shape;2456;p56">
                <a:extLst>
                  <a:ext uri="{FF2B5EF4-FFF2-40B4-BE49-F238E27FC236}">
                    <a16:creationId xmlns:a16="http://schemas.microsoft.com/office/drawing/2014/main" id="{6263E9D7-63DC-4FED-BD5B-81B15A6F4C60}"/>
                  </a:ext>
                </a:extLst>
              </p:cNvPr>
              <p:cNvSpPr/>
              <p:nvPr/>
            </p:nvSpPr>
            <p:spPr>
              <a:xfrm flipH="1">
                <a:off x="1520607" y="3775180"/>
                <a:ext cx="218921" cy="147563"/>
              </a:xfrm>
              <a:custGeom>
                <a:avLst/>
                <a:gdLst/>
                <a:ahLst/>
                <a:cxnLst/>
                <a:rect l="l" t="t" r="r" b="b"/>
                <a:pathLst>
                  <a:path w="7679" h="5176" extrusionOk="0">
                    <a:moveTo>
                      <a:pt x="4660" y="1"/>
                    </a:moveTo>
                    <a:cubicBezTo>
                      <a:pt x="3359" y="286"/>
                      <a:pt x="2031" y="423"/>
                      <a:pt x="699" y="423"/>
                    </a:cubicBezTo>
                    <a:cubicBezTo>
                      <a:pt x="466" y="423"/>
                      <a:pt x="233" y="419"/>
                      <a:pt x="0" y="411"/>
                    </a:cubicBezTo>
                    <a:lnTo>
                      <a:pt x="0" y="411"/>
                    </a:lnTo>
                    <a:cubicBezTo>
                      <a:pt x="0" y="1100"/>
                      <a:pt x="19" y="1771"/>
                      <a:pt x="37" y="2442"/>
                    </a:cubicBezTo>
                    <a:cubicBezTo>
                      <a:pt x="37" y="2945"/>
                      <a:pt x="56" y="3486"/>
                      <a:pt x="317" y="3915"/>
                    </a:cubicBezTo>
                    <a:cubicBezTo>
                      <a:pt x="708" y="4548"/>
                      <a:pt x="1510" y="4791"/>
                      <a:pt x="2255" y="4940"/>
                    </a:cubicBezTo>
                    <a:cubicBezTo>
                      <a:pt x="3167" y="5093"/>
                      <a:pt x="4084" y="5176"/>
                      <a:pt x="5001" y="5176"/>
                    </a:cubicBezTo>
                    <a:cubicBezTo>
                      <a:pt x="5640" y="5176"/>
                      <a:pt x="6279" y="5136"/>
                      <a:pt x="6915" y="5052"/>
                    </a:cubicBezTo>
                    <a:cubicBezTo>
                      <a:pt x="7138" y="5052"/>
                      <a:pt x="7362" y="4958"/>
                      <a:pt x="7530" y="4791"/>
                    </a:cubicBezTo>
                    <a:cubicBezTo>
                      <a:pt x="7623" y="4660"/>
                      <a:pt x="7660" y="4492"/>
                      <a:pt x="7660" y="4325"/>
                    </a:cubicBezTo>
                    <a:cubicBezTo>
                      <a:pt x="7679" y="3057"/>
                      <a:pt x="6710" y="2013"/>
                      <a:pt x="5797" y="1100"/>
                    </a:cubicBezTo>
                    <a:lnTo>
                      <a:pt x="5778" y="1100"/>
                    </a:lnTo>
                    <a:lnTo>
                      <a:pt x="4660" y="1"/>
                    </a:lnTo>
                    <a:close/>
                  </a:path>
                </a:pathLst>
              </a:custGeom>
              <a:solidFill>
                <a:srgbClr val="22292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9" name="Google Shape;2457;p56">
                <a:extLst>
                  <a:ext uri="{FF2B5EF4-FFF2-40B4-BE49-F238E27FC236}">
                    <a16:creationId xmlns:a16="http://schemas.microsoft.com/office/drawing/2014/main" id="{72D2598B-F336-449A-817D-56CCF587C620}"/>
                  </a:ext>
                </a:extLst>
              </p:cNvPr>
              <p:cNvSpPr/>
              <p:nvPr/>
            </p:nvSpPr>
            <p:spPr>
              <a:xfrm flipH="1">
                <a:off x="1574803" y="3696067"/>
                <a:ext cx="220518" cy="91200"/>
              </a:xfrm>
              <a:custGeom>
                <a:avLst/>
                <a:gdLst/>
                <a:ahLst/>
                <a:cxnLst/>
                <a:rect l="l" t="t" r="r" b="b"/>
                <a:pathLst>
                  <a:path w="7735" h="3199" extrusionOk="0">
                    <a:moveTo>
                      <a:pt x="6498" y="1"/>
                    </a:moveTo>
                    <a:cubicBezTo>
                      <a:pt x="6306" y="1"/>
                      <a:pt x="6114" y="24"/>
                      <a:pt x="5927" y="73"/>
                    </a:cubicBezTo>
                    <a:cubicBezTo>
                      <a:pt x="4796" y="403"/>
                      <a:pt x="3232" y="465"/>
                      <a:pt x="2162" y="465"/>
                    </a:cubicBezTo>
                    <a:cubicBezTo>
                      <a:pt x="1663" y="465"/>
                      <a:pt x="1271" y="452"/>
                      <a:pt x="1081" y="446"/>
                    </a:cubicBezTo>
                    <a:lnTo>
                      <a:pt x="1081" y="483"/>
                    </a:lnTo>
                    <a:cubicBezTo>
                      <a:pt x="1048" y="481"/>
                      <a:pt x="1015" y="479"/>
                      <a:pt x="982" y="479"/>
                    </a:cubicBezTo>
                    <a:cubicBezTo>
                      <a:pt x="754" y="479"/>
                      <a:pt x="531" y="535"/>
                      <a:pt x="336" y="632"/>
                    </a:cubicBezTo>
                    <a:cubicBezTo>
                      <a:pt x="93" y="763"/>
                      <a:pt x="0" y="1061"/>
                      <a:pt x="130" y="1284"/>
                    </a:cubicBezTo>
                    <a:cubicBezTo>
                      <a:pt x="242" y="1434"/>
                      <a:pt x="410" y="1527"/>
                      <a:pt x="596" y="1583"/>
                    </a:cubicBezTo>
                    <a:cubicBezTo>
                      <a:pt x="764" y="1657"/>
                      <a:pt x="932" y="1806"/>
                      <a:pt x="895" y="1974"/>
                    </a:cubicBezTo>
                    <a:cubicBezTo>
                      <a:pt x="839" y="2254"/>
                      <a:pt x="410" y="2272"/>
                      <a:pt x="280" y="2496"/>
                    </a:cubicBezTo>
                    <a:cubicBezTo>
                      <a:pt x="186" y="2701"/>
                      <a:pt x="261" y="2943"/>
                      <a:pt x="466" y="3055"/>
                    </a:cubicBezTo>
                    <a:cubicBezTo>
                      <a:pt x="621" y="3133"/>
                      <a:pt x="803" y="3172"/>
                      <a:pt x="977" y="3172"/>
                    </a:cubicBezTo>
                    <a:cubicBezTo>
                      <a:pt x="1012" y="3172"/>
                      <a:pt x="1047" y="3170"/>
                      <a:pt x="1081" y="3167"/>
                    </a:cubicBezTo>
                    <a:cubicBezTo>
                      <a:pt x="1379" y="3186"/>
                      <a:pt x="1677" y="3186"/>
                      <a:pt x="1976" y="3186"/>
                    </a:cubicBezTo>
                    <a:lnTo>
                      <a:pt x="1957" y="3186"/>
                    </a:lnTo>
                    <a:cubicBezTo>
                      <a:pt x="2190" y="3194"/>
                      <a:pt x="2423" y="3198"/>
                      <a:pt x="2656" y="3198"/>
                    </a:cubicBezTo>
                    <a:cubicBezTo>
                      <a:pt x="3988" y="3198"/>
                      <a:pt x="5316" y="3061"/>
                      <a:pt x="6617" y="2776"/>
                    </a:cubicBezTo>
                    <a:cubicBezTo>
                      <a:pt x="6710" y="2757"/>
                      <a:pt x="6822" y="2720"/>
                      <a:pt x="6915" y="2701"/>
                    </a:cubicBezTo>
                    <a:cubicBezTo>
                      <a:pt x="7288" y="2608"/>
                      <a:pt x="7735" y="2328"/>
                      <a:pt x="7679" y="1974"/>
                    </a:cubicBezTo>
                    <a:cubicBezTo>
                      <a:pt x="7623" y="1639"/>
                      <a:pt x="7194" y="1508"/>
                      <a:pt x="6840" y="1471"/>
                    </a:cubicBezTo>
                    <a:cubicBezTo>
                      <a:pt x="7138" y="1340"/>
                      <a:pt x="7455" y="1191"/>
                      <a:pt x="7549" y="893"/>
                    </a:cubicBezTo>
                    <a:cubicBezTo>
                      <a:pt x="7642" y="539"/>
                      <a:pt x="7362" y="166"/>
                      <a:pt x="7008" y="54"/>
                    </a:cubicBezTo>
                    <a:cubicBezTo>
                      <a:pt x="6841" y="19"/>
                      <a:pt x="6669" y="1"/>
                      <a:pt x="6498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0" name="Google Shape;2458;p56">
                <a:extLst>
                  <a:ext uri="{FF2B5EF4-FFF2-40B4-BE49-F238E27FC236}">
                    <a16:creationId xmlns:a16="http://schemas.microsoft.com/office/drawing/2014/main" id="{03C5CCAB-8122-4992-A688-82391BAF3860}"/>
                  </a:ext>
                </a:extLst>
              </p:cNvPr>
              <p:cNvSpPr/>
              <p:nvPr/>
            </p:nvSpPr>
            <p:spPr>
              <a:xfrm flipH="1">
                <a:off x="1620503" y="2867081"/>
                <a:ext cx="566960" cy="849684"/>
              </a:xfrm>
              <a:custGeom>
                <a:avLst/>
                <a:gdLst/>
                <a:ahLst/>
                <a:cxnLst/>
                <a:rect l="l" t="t" r="r" b="b"/>
                <a:pathLst>
                  <a:path w="19887" h="29804" extrusionOk="0">
                    <a:moveTo>
                      <a:pt x="2460" y="1"/>
                    </a:moveTo>
                    <a:lnTo>
                      <a:pt x="56" y="28592"/>
                    </a:lnTo>
                    <a:lnTo>
                      <a:pt x="0" y="29244"/>
                    </a:lnTo>
                    <a:lnTo>
                      <a:pt x="0" y="29281"/>
                    </a:lnTo>
                    <a:lnTo>
                      <a:pt x="6710" y="29803"/>
                    </a:lnTo>
                    <a:lnTo>
                      <a:pt x="6728" y="29654"/>
                    </a:lnTo>
                    <a:lnTo>
                      <a:pt x="10717" y="5797"/>
                    </a:lnTo>
                    <a:lnTo>
                      <a:pt x="14724" y="29505"/>
                    </a:lnTo>
                    <a:lnTo>
                      <a:pt x="14836" y="29505"/>
                    </a:lnTo>
                    <a:cubicBezTo>
                      <a:pt x="15043" y="29518"/>
                      <a:pt x="15488" y="29538"/>
                      <a:pt x="16052" y="29538"/>
                    </a:cubicBezTo>
                    <a:cubicBezTo>
                      <a:pt x="17115" y="29538"/>
                      <a:pt x="18598" y="29468"/>
                      <a:pt x="19682" y="29151"/>
                    </a:cubicBezTo>
                    <a:cubicBezTo>
                      <a:pt x="19757" y="29114"/>
                      <a:pt x="19831" y="29095"/>
                      <a:pt x="19887" y="29076"/>
                    </a:cubicBezTo>
                    <a:lnTo>
                      <a:pt x="19328" y="299"/>
                    </a:lnTo>
                    <a:cubicBezTo>
                      <a:pt x="16732" y="1312"/>
                      <a:pt x="13993" y="1817"/>
                      <a:pt x="11257" y="1817"/>
                    </a:cubicBezTo>
                    <a:cubicBezTo>
                      <a:pt x="8256" y="1817"/>
                      <a:pt x="5258" y="1210"/>
                      <a:pt x="2460" y="1"/>
                    </a:cubicBezTo>
                    <a:close/>
                  </a:path>
                </a:pathLst>
              </a:custGeom>
              <a:solidFill>
                <a:srgbClr val="B04B6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1" name="Google Shape;2459;p56">
                <a:extLst>
                  <a:ext uri="{FF2B5EF4-FFF2-40B4-BE49-F238E27FC236}">
                    <a16:creationId xmlns:a16="http://schemas.microsoft.com/office/drawing/2014/main" id="{1A09E268-88CA-4685-B4C1-9A85EDE43E1F}"/>
                  </a:ext>
                </a:extLst>
              </p:cNvPr>
              <p:cNvSpPr/>
              <p:nvPr/>
            </p:nvSpPr>
            <p:spPr>
              <a:xfrm flipH="1">
                <a:off x="1964265" y="3700800"/>
                <a:ext cx="245520" cy="81051"/>
              </a:xfrm>
              <a:custGeom>
                <a:avLst/>
                <a:gdLst/>
                <a:ahLst/>
                <a:cxnLst/>
                <a:rect l="l" t="t" r="r" b="b"/>
                <a:pathLst>
                  <a:path w="8612" h="2843" extrusionOk="0">
                    <a:moveTo>
                      <a:pt x="783" y="0"/>
                    </a:moveTo>
                    <a:cubicBezTo>
                      <a:pt x="131" y="37"/>
                      <a:pt x="56" y="951"/>
                      <a:pt x="671" y="1100"/>
                    </a:cubicBezTo>
                    <a:cubicBezTo>
                      <a:pt x="410" y="1212"/>
                      <a:pt x="131" y="1361"/>
                      <a:pt x="37" y="1659"/>
                    </a:cubicBezTo>
                    <a:cubicBezTo>
                      <a:pt x="0" y="1920"/>
                      <a:pt x="112" y="2199"/>
                      <a:pt x="354" y="2349"/>
                    </a:cubicBezTo>
                    <a:cubicBezTo>
                      <a:pt x="578" y="2479"/>
                      <a:pt x="839" y="2572"/>
                      <a:pt x="1118" y="2610"/>
                    </a:cubicBezTo>
                    <a:cubicBezTo>
                      <a:pt x="1286" y="2628"/>
                      <a:pt x="1473" y="2665"/>
                      <a:pt x="1640" y="2684"/>
                    </a:cubicBezTo>
                    <a:lnTo>
                      <a:pt x="1640" y="2665"/>
                    </a:lnTo>
                    <a:cubicBezTo>
                      <a:pt x="2661" y="2805"/>
                      <a:pt x="3674" y="2843"/>
                      <a:pt x="4688" y="2843"/>
                    </a:cubicBezTo>
                    <a:cubicBezTo>
                      <a:pt x="5305" y="2843"/>
                      <a:pt x="5922" y="2829"/>
                      <a:pt x="6542" y="2815"/>
                    </a:cubicBezTo>
                    <a:lnTo>
                      <a:pt x="6766" y="2815"/>
                    </a:lnTo>
                    <a:cubicBezTo>
                      <a:pt x="7232" y="2815"/>
                      <a:pt x="7698" y="2740"/>
                      <a:pt x="8126" y="2610"/>
                    </a:cubicBezTo>
                    <a:cubicBezTo>
                      <a:pt x="8238" y="2572"/>
                      <a:pt x="8331" y="2516"/>
                      <a:pt x="8406" y="2423"/>
                    </a:cubicBezTo>
                    <a:cubicBezTo>
                      <a:pt x="8462" y="2255"/>
                      <a:pt x="8425" y="2088"/>
                      <a:pt x="8294" y="1994"/>
                    </a:cubicBezTo>
                    <a:cubicBezTo>
                      <a:pt x="8164" y="1883"/>
                      <a:pt x="8015" y="1827"/>
                      <a:pt x="7866" y="1789"/>
                    </a:cubicBezTo>
                    <a:cubicBezTo>
                      <a:pt x="8220" y="1603"/>
                      <a:pt x="8611" y="1342"/>
                      <a:pt x="8574" y="951"/>
                    </a:cubicBezTo>
                    <a:cubicBezTo>
                      <a:pt x="8518" y="671"/>
                      <a:pt x="8276" y="447"/>
                      <a:pt x="7996" y="410"/>
                    </a:cubicBezTo>
                    <a:cubicBezTo>
                      <a:pt x="7912" y="401"/>
                      <a:pt x="7833" y="396"/>
                      <a:pt x="7756" y="396"/>
                    </a:cubicBezTo>
                    <a:cubicBezTo>
                      <a:pt x="7679" y="396"/>
                      <a:pt x="7605" y="401"/>
                      <a:pt x="7530" y="410"/>
                    </a:cubicBezTo>
                    <a:lnTo>
                      <a:pt x="7493" y="541"/>
                    </a:lnTo>
                    <a:lnTo>
                      <a:pt x="783" y="19"/>
                    </a:lnTo>
                    <a:lnTo>
                      <a:pt x="783" y="0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2" name="Google Shape;2460;p56">
                <a:extLst>
                  <a:ext uri="{FF2B5EF4-FFF2-40B4-BE49-F238E27FC236}">
                    <a16:creationId xmlns:a16="http://schemas.microsoft.com/office/drawing/2014/main" id="{0983AE32-30A8-4FCF-8470-CDDACD74C4B9}"/>
                  </a:ext>
                </a:extLst>
              </p:cNvPr>
              <p:cNvSpPr/>
              <p:nvPr/>
            </p:nvSpPr>
            <p:spPr>
              <a:xfrm flipH="1">
                <a:off x="2009965" y="3777318"/>
                <a:ext cx="235969" cy="161817"/>
              </a:xfrm>
              <a:custGeom>
                <a:avLst/>
                <a:gdLst/>
                <a:ahLst/>
                <a:cxnLst/>
                <a:rect l="l" t="t" r="r" b="b"/>
                <a:pathLst>
                  <a:path w="8277" h="5676" extrusionOk="0">
                    <a:moveTo>
                      <a:pt x="2908" y="0"/>
                    </a:moveTo>
                    <a:cubicBezTo>
                      <a:pt x="1976" y="839"/>
                      <a:pt x="1194" y="1845"/>
                      <a:pt x="616" y="2964"/>
                    </a:cubicBezTo>
                    <a:cubicBezTo>
                      <a:pt x="262" y="3616"/>
                      <a:pt x="1" y="4473"/>
                      <a:pt x="429" y="5070"/>
                    </a:cubicBezTo>
                    <a:cubicBezTo>
                      <a:pt x="778" y="5561"/>
                      <a:pt x="1438" y="5675"/>
                      <a:pt x="2052" y="5675"/>
                    </a:cubicBezTo>
                    <a:cubicBezTo>
                      <a:pt x="2159" y="5675"/>
                      <a:pt x="2265" y="5672"/>
                      <a:pt x="2368" y="5666"/>
                    </a:cubicBezTo>
                    <a:cubicBezTo>
                      <a:pt x="4194" y="5573"/>
                      <a:pt x="6002" y="5256"/>
                      <a:pt x="7736" y="4697"/>
                    </a:cubicBezTo>
                    <a:cubicBezTo>
                      <a:pt x="7866" y="4678"/>
                      <a:pt x="7978" y="4622"/>
                      <a:pt x="8071" y="4529"/>
                    </a:cubicBezTo>
                    <a:cubicBezTo>
                      <a:pt x="8202" y="4361"/>
                      <a:pt x="8258" y="4156"/>
                      <a:pt x="8239" y="3951"/>
                    </a:cubicBezTo>
                    <a:cubicBezTo>
                      <a:pt x="8276" y="2665"/>
                      <a:pt x="8202" y="1398"/>
                      <a:pt x="8034" y="131"/>
                    </a:cubicBezTo>
                    <a:lnTo>
                      <a:pt x="7792" y="131"/>
                    </a:lnTo>
                    <a:cubicBezTo>
                      <a:pt x="7156" y="145"/>
                      <a:pt x="6514" y="160"/>
                      <a:pt x="5872" y="160"/>
                    </a:cubicBezTo>
                    <a:cubicBezTo>
                      <a:pt x="4877" y="160"/>
                      <a:pt x="3883" y="125"/>
                      <a:pt x="2908" y="0"/>
                    </a:cubicBezTo>
                    <a:close/>
                  </a:path>
                </a:pathLst>
              </a:custGeom>
              <a:solidFill>
                <a:srgbClr val="22292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3" name="Google Shape;2461;p56">
                <a:extLst>
                  <a:ext uri="{FF2B5EF4-FFF2-40B4-BE49-F238E27FC236}">
                    <a16:creationId xmlns:a16="http://schemas.microsoft.com/office/drawing/2014/main" id="{B44A8E38-A321-46B3-9F47-3EBEC1949294}"/>
                  </a:ext>
                </a:extLst>
              </p:cNvPr>
              <p:cNvSpPr/>
              <p:nvPr/>
            </p:nvSpPr>
            <p:spPr>
              <a:xfrm flipH="1">
                <a:off x="1620503" y="2883417"/>
                <a:ext cx="58985" cy="813819"/>
              </a:xfrm>
              <a:custGeom>
                <a:avLst/>
                <a:gdLst/>
                <a:ahLst/>
                <a:cxnLst/>
                <a:rect l="l" t="t" r="r" b="b"/>
                <a:pathLst>
                  <a:path w="2069" h="28546" extrusionOk="0">
                    <a:moveTo>
                      <a:pt x="333" y="1"/>
                    </a:moveTo>
                    <a:cubicBezTo>
                      <a:pt x="163" y="1"/>
                      <a:pt x="0" y="108"/>
                      <a:pt x="19" y="322"/>
                    </a:cubicBezTo>
                    <a:lnTo>
                      <a:pt x="1081" y="22092"/>
                    </a:lnTo>
                    <a:lnTo>
                      <a:pt x="1379" y="28224"/>
                    </a:lnTo>
                    <a:cubicBezTo>
                      <a:pt x="1389" y="28438"/>
                      <a:pt x="1566" y="28545"/>
                      <a:pt x="1736" y="28545"/>
                    </a:cubicBezTo>
                    <a:cubicBezTo>
                      <a:pt x="1906" y="28545"/>
                      <a:pt x="2069" y="28438"/>
                      <a:pt x="2050" y="28224"/>
                    </a:cubicBezTo>
                    <a:cubicBezTo>
                      <a:pt x="1696" y="20974"/>
                      <a:pt x="1342" y="13723"/>
                      <a:pt x="988" y="6473"/>
                    </a:cubicBezTo>
                    <a:lnTo>
                      <a:pt x="690" y="322"/>
                    </a:lnTo>
                    <a:cubicBezTo>
                      <a:pt x="680" y="108"/>
                      <a:pt x="503" y="1"/>
                      <a:pt x="333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4" name="Google Shape;2462;p56">
                <a:extLst>
                  <a:ext uri="{FF2B5EF4-FFF2-40B4-BE49-F238E27FC236}">
                    <a16:creationId xmlns:a16="http://schemas.microsoft.com/office/drawing/2014/main" id="{15AEA380-F953-4CC2-B4A9-F9957B218B45}"/>
                  </a:ext>
                </a:extLst>
              </p:cNvPr>
              <p:cNvSpPr/>
              <p:nvPr/>
            </p:nvSpPr>
            <p:spPr>
              <a:xfrm flipH="1">
                <a:off x="1506214" y="2187482"/>
                <a:ext cx="741317" cy="731823"/>
              </a:xfrm>
              <a:custGeom>
                <a:avLst/>
                <a:gdLst/>
                <a:ahLst/>
                <a:cxnLst/>
                <a:rect l="l" t="t" r="r" b="b"/>
                <a:pathLst>
                  <a:path w="26002" h="25669" extrusionOk="0">
                    <a:moveTo>
                      <a:pt x="5238" y="0"/>
                    </a:moveTo>
                    <a:lnTo>
                      <a:pt x="1" y="7456"/>
                    </a:lnTo>
                    <a:lnTo>
                      <a:pt x="653" y="7940"/>
                    </a:lnTo>
                    <a:lnTo>
                      <a:pt x="4884" y="11053"/>
                    </a:lnTo>
                    <a:lnTo>
                      <a:pt x="4884" y="20782"/>
                    </a:lnTo>
                    <a:cubicBezTo>
                      <a:pt x="4884" y="20782"/>
                      <a:pt x="3617" y="20950"/>
                      <a:pt x="4176" y="22049"/>
                    </a:cubicBezTo>
                    <a:cubicBezTo>
                      <a:pt x="4176" y="22049"/>
                      <a:pt x="3132" y="22963"/>
                      <a:pt x="4045" y="23596"/>
                    </a:cubicBezTo>
                    <a:cubicBezTo>
                      <a:pt x="4045" y="23596"/>
                      <a:pt x="4232" y="23690"/>
                      <a:pt x="4567" y="23839"/>
                    </a:cubicBezTo>
                    <a:cubicBezTo>
                      <a:pt x="7374" y="25057"/>
                      <a:pt x="10370" y="25669"/>
                      <a:pt x="13367" y="25669"/>
                    </a:cubicBezTo>
                    <a:cubicBezTo>
                      <a:pt x="16102" y="25669"/>
                      <a:pt x="18838" y="25160"/>
                      <a:pt x="21435" y="24137"/>
                    </a:cubicBezTo>
                    <a:cubicBezTo>
                      <a:pt x="21752" y="24006"/>
                      <a:pt x="21919" y="23913"/>
                      <a:pt x="21919" y="23913"/>
                    </a:cubicBezTo>
                    <a:cubicBezTo>
                      <a:pt x="21919" y="23913"/>
                      <a:pt x="22404" y="23186"/>
                      <a:pt x="20969" y="23037"/>
                    </a:cubicBezTo>
                    <a:cubicBezTo>
                      <a:pt x="20969" y="23037"/>
                      <a:pt x="21845" y="22236"/>
                      <a:pt x="21099" y="21789"/>
                    </a:cubicBezTo>
                    <a:lnTo>
                      <a:pt x="20764" y="16365"/>
                    </a:lnTo>
                    <a:lnTo>
                      <a:pt x="20279" y="10046"/>
                    </a:lnTo>
                    <a:lnTo>
                      <a:pt x="21323" y="10811"/>
                    </a:lnTo>
                    <a:lnTo>
                      <a:pt x="23094" y="11985"/>
                    </a:lnTo>
                    <a:lnTo>
                      <a:pt x="25815" y="5797"/>
                    </a:lnTo>
                    <a:lnTo>
                      <a:pt x="26001" y="5387"/>
                    </a:lnTo>
                    <a:lnTo>
                      <a:pt x="20298" y="1566"/>
                    </a:lnTo>
                    <a:lnTo>
                      <a:pt x="14576" y="0"/>
                    </a:lnTo>
                    <a:cubicBezTo>
                      <a:pt x="14203" y="1846"/>
                      <a:pt x="12563" y="4194"/>
                      <a:pt x="12563" y="4194"/>
                    </a:cubicBezTo>
                    <a:cubicBezTo>
                      <a:pt x="10177" y="1995"/>
                      <a:pt x="10345" y="0"/>
                      <a:pt x="10345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5" name="Google Shape;2463;p56">
                <a:extLst>
                  <a:ext uri="{FF2B5EF4-FFF2-40B4-BE49-F238E27FC236}">
                    <a16:creationId xmlns:a16="http://schemas.microsoft.com/office/drawing/2014/main" id="{A37679EB-3DE0-4BFF-9950-5CD62D7F0147}"/>
                  </a:ext>
                </a:extLst>
              </p:cNvPr>
              <p:cNvSpPr/>
              <p:nvPr/>
            </p:nvSpPr>
            <p:spPr>
              <a:xfrm flipH="1">
                <a:off x="1600290" y="2692263"/>
                <a:ext cx="180690" cy="178039"/>
              </a:xfrm>
              <a:custGeom>
                <a:avLst/>
                <a:gdLst/>
                <a:ahLst/>
                <a:cxnLst/>
                <a:rect l="l" t="t" r="r" b="b"/>
                <a:pathLst>
                  <a:path w="6338" h="6245" extrusionOk="0">
                    <a:moveTo>
                      <a:pt x="3970" y="1"/>
                    </a:moveTo>
                    <a:cubicBezTo>
                      <a:pt x="2796" y="38"/>
                      <a:pt x="1640" y="336"/>
                      <a:pt x="597" y="877"/>
                    </a:cubicBezTo>
                    <a:cubicBezTo>
                      <a:pt x="503" y="914"/>
                      <a:pt x="410" y="989"/>
                      <a:pt x="336" y="1063"/>
                    </a:cubicBezTo>
                    <a:cubicBezTo>
                      <a:pt x="261" y="1138"/>
                      <a:pt x="224" y="1250"/>
                      <a:pt x="261" y="1361"/>
                    </a:cubicBezTo>
                    <a:cubicBezTo>
                      <a:pt x="321" y="1497"/>
                      <a:pt x="490" y="1535"/>
                      <a:pt x="661" y="1535"/>
                    </a:cubicBezTo>
                    <a:cubicBezTo>
                      <a:pt x="702" y="1535"/>
                      <a:pt x="743" y="1533"/>
                      <a:pt x="783" y="1529"/>
                    </a:cubicBezTo>
                    <a:lnTo>
                      <a:pt x="2405" y="1361"/>
                    </a:lnTo>
                    <a:lnTo>
                      <a:pt x="2405" y="1361"/>
                    </a:lnTo>
                    <a:cubicBezTo>
                      <a:pt x="1547" y="1622"/>
                      <a:pt x="783" y="2144"/>
                      <a:pt x="205" y="2834"/>
                    </a:cubicBezTo>
                    <a:cubicBezTo>
                      <a:pt x="93" y="2964"/>
                      <a:pt x="0" y="3132"/>
                      <a:pt x="93" y="3262"/>
                    </a:cubicBezTo>
                    <a:cubicBezTo>
                      <a:pt x="140" y="3328"/>
                      <a:pt x="215" y="3351"/>
                      <a:pt x="296" y="3351"/>
                    </a:cubicBezTo>
                    <a:cubicBezTo>
                      <a:pt x="378" y="3351"/>
                      <a:pt x="466" y="3328"/>
                      <a:pt x="541" y="3300"/>
                    </a:cubicBezTo>
                    <a:lnTo>
                      <a:pt x="2461" y="2573"/>
                    </a:lnTo>
                    <a:lnTo>
                      <a:pt x="2461" y="2573"/>
                    </a:lnTo>
                    <a:cubicBezTo>
                      <a:pt x="1790" y="3039"/>
                      <a:pt x="1286" y="3691"/>
                      <a:pt x="951" y="4437"/>
                    </a:cubicBezTo>
                    <a:cubicBezTo>
                      <a:pt x="895" y="4530"/>
                      <a:pt x="876" y="4642"/>
                      <a:pt x="858" y="4754"/>
                    </a:cubicBezTo>
                    <a:cubicBezTo>
                      <a:pt x="858" y="4865"/>
                      <a:pt x="895" y="4977"/>
                      <a:pt x="988" y="5033"/>
                    </a:cubicBezTo>
                    <a:cubicBezTo>
                      <a:pt x="1042" y="5066"/>
                      <a:pt x="1103" y="5085"/>
                      <a:pt x="1166" y="5085"/>
                    </a:cubicBezTo>
                    <a:cubicBezTo>
                      <a:pt x="1211" y="5085"/>
                      <a:pt x="1258" y="5075"/>
                      <a:pt x="1305" y="5052"/>
                    </a:cubicBezTo>
                    <a:cubicBezTo>
                      <a:pt x="1398" y="5014"/>
                      <a:pt x="1491" y="4940"/>
                      <a:pt x="1566" y="4865"/>
                    </a:cubicBezTo>
                    <a:cubicBezTo>
                      <a:pt x="2144" y="4381"/>
                      <a:pt x="2721" y="3896"/>
                      <a:pt x="3281" y="3412"/>
                    </a:cubicBezTo>
                    <a:lnTo>
                      <a:pt x="3299" y="3430"/>
                    </a:lnTo>
                    <a:cubicBezTo>
                      <a:pt x="2852" y="4064"/>
                      <a:pt x="2516" y="4791"/>
                      <a:pt x="2311" y="5555"/>
                    </a:cubicBezTo>
                    <a:cubicBezTo>
                      <a:pt x="2255" y="5667"/>
                      <a:pt x="2255" y="5779"/>
                      <a:pt x="2255" y="5909"/>
                    </a:cubicBezTo>
                    <a:cubicBezTo>
                      <a:pt x="2255" y="6102"/>
                      <a:pt x="2419" y="6245"/>
                      <a:pt x="2595" y="6245"/>
                    </a:cubicBezTo>
                    <a:cubicBezTo>
                      <a:pt x="2657" y="6245"/>
                      <a:pt x="2719" y="6227"/>
                      <a:pt x="2777" y="6189"/>
                    </a:cubicBezTo>
                    <a:cubicBezTo>
                      <a:pt x="2889" y="6114"/>
                      <a:pt x="2982" y="6021"/>
                      <a:pt x="3057" y="5928"/>
                    </a:cubicBezTo>
                    <a:cubicBezTo>
                      <a:pt x="3523" y="5350"/>
                      <a:pt x="3914" y="4698"/>
                      <a:pt x="4175" y="3989"/>
                    </a:cubicBezTo>
                    <a:lnTo>
                      <a:pt x="4175" y="3971"/>
                    </a:lnTo>
                    <a:cubicBezTo>
                      <a:pt x="4312" y="3998"/>
                      <a:pt x="4438" y="4015"/>
                      <a:pt x="4569" y="4015"/>
                    </a:cubicBezTo>
                    <a:cubicBezTo>
                      <a:pt x="4617" y="4015"/>
                      <a:pt x="4666" y="4013"/>
                      <a:pt x="4716" y="4008"/>
                    </a:cubicBezTo>
                    <a:cubicBezTo>
                      <a:pt x="5405" y="3971"/>
                      <a:pt x="6002" y="3579"/>
                      <a:pt x="6337" y="2983"/>
                    </a:cubicBezTo>
                    <a:lnTo>
                      <a:pt x="6300" y="2927"/>
                    </a:lnTo>
                    <a:lnTo>
                      <a:pt x="3970" y="1"/>
                    </a:lnTo>
                    <a:close/>
                  </a:path>
                </a:pathLst>
              </a:custGeom>
              <a:solidFill>
                <a:srgbClr val="E6B8A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6" name="Google Shape;2464;p56">
                <a:extLst>
                  <a:ext uri="{FF2B5EF4-FFF2-40B4-BE49-F238E27FC236}">
                    <a16:creationId xmlns:a16="http://schemas.microsoft.com/office/drawing/2014/main" id="{3212244E-B3EA-4C7F-A79A-1E3FC10BC6FF}"/>
                  </a:ext>
                </a:extLst>
              </p:cNvPr>
              <p:cNvSpPr/>
              <p:nvPr/>
            </p:nvSpPr>
            <p:spPr>
              <a:xfrm flipH="1">
                <a:off x="1639090" y="2178986"/>
                <a:ext cx="150385" cy="409333"/>
              </a:xfrm>
              <a:custGeom>
                <a:avLst/>
                <a:gdLst/>
                <a:ahLst/>
                <a:cxnLst/>
                <a:rect l="l" t="t" r="r" b="b"/>
                <a:pathLst>
                  <a:path w="5275" h="14358" extrusionOk="0">
                    <a:moveTo>
                      <a:pt x="0" y="0"/>
                    </a:moveTo>
                    <a:lnTo>
                      <a:pt x="149" y="615"/>
                    </a:lnTo>
                    <a:cubicBezTo>
                      <a:pt x="485" y="1939"/>
                      <a:pt x="1267" y="5126"/>
                      <a:pt x="1827" y="7511"/>
                    </a:cubicBezTo>
                    <a:cubicBezTo>
                      <a:pt x="2429" y="10031"/>
                      <a:pt x="3300" y="14357"/>
                      <a:pt x="4246" y="14357"/>
                    </a:cubicBezTo>
                    <a:cubicBezTo>
                      <a:pt x="4266" y="14357"/>
                      <a:pt x="4286" y="14355"/>
                      <a:pt x="4305" y="14352"/>
                    </a:cubicBezTo>
                    <a:cubicBezTo>
                      <a:pt x="4492" y="14314"/>
                      <a:pt x="4678" y="14128"/>
                      <a:pt x="4865" y="13718"/>
                    </a:cubicBezTo>
                    <a:cubicBezTo>
                      <a:pt x="4976" y="13438"/>
                      <a:pt x="5070" y="13140"/>
                      <a:pt x="5107" y="12842"/>
                    </a:cubicBezTo>
                    <a:cubicBezTo>
                      <a:pt x="5200" y="12264"/>
                      <a:pt x="5237" y="11686"/>
                      <a:pt x="5237" y="11109"/>
                    </a:cubicBezTo>
                    <a:cubicBezTo>
                      <a:pt x="5275" y="7959"/>
                      <a:pt x="4492" y="3392"/>
                      <a:pt x="4212" y="1864"/>
                    </a:cubicBezTo>
                    <a:cubicBezTo>
                      <a:pt x="4138" y="1529"/>
                      <a:pt x="4100" y="1324"/>
                      <a:pt x="4100" y="1324"/>
                    </a:cubicBezTo>
                    <a:cubicBezTo>
                      <a:pt x="3635" y="932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7" name="Google Shape;2465;p56">
                <a:extLst>
                  <a:ext uri="{FF2B5EF4-FFF2-40B4-BE49-F238E27FC236}">
                    <a16:creationId xmlns:a16="http://schemas.microsoft.com/office/drawing/2014/main" id="{DD19E089-27D6-46FC-98C9-32D291AE7E31}"/>
                  </a:ext>
                </a:extLst>
              </p:cNvPr>
              <p:cNvSpPr/>
              <p:nvPr/>
            </p:nvSpPr>
            <p:spPr>
              <a:xfrm flipH="1">
                <a:off x="1643880" y="2545071"/>
                <a:ext cx="22864" cy="108962"/>
              </a:xfrm>
              <a:custGeom>
                <a:avLst/>
                <a:gdLst/>
                <a:ahLst/>
                <a:cxnLst/>
                <a:rect l="l" t="t" r="r" b="b"/>
                <a:pathLst>
                  <a:path w="802" h="3822" extrusionOk="0">
                    <a:moveTo>
                      <a:pt x="802" y="1"/>
                    </a:moveTo>
                    <a:cubicBezTo>
                      <a:pt x="765" y="299"/>
                      <a:pt x="671" y="597"/>
                      <a:pt x="560" y="877"/>
                    </a:cubicBezTo>
                    <a:cubicBezTo>
                      <a:pt x="373" y="1268"/>
                      <a:pt x="187" y="1473"/>
                      <a:pt x="0" y="1492"/>
                    </a:cubicBezTo>
                    <a:lnTo>
                      <a:pt x="392" y="3822"/>
                    </a:lnTo>
                    <a:lnTo>
                      <a:pt x="802" y="3058"/>
                    </a:lnTo>
                    <a:lnTo>
                      <a:pt x="802" y="1"/>
                    </a:lnTo>
                    <a:close/>
                  </a:path>
                </a:pathLst>
              </a:custGeom>
              <a:solidFill>
                <a:srgbClr val="B04B6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8" name="Google Shape;2466;p56">
                <a:extLst>
                  <a:ext uri="{FF2B5EF4-FFF2-40B4-BE49-F238E27FC236}">
                    <a16:creationId xmlns:a16="http://schemas.microsoft.com/office/drawing/2014/main" id="{F15A3E0C-972C-4717-AD8A-49D7975524C1}"/>
                  </a:ext>
                </a:extLst>
              </p:cNvPr>
              <p:cNvSpPr/>
              <p:nvPr/>
            </p:nvSpPr>
            <p:spPr>
              <a:xfrm flipH="1">
                <a:off x="1992973" y="2173028"/>
                <a:ext cx="164212" cy="414664"/>
              </a:xfrm>
              <a:custGeom>
                <a:avLst/>
                <a:gdLst/>
                <a:ahLst/>
                <a:cxnLst/>
                <a:rect l="l" t="t" r="r" b="b"/>
                <a:pathLst>
                  <a:path w="5760" h="14545" extrusionOk="0">
                    <a:moveTo>
                      <a:pt x="5641" y="0"/>
                    </a:moveTo>
                    <a:cubicBezTo>
                      <a:pt x="4755" y="0"/>
                      <a:pt x="2051" y="507"/>
                      <a:pt x="2051" y="507"/>
                    </a:cubicBezTo>
                    <a:lnTo>
                      <a:pt x="2032" y="489"/>
                    </a:lnTo>
                    <a:cubicBezTo>
                      <a:pt x="485" y="4347"/>
                      <a:pt x="0" y="7832"/>
                      <a:pt x="38" y="10367"/>
                    </a:cubicBezTo>
                    <a:cubicBezTo>
                      <a:pt x="38" y="11467"/>
                      <a:pt x="187" y="12585"/>
                      <a:pt x="485" y="13647"/>
                    </a:cubicBezTo>
                    <a:cubicBezTo>
                      <a:pt x="671" y="14207"/>
                      <a:pt x="876" y="14523"/>
                      <a:pt x="1081" y="14542"/>
                    </a:cubicBezTo>
                    <a:cubicBezTo>
                      <a:pt x="1104" y="14544"/>
                      <a:pt x="1126" y="14545"/>
                      <a:pt x="1148" y="14545"/>
                    </a:cubicBezTo>
                    <a:cubicBezTo>
                      <a:pt x="1349" y="14545"/>
                      <a:pt x="1545" y="14469"/>
                      <a:pt x="1696" y="14318"/>
                    </a:cubicBezTo>
                    <a:cubicBezTo>
                      <a:pt x="2349" y="13778"/>
                      <a:pt x="2889" y="12231"/>
                      <a:pt x="3038" y="10367"/>
                    </a:cubicBezTo>
                    <a:cubicBezTo>
                      <a:pt x="3206" y="8335"/>
                      <a:pt x="5033" y="2297"/>
                      <a:pt x="5592" y="507"/>
                    </a:cubicBezTo>
                    <a:lnTo>
                      <a:pt x="5760" y="4"/>
                    </a:lnTo>
                    <a:cubicBezTo>
                      <a:pt x="5725" y="2"/>
                      <a:pt x="5685" y="0"/>
                      <a:pt x="5641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9" name="Google Shape;2467;p56">
                <a:extLst>
                  <a:ext uri="{FF2B5EF4-FFF2-40B4-BE49-F238E27FC236}">
                    <a16:creationId xmlns:a16="http://schemas.microsoft.com/office/drawing/2014/main" id="{80D4CB4A-FED8-48A3-8E8D-75FE26CFBB9D}"/>
                  </a:ext>
                </a:extLst>
              </p:cNvPr>
              <p:cNvSpPr/>
              <p:nvPr/>
            </p:nvSpPr>
            <p:spPr>
              <a:xfrm flipH="1">
                <a:off x="2108806" y="2581734"/>
                <a:ext cx="17562" cy="87722"/>
              </a:xfrm>
              <a:custGeom>
                <a:avLst/>
                <a:gdLst/>
                <a:ahLst/>
                <a:cxnLst/>
                <a:rect l="l" t="t" r="r" b="b"/>
                <a:pathLst>
                  <a:path w="616" h="3077" extrusionOk="0">
                    <a:moveTo>
                      <a:pt x="615" y="1"/>
                    </a:moveTo>
                    <a:cubicBezTo>
                      <a:pt x="448" y="150"/>
                      <a:pt x="224" y="225"/>
                      <a:pt x="0" y="225"/>
                    </a:cubicBezTo>
                    <a:lnTo>
                      <a:pt x="615" y="3076"/>
                    </a:lnTo>
                    <a:lnTo>
                      <a:pt x="615" y="1"/>
                    </a:lnTo>
                    <a:close/>
                  </a:path>
                </a:pathLst>
              </a:custGeom>
              <a:solidFill>
                <a:srgbClr val="B04B6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0" name="Google Shape;2468;p56">
                <a:extLst>
                  <a:ext uri="{FF2B5EF4-FFF2-40B4-BE49-F238E27FC236}">
                    <a16:creationId xmlns:a16="http://schemas.microsoft.com/office/drawing/2014/main" id="{802756C0-B684-4E59-9E78-EB58EEAA9A92}"/>
                  </a:ext>
                </a:extLst>
              </p:cNvPr>
              <p:cNvSpPr/>
              <p:nvPr/>
            </p:nvSpPr>
            <p:spPr>
              <a:xfrm flipH="1">
                <a:off x="2143359" y="2413844"/>
                <a:ext cx="172708" cy="367710"/>
              </a:xfrm>
              <a:custGeom>
                <a:avLst/>
                <a:gdLst/>
                <a:ahLst/>
                <a:cxnLst/>
                <a:rect l="l" t="t" r="r" b="b"/>
                <a:pathLst>
                  <a:path w="6058" h="12898" extrusionOk="0">
                    <a:moveTo>
                      <a:pt x="3039" y="0"/>
                    </a:moveTo>
                    <a:lnTo>
                      <a:pt x="1" y="4865"/>
                    </a:lnTo>
                    <a:lnTo>
                      <a:pt x="634" y="12898"/>
                    </a:lnTo>
                    <a:lnTo>
                      <a:pt x="6058" y="5200"/>
                    </a:lnTo>
                    <a:cubicBezTo>
                      <a:pt x="5760" y="4138"/>
                      <a:pt x="5611" y="3038"/>
                      <a:pt x="5629" y="1920"/>
                    </a:cubicBezTo>
                    <a:lnTo>
                      <a:pt x="3039" y="0"/>
                    </a:lnTo>
                    <a:close/>
                  </a:path>
                </a:pathLst>
              </a:custGeom>
              <a:solidFill>
                <a:srgbClr val="FFFAFC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1" name="Google Shape;2469;p56">
                <a:extLst>
                  <a:ext uri="{FF2B5EF4-FFF2-40B4-BE49-F238E27FC236}">
                    <a16:creationId xmlns:a16="http://schemas.microsoft.com/office/drawing/2014/main" id="{3725305B-7610-4075-A1D1-22E3C829135B}"/>
                  </a:ext>
                </a:extLst>
              </p:cNvPr>
              <p:cNvSpPr/>
              <p:nvPr/>
            </p:nvSpPr>
            <p:spPr>
              <a:xfrm flipH="1">
                <a:off x="1407426" y="2343170"/>
                <a:ext cx="268897" cy="436816"/>
              </a:xfrm>
              <a:custGeom>
                <a:avLst/>
                <a:gdLst/>
                <a:ahLst/>
                <a:cxnLst/>
                <a:rect l="l" t="t" r="r" b="b"/>
                <a:pathLst>
                  <a:path w="9432" h="15322" extrusionOk="0">
                    <a:moveTo>
                      <a:pt x="5797" y="0"/>
                    </a:moveTo>
                    <a:lnTo>
                      <a:pt x="3002" y="6375"/>
                    </a:lnTo>
                    <a:lnTo>
                      <a:pt x="1045" y="10121"/>
                    </a:lnTo>
                    <a:lnTo>
                      <a:pt x="616" y="10922"/>
                    </a:lnTo>
                    <a:lnTo>
                      <a:pt x="1" y="12097"/>
                    </a:lnTo>
                    <a:lnTo>
                      <a:pt x="169" y="12302"/>
                    </a:lnTo>
                    <a:lnTo>
                      <a:pt x="2573" y="15321"/>
                    </a:lnTo>
                    <a:cubicBezTo>
                      <a:pt x="2573" y="15321"/>
                      <a:pt x="9078" y="5480"/>
                      <a:pt x="9283" y="3728"/>
                    </a:cubicBezTo>
                    <a:cubicBezTo>
                      <a:pt x="9432" y="2405"/>
                      <a:pt x="5797" y="0"/>
                      <a:pt x="5797" y="0"/>
                    </a:cubicBezTo>
                    <a:close/>
                  </a:path>
                </a:pathLst>
              </a:custGeom>
              <a:solidFill>
                <a:srgbClr val="FFFAFC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2" name="Google Shape;2470;p56">
                <a:extLst>
                  <a:ext uri="{FF2B5EF4-FFF2-40B4-BE49-F238E27FC236}">
                    <a16:creationId xmlns:a16="http://schemas.microsoft.com/office/drawing/2014/main" id="{EAA79FCB-FA6F-4FA7-81F6-0E5DAAF19CCD}"/>
                  </a:ext>
                </a:extLst>
              </p:cNvPr>
              <p:cNvSpPr/>
              <p:nvPr/>
            </p:nvSpPr>
            <p:spPr>
              <a:xfrm flipH="1">
                <a:off x="1663010" y="1622204"/>
                <a:ext cx="509058" cy="343734"/>
              </a:xfrm>
              <a:custGeom>
                <a:avLst/>
                <a:gdLst/>
                <a:ahLst/>
                <a:cxnLst/>
                <a:rect l="l" t="t" r="r" b="b"/>
                <a:pathLst>
                  <a:path w="17856" h="12057" extrusionOk="0">
                    <a:moveTo>
                      <a:pt x="10093" y="1"/>
                    </a:moveTo>
                    <a:cubicBezTo>
                      <a:pt x="9754" y="1"/>
                      <a:pt x="9415" y="18"/>
                      <a:pt x="9077" y="53"/>
                    </a:cubicBezTo>
                    <a:cubicBezTo>
                      <a:pt x="7232" y="184"/>
                      <a:pt x="5387" y="706"/>
                      <a:pt x="3915" y="1805"/>
                    </a:cubicBezTo>
                    <a:cubicBezTo>
                      <a:pt x="671" y="4210"/>
                      <a:pt x="1" y="8813"/>
                      <a:pt x="2423" y="12056"/>
                    </a:cubicBezTo>
                    <a:cubicBezTo>
                      <a:pt x="2405" y="11087"/>
                      <a:pt x="2479" y="10137"/>
                      <a:pt x="2629" y="9186"/>
                    </a:cubicBezTo>
                    <a:lnTo>
                      <a:pt x="2629" y="9205"/>
                    </a:lnTo>
                    <a:cubicBezTo>
                      <a:pt x="3505" y="8962"/>
                      <a:pt x="4287" y="8459"/>
                      <a:pt x="4865" y="7751"/>
                    </a:cubicBezTo>
                    <a:lnTo>
                      <a:pt x="4865" y="7751"/>
                    </a:lnTo>
                    <a:cubicBezTo>
                      <a:pt x="4697" y="8068"/>
                      <a:pt x="4921" y="8478"/>
                      <a:pt x="5257" y="8627"/>
                    </a:cubicBezTo>
                    <a:cubicBezTo>
                      <a:pt x="5432" y="8685"/>
                      <a:pt x="5617" y="8713"/>
                      <a:pt x="5803" y="8713"/>
                    </a:cubicBezTo>
                    <a:cubicBezTo>
                      <a:pt x="5972" y="8713"/>
                      <a:pt x="6140" y="8690"/>
                      <a:pt x="6300" y="8645"/>
                    </a:cubicBezTo>
                    <a:cubicBezTo>
                      <a:pt x="7530" y="8385"/>
                      <a:pt x="8686" y="7919"/>
                      <a:pt x="9748" y="7266"/>
                    </a:cubicBezTo>
                    <a:lnTo>
                      <a:pt x="9748" y="7266"/>
                    </a:lnTo>
                    <a:cubicBezTo>
                      <a:pt x="9655" y="7397"/>
                      <a:pt x="9581" y="7546"/>
                      <a:pt x="9543" y="7714"/>
                    </a:cubicBezTo>
                    <a:cubicBezTo>
                      <a:pt x="9506" y="7863"/>
                      <a:pt x="9562" y="8049"/>
                      <a:pt x="9674" y="8161"/>
                    </a:cubicBezTo>
                    <a:cubicBezTo>
                      <a:pt x="9762" y="8239"/>
                      <a:pt x="9875" y="8266"/>
                      <a:pt x="9995" y="8266"/>
                    </a:cubicBezTo>
                    <a:cubicBezTo>
                      <a:pt x="10104" y="8266"/>
                      <a:pt x="10219" y="8243"/>
                      <a:pt x="10326" y="8217"/>
                    </a:cubicBezTo>
                    <a:cubicBezTo>
                      <a:pt x="12022" y="7732"/>
                      <a:pt x="13606" y="6893"/>
                      <a:pt x="14930" y="5719"/>
                    </a:cubicBezTo>
                    <a:cubicBezTo>
                      <a:pt x="15675" y="7005"/>
                      <a:pt x="16197" y="8403"/>
                      <a:pt x="16458" y="9876"/>
                    </a:cubicBezTo>
                    <a:cubicBezTo>
                      <a:pt x="16544" y="9686"/>
                      <a:pt x="16899" y="8927"/>
                      <a:pt x="17481" y="8927"/>
                    </a:cubicBezTo>
                    <a:cubicBezTo>
                      <a:pt x="17530" y="8927"/>
                      <a:pt x="17580" y="8932"/>
                      <a:pt x="17632" y="8944"/>
                    </a:cubicBezTo>
                    <a:lnTo>
                      <a:pt x="17632" y="8906"/>
                    </a:lnTo>
                    <a:cubicBezTo>
                      <a:pt x="17837" y="7322"/>
                      <a:pt x="17856" y="5719"/>
                      <a:pt x="17707" y="4116"/>
                    </a:cubicBezTo>
                    <a:cubicBezTo>
                      <a:pt x="17670" y="3688"/>
                      <a:pt x="17614" y="3222"/>
                      <a:pt x="17334" y="2886"/>
                    </a:cubicBezTo>
                    <a:cubicBezTo>
                      <a:pt x="17088" y="2616"/>
                      <a:pt x="16752" y="2472"/>
                      <a:pt x="16412" y="2472"/>
                    </a:cubicBezTo>
                    <a:cubicBezTo>
                      <a:pt x="16212" y="2472"/>
                      <a:pt x="16011" y="2522"/>
                      <a:pt x="15824" y="2625"/>
                    </a:cubicBezTo>
                    <a:cubicBezTo>
                      <a:pt x="15116" y="1563"/>
                      <a:pt x="14072" y="799"/>
                      <a:pt x="12861" y="407"/>
                    </a:cubicBezTo>
                    <a:cubicBezTo>
                      <a:pt x="11959" y="134"/>
                      <a:pt x="11026" y="1"/>
                      <a:pt x="10093" y="1"/>
                    </a:cubicBezTo>
                    <a:close/>
                  </a:path>
                </a:pathLst>
              </a:custGeom>
              <a:solidFill>
                <a:srgbClr val="CC412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3" name="Google Shape;2471;p56">
                <a:extLst>
                  <a:ext uri="{FF2B5EF4-FFF2-40B4-BE49-F238E27FC236}">
                    <a16:creationId xmlns:a16="http://schemas.microsoft.com/office/drawing/2014/main" id="{13D228CB-51C9-43FF-A330-5B313A87B2BE}"/>
                  </a:ext>
                </a:extLst>
              </p:cNvPr>
              <p:cNvSpPr/>
              <p:nvPr/>
            </p:nvSpPr>
            <p:spPr>
              <a:xfrm flipH="1">
                <a:off x="1622071" y="1784706"/>
                <a:ext cx="480919" cy="379113"/>
              </a:xfrm>
              <a:custGeom>
                <a:avLst/>
                <a:gdLst/>
                <a:ahLst/>
                <a:cxnLst/>
                <a:rect l="l" t="t" r="r" b="b"/>
                <a:pathLst>
                  <a:path w="16869" h="13298" extrusionOk="0">
                    <a:moveTo>
                      <a:pt x="12488" y="1"/>
                    </a:moveTo>
                    <a:cubicBezTo>
                      <a:pt x="11183" y="1175"/>
                      <a:pt x="9618" y="2014"/>
                      <a:pt x="7922" y="2498"/>
                    </a:cubicBezTo>
                    <a:cubicBezTo>
                      <a:pt x="7810" y="2526"/>
                      <a:pt x="7684" y="2554"/>
                      <a:pt x="7565" y="2554"/>
                    </a:cubicBezTo>
                    <a:cubicBezTo>
                      <a:pt x="7446" y="2554"/>
                      <a:pt x="7335" y="2526"/>
                      <a:pt x="7251" y="2442"/>
                    </a:cubicBezTo>
                    <a:cubicBezTo>
                      <a:pt x="7139" y="2330"/>
                      <a:pt x="7102" y="2163"/>
                      <a:pt x="7139" y="1995"/>
                    </a:cubicBezTo>
                    <a:cubicBezTo>
                      <a:pt x="7176" y="1827"/>
                      <a:pt x="7251" y="1678"/>
                      <a:pt x="7344" y="1548"/>
                    </a:cubicBezTo>
                    <a:lnTo>
                      <a:pt x="7344" y="1548"/>
                    </a:lnTo>
                    <a:cubicBezTo>
                      <a:pt x="6282" y="2200"/>
                      <a:pt x="5107" y="2666"/>
                      <a:pt x="3896" y="2927"/>
                    </a:cubicBezTo>
                    <a:cubicBezTo>
                      <a:pt x="3733" y="2978"/>
                      <a:pt x="3571" y="3002"/>
                      <a:pt x="3409" y="3002"/>
                    </a:cubicBezTo>
                    <a:cubicBezTo>
                      <a:pt x="3217" y="3002"/>
                      <a:pt x="3025" y="2969"/>
                      <a:pt x="2834" y="2908"/>
                    </a:cubicBezTo>
                    <a:cubicBezTo>
                      <a:pt x="2517" y="2759"/>
                      <a:pt x="2293" y="2349"/>
                      <a:pt x="2461" y="2032"/>
                    </a:cubicBezTo>
                    <a:lnTo>
                      <a:pt x="2461" y="2032"/>
                    </a:lnTo>
                    <a:cubicBezTo>
                      <a:pt x="1883" y="2740"/>
                      <a:pt x="1100" y="3244"/>
                      <a:pt x="224" y="3486"/>
                    </a:cubicBezTo>
                    <a:cubicBezTo>
                      <a:pt x="56" y="4437"/>
                      <a:pt x="0" y="5387"/>
                      <a:pt x="0" y="6338"/>
                    </a:cubicBezTo>
                    <a:cubicBezTo>
                      <a:pt x="38" y="8500"/>
                      <a:pt x="597" y="11202"/>
                      <a:pt x="2927" y="12283"/>
                    </a:cubicBezTo>
                    <a:cubicBezTo>
                      <a:pt x="3728" y="12656"/>
                      <a:pt x="4548" y="12936"/>
                      <a:pt x="5406" y="13103"/>
                    </a:cubicBezTo>
                    <a:cubicBezTo>
                      <a:pt x="6058" y="13232"/>
                      <a:pt x="6715" y="13297"/>
                      <a:pt x="7369" y="13297"/>
                    </a:cubicBezTo>
                    <a:cubicBezTo>
                      <a:pt x="7949" y="13297"/>
                      <a:pt x="8527" y="13246"/>
                      <a:pt x="9096" y="13141"/>
                    </a:cubicBezTo>
                    <a:cubicBezTo>
                      <a:pt x="10699" y="12842"/>
                      <a:pt x="12041" y="12134"/>
                      <a:pt x="12824" y="11314"/>
                    </a:cubicBezTo>
                    <a:cubicBezTo>
                      <a:pt x="13625" y="10475"/>
                      <a:pt x="14110" y="9059"/>
                      <a:pt x="14221" y="7400"/>
                    </a:cubicBezTo>
                    <a:lnTo>
                      <a:pt x="14277" y="7400"/>
                    </a:lnTo>
                    <a:cubicBezTo>
                      <a:pt x="15694" y="7195"/>
                      <a:pt x="16868" y="4679"/>
                      <a:pt x="15768" y="3579"/>
                    </a:cubicBezTo>
                    <a:cubicBezTo>
                      <a:pt x="15619" y="3411"/>
                      <a:pt x="15414" y="3281"/>
                      <a:pt x="15209" y="3225"/>
                    </a:cubicBezTo>
                    <a:cubicBezTo>
                      <a:pt x="15157" y="3213"/>
                      <a:pt x="15107" y="3208"/>
                      <a:pt x="15058" y="3208"/>
                    </a:cubicBezTo>
                    <a:cubicBezTo>
                      <a:pt x="14476" y="3208"/>
                      <a:pt x="14121" y="3968"/>
                      <a:pt x="14035" y="4157"/>
                    </a:cubicBezTo>
                    <a:cubicBezTo>
                      <a:pt x="13774" y="2703"/>
                      <a:pt x="13252" y="1287"/>
                      <a:pt x="12488" y="1"/>
                    </a:cubicBezTo>
                    <a:close/>
                  </a:path>
                </a:pathLst>
              </a:custGeom>
              <a:solidFill>
                <a:srgbClr val="E6B8A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4" name="Google Shape;2472;p56">
                <a:extLst>
                  <a:ext uri="{FF2B5EF4-FFF2-40B4-BE49-F238E27FC236}">
                    <a16:creationId xmlns:a16="http://schemas.microsoft.com/office/drawing/2014/main" id="{C2CBE97E-DF48-4790-9B58-AAC4AB8F4AE6}"/>
                  </a:ext>
                </a:extLst>
              </p:cNvPr>
              <p:cNvSpPr/>
              <p:nvPr/>
            </p:nvSpPr>
            <p:spPr>
              <a:xfrm flipH="1">
                <a:off x="1820294" y="2048272"/>
                <a:ext cx="52628" cy="69106"/>
              </a:xfrm>
              <a:custGeom>
                <a:avLst/>
                <a:gdLst/>
                <a:ahLst/>
                <a:cxnLst/>
                <a:rect l="l" t="t" r="r" b="b"/>
                <a:pathLst>
                  <a:path w="1846" h="2424" extrusionOk="0">
                    <a:moveTo>
                      <a:pt x="1790" y="0"/>
                    </a:moveTo>
                    <a:cubicBezTo>
                      <a:pt x="1792" y="8"/>
                      <a:pt x="1794" y="15"/>
                      <a:pt x="1795" y="23"/>
                    </a:cubicBezTo>
                    <a:lnTo>
                      <a:pt x="1795" y="23"/>
                    </a:lnTo>
                    <a:cubicBezTo>
                      <a:pt x="1800" y="21"/>
                      <a:pt x="1804" y="20"/>
                      <a:pt x="1809" y="19"/>
                    </a:cubicBezTo>
                    <a:lnTo>
                      <a:pt x="1790" y="0"/>
                    </a:lnTo>
                    <a:close/>
                    <a:moveTo>
                      <a:pt x="1795" y="23"/>
                    </a:moveTo>
                    <a:cubicBezTo>
                      <a:pt x="1260" y="173"/>
                      <a:pt x="799" y="470"/>
                      <a:pt x="467" y="895"/>
                    </a:cubicBezTo>
                    <a:cubicBezTo>
                      <a:pt x="113" y="1323"/>
                      <a:pt x="1" y="1901"/>
                      <a:pt x="169" y="2423"/>
                    </a:cubicBezTo>
                    <a:cubicBezTo>
                      <a:pt x="485" y="2330"/>
                      <a:pt x="802" y="2181"/>
                      <a:pt x="1063" y="1957"/>
                    </a:cubicBezTo>
                    <a:cubicBezTo>
                      <a:pt x="1417" y="1640"/>
                      <a:pt x="1678" y="1212"/>
                      <a:pt x="1790" y="746"/>
                    </a:cubicBezTo>
                    <a:cubicBezTo>
                      <a:pt x="1844" y="511"/>
                      <a:pt x="1846" y="259"/>
                      <a:pt x="1795" y="23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5" name="Google Shape;2473;p56">
                <a:extLst>
                  <a:ext uri="{FF2B5EF4-FFF2-40B4-BE49-F238E27FC236}">
                    <a16:creationId xmlns:a16="http://schemas.microsoft.com/office/drawing/2014/main" id="{EC2DBF00-7985-408A-B26D-8C5098272451}"/>
                  </a:ext>
                </a:extLst>
              </p:cNvPr>
              <p:cNvSpPr/>
              <p:nvPr/>
            </p:nvSpPr>
            <p:spPr>
              <a:xfrm flipH="1">
                <a:off x="1821862" y="2030198"/>
                <a:ext cx="99924" cy="89632"/>
              </a:xfrm>
              <a:custGeom>
                <a:avLst/>
                <a:gdLst/>
                <a:ahLst/>
                <a:cxnLst/>
                <a:rect l="l" t="t" r="r" b="b"/>
                <a:pathLst>
                  <a:path w="3505" h="3144" extrusionOk="0">
                    <a:moveTo>
                      <a:pt x="2815" y="0"/>
                    </a:moveTo>
                    <a:cubicBezTo>
                      <a:pt x="2535" y="19"/>
                      <a:pt x="2293" y="112"/>
                      <a:pt x="2069" y="280"/>
                    </a:cubicBezTo>
                    <a:lnTo>
                      <a:pt x="1305" y="783"/>
                    </a:lnTo>
                    <a:lnTo>
                      <a:pt x="1305" y="765"/>
                    </a:lnTo>
                    <a:cubicBezTo>
                      <a:pt x="1156" y="839"/>
                      <a:pt x="1025" y="895"/>
                      <a:pt x="913" y="970"/>
                    </a:cubicBezTo>
                    <a:cubicBezTo>
                      <a:pt x="671" y="1100"/>
                      <a:pt x="447" y="1287"/>
                      <a:pt x="261" y="1492"/>
                    </a:cubicBezTo>
                    <a:cubicBezTo>
                      <a:pt x="93" y="1715"/>
                      <a:pt x="0" y="1995"/>
                      <a:pt x="37" y="2274"/>
                    </a:cubicBezTo>
                    <a:cubicBezTo>
                      <a:pt x="93" y="2573"/>
                      <a:pt x="280" y="2833"/>
                      <a:pt x="559" y="2983"/>
                    </a:cubicBezTo>
                    <a:cubicBezTo>
                      <a:pt x="782" y="3086"/>
                      <a:pt x="1028" y="3143"/>
                      <a:pt x="1279" y="3143"/>
                    </a:cubicBezTo>
                    <a:cubicBezTo>
                      <a:pt x="1343" y="3143"/>
                      <a:pt x="1408" y="3139"/>
                      <a:pt x="1473" y="3132"/>
                    </a:cubicBezTo>
                    <a:cubicBezTo>
                      <a:pt x="1603" y="3113"/>
                      <a:pt x="1733" y="3094"/>
                      <a:pt x="1864" y="3057"/>
                    </a:cubicBezTo>
                    <a:cubicBezTo>
                      <a:pt x="1715" y="2517"/>
                      <a:pt x="1827" y="1957"/>
                      <a:pt x="2162" y="1510"/>
                    </a:cubicBezTo>
                    <a:cubicBezTo>
                      <a:pt x="2516" y="1100"/>
                      <a:pt x="2982" y="783"/>
                      <a:pt x="3504" y="634"/>
                    </a:cubicBezTo>
                    <a:cubicBezTo>
                      <a:pt x="3504" y="597"/>
                      <a:pt x="3485" y="560"/>
                      <a:pt x="3467" y="522"/>
                    </a:cubicBezTo>
                    <a:cubicBezTo>
                      <a:pt x="3355" y="243"/>
                      <a:pt x="3113" y="38"/>
                      <a:pt x="2815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6" name="Google Shape;2474;p56">
                <a:extLst>
                  <a:ext uri="{FF2B5EF4-FFF2-40B4-BE49-F238E27FC236}">
                    <a16:creationId xmlns:a16="http://schemas.microsoft.com/office/drawing/2014/main" id="{66E34900-5817-4328-921D-37E45D8BCAE8}"/>
                  </a:ext>
                </a:extLst>
              </p:cNvPr>
              <p:cNvSpPr/>
              <p:nvPr/>
            </p:nvSpPr>
            <p:spPr>
              <a:xfrm flipH="1">
                <a:off x="1888830" y="1960065"/>
                <a:ext cx="69619" cy="76005"/>
              </a:xfrm>
              <a:custGeom>
                <a:avLst/>
                <a:gdLst/>
                <a:ahLst/>
                <a:cxnLst/>
                <a:rect l="l" t="t" r="r" b="b"/>
                <a:pathLst>
                  <a:path w="2442" h="2666" extrusionOk="0">
                    <a:moveTo>
                      <a:pt x="2311" y="0"/>
                    </a:moveTo>
                    <a:cubicBezTo>
                      <a:pt x="2069" y="373"/>
                      <a:pt x="1715" y="690"/>
                      <a:pt x="1323" y="895"/>
                    </a:cubicBezTo>
                    <a:cubicBezTo>
                      <a:pt x="895" y="1119"/>
                      <a:pt x="522" y="1417"/>
                      <a:pt x="186" y="1752"/>
                    </a:cubicBezTo>
                    <a:cubicBezTo>
                      <a:pt x="75" y="1883"/>
                      <a:pt x="0" y="2050"/>
                      <a:pt x="19" y="2237"/>
                    </a:cubicBezTo>
                    <a:cubicBezTo>
                      <a:pt x="75" y="2386"/>
                      <a:pt x="205" y="2516"/>
                      <a:pt x="354" y="2572"/>
                    </a:cubicBezTo>
                    <a:cubicBezTo>
                      <a:pt x="513" y="2634"/>
                      <a:pt x="681" y="2666"/>
                      <a:pt x="849" y="2666"/>
                    </a:cubicBezTo>
                    <a:cubicBezTo>
                      <a:pt x="1137" y="2666"/>
                      <a:pt x="1424" y="2574"/>
                      <a:pt x="1659" y="2386"/>
                    </a:cubicBezTo>
                    <a:cubicBezTo>
                      <a:pt x="2032" y="2106"/>
                      <a:pt x="2274" y="1696"/>
                      <a:pt x="2367" y="1230"/>
                    </a:cubicBezTo>
                    <a:cubicBezTo>
                      <a:pt x="2442" y="820"/>
                      <a:pt x="2423" y="392"/>
                      <a:pt x="2311" y="0"/>
                    </a:cubicBezTo>
                    <a:close/>
                  </a:path>
                </a:pathLst>
              </a:custGeom>
              <a:solidFill>
                <a:srgbClr val="DD7E6B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7" name="Google Shape;2475;p56">
                <a:extLst>
                  <a:ext uri="{FF2B5EF4-FFF2-40B4-BE49-F238E27FC236}">
                    <a16:creationId xmlns:a16="http://schemas.microsoft.com/office/drawing/2014/main" id="{ED426323-38D5-4E8D-8108-5BB4C9448E96}"/>
                  </a:ext>
                </a:extLst>
              </p:cNvPr>
              <p:cNvSpPr/>
              <p:nvPr/>
            </p:nvSpPr>
            <p:spPr>
              <a:xfrm flipH="1">
                <a:off x="1970109" y="1864902"/>
                <a:ext cx="60097" cy="31160"/>
              </a:xfrm>
              <a:custGeom>
                <a:avLst/>
                <a:gdLst/>
                <a:ahLst/>
                <a:cxnLst/>
                <a:rect l="l" t="t" r="r" b="b"/>
                <a:pathLst>
                  <a:path w="2108" h="1093" extrusionOk="0">
                    <a:moveTo>
                      <a:pt x="1602" y="1"/>
                    </a:moveTo>
                    <a:cubicBezTo>
                      <a:pt x="1069" y="1"/>
                      <a:pt x="541" y="187"/>
                      <a:pt x="131" y="542"/>
                    </a:cubicBezTo>
                    <a:cubicBezTo>
                      <a:pt x="1" y="673"/>
                      <a:pt x="1" y="878"/>
                      <a:pt x="131" y="1008"/>
                    </a:cubicBezTo>
                    <a:cubicBezTo>
                      <a:pt x="197" y="1064"/>
                      <a:pt x="281" y="1092"/>
                      <a:pt x="364" y="1092"/>
                    </a:cubicBezTo>
                    <a:cubicBezTo>
                      <a:pt x="448" y="1092"/>
                      <a:pt x="532" y="1064"/>
                      <a:pt x="597" y="1008"/>
                    </a:cubicBezTo>
                    <a:cubicBezTo>
                      <a:pt x="597" y="1008"/>
                      <a:pt x="616" y="990"/>
                      <a:pt x="616" y="990"/>
                    </a:cubicBezTo>
                    <a:lnTo>
                      <a:pt x="691" y="934"/>
                    </a:lnTo>
                    <a:cubicBezTo>
                      <a:pt x="728" y="915"/>
                      <a:pt x="784" y="878"/>
                      <a:pt x="821" y="859"/>
                    </a:cubicBezTo>
                    <a:lnTo>
                      <a:pt x="914" y="803"/>
                    </a:lnTo>
                    <a:cubicBezTo>
                      <a:pt x="933" y="803"/>
                      <a:pt x="951" y="785"/>
                      <a:pt x="989" y="785"/>
                    </a:cubicBezTo>
                    <a:lnTo>
                      <a:pt x="1007" y="785"/>
                    </a:lnTo>
                    <a:lnTo>
                      <a:pt x="1063" y="748"/>
                    </a:lnTo>
                    <a:lnTo>
                      <a:pt x="1231" y="710"/>
                    </a:lnTo>
                    <a:cubicBezTo>
                      <a:pt x="1268" y="692"/>
                      <a:pt x="1324" y="692"/>
                      <a:pt x="1380" y="673"/>
                    </a:cubicBezTo>
                    <a:lnTo>
                      <a:pt x="1660" y="673"/>
                    </a:lnTo>
                    <a:cubicBezTo>
                      <a:pt x="2107" y="673"/>
                      <a:pt x="2107" y="2"/>
                      <a:pt x="1660" y="2"/>
                    </a:cubicBezTo>
                    <a:lnTo>
                      <a:pt x="1678" y="2"/>
                    </a:lnTo>
                    <a:cubicBezTo>
                      <a:pt x="1653" y="1"/>
                      <a:pt x="1627" y="1"/>
                      <a:pt x="1602" y="1"/>
                    </a:cubicBezTo>
                    <a:close/>
                  </a:path>
                </a:pathLst>
              </a:custGeom>
              <a:solidFill>
                <a:srgbClr val="CC412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8" name="Google Shape;2476;p56">
                <a:extLst>
                  <a:ext uri="{FF2B5EF4-FFF2-40B4-BE49-F238E27FC236}">
                    <a16:creationId xmlns:a16="http://schemas.microsoft.com/office/drawing/2014/main" id="{D3BD5420-805C-426D-AAD5-3F9E2CFA14B9}"/>
                  </a:ext>
                </a:extLst>
              </p:cNvPr>
              <p:cNvSpPr/>
              <p:nvPr/>
            </p:nvSpPr>
            <p:spPr>
              <a:xfrm flipH="1">
                <a:off x="1789903" y="1865016"/>
                <a:ext cx="72384" cy="28823"/>
              </a:xfrm>
              <a:custGeom>
                <a:avLst/>
                <a:gdLst/>
                <a:ahLst/>
                <a:cxnLst/>
                <a:rect l="l" t="t" r="r" b="b"/>
                <a:pathLst>
                  <a:path w="2539" h="1011" extrusionOk="0">
                    <a:moveTo>
                      <a:pt x="814" y="1"/>
                    </a:moveTo>
                    <a:cubicBezTo>
                      <a:pt x="637" y="1"/>
                      <a:pt x="458" y="18"/>
                      <a:pt x="280" y="54"/>
                    </a:cubicBezTo>
                    <a:cubicBezTo>
                      <a:pt x="112" y="91"/>
                      <a:pt x="1" y="278"/>
                      <a:pt x="57" y="464"/>
                    </a:cubicBezTo>
                    <a:cubicBezTo>
                      <a:pt x="88" y="607"/>
                      <a:pt x="228" y="696"/>
                      <a:pt x="385" y="696"/>
                    </a:cubicBezTo>
                    <a:cubicBezTo>
                      <a:pt x="412" y="696"/>
                      <a:pt x="439" y="693"/>
                      <a:pt x="467" y="688"/>
                    </a:cubicBezTo>
                    <a:lnTo>
                      <a:pt x="1082" y="688"/>
                    </a:lnTo>
                    <a:cubicBezTo>
                      <a:pt x="1057" y="681"/>
                      <a:pt x="1053" y="679"/>
                      <a:pt x="1059" y="679"/>
                    </a:cubicBezTo>
                    <a:cubicBezTo>
                      <a:pt x="1071" y="679"/>
                      <a:pt x="1125" y="688"/>
                      <a:pt x="1138" y="688"/>
                    </a:cubicBezTo>
                    <a:cubicBezTo>
                      <a:pt x="1268" y="706"/>
                      <a:pt x="1398" y="744"/>
                      <a:pt x="1510" y="781"/>
                    </a:cubicBezTo>
                    <a:lnTo>
                      <a:pt x="1585" y="818"/>
                    </a:lnTo>
                    <a:lnTo>
                      <a:pt x="1641" y="837"/>
                    </a:lnTo>
                    <a:lnTo>
                      <a:pt x="1827" y="949"/>
                    </a:lnTo>
                    <a:cubicBezTo>
                      <a:pt x="1895" y="992"/>
                      <a:pt x="1962" y="1011"/>
                      <a:pt x="2025" y="1011"/>
                    </a:cubicBezTo>
                    <a:cubicBezTo>
                      <a:pt x="2339" y="1011"/>
                      <a:pt x="2539" y="542"/>
                      <a:pt x="2181" y="371"/>
                    </a:cubicBezTo>
                    <a:lnTo>
                      <a:pt x="2163" y="371"/>
                    </a:lnTo>
                    <a:cubicBezTo>
                      <a:pt x="1756" y="127"/>
                      <a:pt x="1289" y="1"/>
                      <a:pt x="814" y="1"/>
                    </a:cubicBezTo>
                    <a:close/>
                  </a:path>
                </a:pathLst>
              </a:custGeom>
              <a:solidFill>
                <a:srgbClr val="CC412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9" name="Google Shape;2477;p56">
                <a:extLst>
                  <a:ext uri="{FF2B5EF4-FFF2-40B4-BE49-F238E27FC236}">
                    <a16:creationId xmlns:a16="http://schemas.microsoft.com/office/drawing/2014/main" id="{3A26707C-A08E-471B-89BB-9503D510A3E4}"/>
                  </a:ext>
                </a:extLst>
              </p:cNvPr>
              <p:cNvSpPr/>
              <p:nvPr/>
            </p:nvSpPr>
            <p:spPr>
              <a:xfrm flipH="1">
                <a:off x="1835147" y="1924429"/>
                <a:ext cx="21296" cy="34581"/>
              </a:xfrm>
              <a:custGeom>
                <a:avLst/>
                <a:gdLst/>
                <a:ahLst/>
                <a:cxnLst/>
                <a:rect l="l" t="t" r="r" b="b"/>
                <a:pathLst>
                  <a:path w="747" h="1213" extrusionOk="0">
                    <a:moveTo>
                      <a:pt x="373" y="1"/>
                    </a:moveTo>
                    <a:cubicBezTo>
                      <a:pt x="177" y="1"/>
                      <a:pt x="19" y="273"/>
                      <a:pt x="1" y="598"/>
                    </a:cubicBezTo>
                    <a:cubicBezTo>
                      <a:pt x="1" y="915"/>
                      <a:pt x="150" y="1194"/>
                      <a:pt x="355" y="1213"/>
                    </a:cubicBezTo>
                    <a:cubicBezTo>
                      <a:pt x="560" y="1213"/>
                      <a:pt x="728" y="933"/>
                      <a:pt x="728" y="617"/>
                    </a:cubicBezTo>
                    <a:cubicBezTo>
                      <a:pt x="746" y="281"/>
                      <a:pt x="597" y="1"/>
                      <a:pt x="392" y="1"/>
                    </a:cubicBezTo>
                    <a:cubicBezTo>
                      <a:pt x="386" y="1"/>
                      <a:pt x="379" y="1"/>
                      <a:pt x="373" y="1"/>
                    </a:cubicBezTo>
                    <a:close/>
                  </a:path>
                </a:pathLst>
              </a:custGeom>
              <a:solidFill>
                <a:srgbClr val="22292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0" name="Google Shape;2478;p56">
                <a:extLst>
                  <a:ext uri="{FF2B5EF4-FFF2-40B4-BE49-F238E27FC236}">
                    <a16:creationId xmlns:a16="http://schemas.microsoft.com/office/drawing/2014/main" id="{A4E854D4-6DFF-4800-A25A-D3AB83DE206C}"/>
                  </a:ext>
                </a:extLst>
              </p:cNvPr>
              <p:cNvSpPr/>
              <p:nvPr/>
            </p:nvSpPr>
            <p:spPr>
              <a:xfrm flipH="1">
                <a:off x="1992973" y="1929247"/>
                <a:ext cx="21268" cy="34553"/>
              </a:xfrm>
              <a:custGeom>
                <a:avLst/>
                <a:gdLst/>
                <a:ahLst/>
                <a:cxnLst/>
                <a:rect l="l" t="t" r="r" b="b"/>
                <a:pathLst>
                  <a:path w="746" h="1212" extrusionOk="0">
                    <a:moveTo>
                      <a:pt x="373" y="0"/>
                    </a:moveTo>
                    <a:cubicBezTo>
                      <a:pt x="186" y="0"/>
                      <a:pt x="19" y="261"/>
                      <a:pt x="0" y="597"/>
                    </a:cubicBezTo>
                    <a:cubicBezTo>
                      <a:pt x="0" y="932"/>
                      <a:pt x="149" y="1212"/>
                      <a:pt x="354" y="1212"/>
                    </a:cubicBezTo>
                    <a:cubicBezTo>
                      <a:pt x="559" y="1212"/>
                      <a:pt x="727" y="951"/>
                      <a:pt x="727" y="615"/>
                    </a:cubicBezTo>
                    <a:cubicBezTo>
                      <a:pt x="746" y="280"/>
                      <a:pt x="578" y="0"/>
                      <a:pt x="373" y="0"/>
                    </a:cubicBezTo>
                    <a:close/>
                  </a:path>
                </a:pathLst>
              </a:custGeom>
              <a:solidFill>
                <a:srgbClr val="22292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1" name="Google Shape;2479;p56">
                <a:extLst>
                  <a:ext uri="{FF2B5EF4-FFF2-40B4-BE49-F238E27FC236}">
                    <a16:creationId xmlns:a16="http://schemas.microsoft.com/office/drawing/2014/main" id="{BF4CE198-F466-4479-9EE9-982F8151988A}"/>
                  </a:ext>
                </a:extLst>
              </p:cNvPr>
              <p:cNvSpPr/>
              <p:nvPr/>
            </p:nvSpPr>
            <p:spPr>
              <a:xfrm flipH="1">
                <a:off x="1832496" y="2158260"/>
                <a:ext cx="125440" cy="148789"/>
              </a:xfrm>
              <a:custGeom>
                <a:avLst/>
                <a:gdLst/>
                <a:ahLst/>
                <a:cxnLst/>
                <a:rect l="l" t="t" r="r" b="b"/>
                <a:pathLst>
                  <a:path w="4400" h="5219" extrusionOk="0">
                    <a:moveTo>
                      <a:pt x="318" y="0"/>
                    </a:moveTo>
                    <a:lnTo>
                      <a:pt x="168" y="1025"/>
                    </a:lnTo>
                    <a:cubicBezTo>
                      <a:pt x="168" y="1025"/>
                      <a:pt x="1" y="3038"/>
                      <a:pt x="2386" y="5219"/>
                    </a:cubicBezTo>
                    <a:cubicBezTo>
                      <a:pt x="2386" y="5219"/>
                      <a:pt x="4027" y="2871"/>
                      <a:pt x="4399" y="1025"/>
                    </a:cubicBezTo>
                    <a:lnTo>
                      <a:pt x="4008" y="38"/>
                    </a:lnTo>
                    <a:cubicBezTo>
                      <a:pt x="3430" y="143"/>
                      <a:pt x="2847" y="194"/>
                      <a:pt x="2267" y="194"/>
                    </a:cubicBezTo>
                    <a:cubicBezTo>
                      <a:pt x="1612" y="194"/>
                      <a:pt x="960" y="129"/>
                      <a:pt x="318" y="0"/>
                    </a:cubicBezTo>
                    <a:close/>
                  </a:path>
                </a:pathLst>
              </a:custGeom>
              <a:solidFill>
                <a:srgbClr val="E6B8AF"/>
              </a:solidFill>
              <a:ln w="9525" cap="flat" cmpd="sng">
                <a:solidFill>
                  <a:srgbClr val="E6B8AF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pic>
        <p:nvPicPr>
          <p:cNvPr id="72" name="Image 34">
            <a:extLst>
              <a:ext uri="{FF2B5EF4-FFF2-40B4-BE49-F238E27FC236}">
                <a16:creationId xmlns:a16="http://schemas.microsoft.com/office/drawing/2014/main" id="{5800C90B-EF1E-4CF4-BD27-9BE632F28084}"/>
              </a:ext>
            </a:extLst>
          </p:cNvPr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257497" y="221572"/>
            <a:ext cx="1641748" cy="12398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632476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4" name="Google Shape;1964;p49"/>
          <p:cNvSpPr txBox="1">
            <a:spLocks noGrp="1"/>
          </p:cNvSpPr>
          <p:nvPr>
            <p:ph type="subTitle" idx="1"/>
          </p:nvPr>
        </p:nvSpPr>
        <p:spPr>
          <a:xfrm>
            <a:off x="1715784" y="284309"/>
            <a:ext cx="7259167" cy="4126326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69900" indent="-342900">
              <a:buFont typeface="Wingdings" panose="05000000000000000000" pitchFamily="2" charset="2"/>
              <a:buChar char="q"/>
            </a:pPr>
            <a:r>
              <a:rPr lang="en-US" dirty="0"/>
              <a:t> </a:t>
            </a:r>
            <a:r>
              <a:rPr lang="en-US" dirty="0" err="1"/>
              <a:t>În</a:t>
            </a:r>
            <a:r>
              <a:rPr lang="en-US" dirty="0"/>
              <a:t> </a:t>
            </a:r>
            <a:r>
              <a:rPr lang="en-US" dirty="0" err="1"/>
              <a:t>România</a:t>
            </a:r>
            <a:r>
              <a:rPr lang="en-US" dirty="0"/>
              <a:t>, </a:t>
            </a:r>
            <a:r>
              <a:rPr lang="en-US" dirty="0" err="1"/>
              <a:t>există</a:t>
            </a:r>
            <a:r>
              <a:rPr lang="en-US" dirty="0"/>
              <a:t> diverse </a:t>
            </a:r>
            <a:r>
              <a:rPr lang="en-US" dirty="0" err="1"/>
              <a:t>asociații</a:t>
            </a:r>
            <a:r>
              <a:rPr lang="en-US" dirty="0"/>
              <a:t>, ONG-</a:t>
            </a:r>
            <a:r>
              <a:rPr lang="en-US" dirty="0" err="1"/>
              <a:t>uri</a:t>
            </a:r>
            <a:r>
              <a:rPr lang="en-US" dirty="0"/>
              <a:t> </a:t>
            </a:r>
            <a:r>
              <a:rPr lang="en-US" dirty="0" err="1"/>
              <a:t>și</a:t>
            </a:r>
            <a:r>
              <a:rPr lang="en-US" dirty="0"/>
              <a:t> </a:t>
            </a:r>
            <a:r>
              <a:rPr lang="en-US" dirty="0" err="1"/>
              <a:t>școli</a:t>
            </a:r>
            <a:r>
              <a:rPr lang="en-US" dirty="0"/>
              <a:t> </a:t>
            </a:r>
            <a:r>
              <a:rPr lang="en-US" dirty="0" err="1"/>
              <a:t>speciale</a:t>
            </a:r>
            <a:r>
              <a:rPr lang="en-US" dirty="0"/>
              <a:t>, care </a:t>
            </a:r>
            <a:r>
              <a:rPr lang="en-US" dirty="0" err="1"/>
              <a:t>încearcă</a:t>
            </a:r>
            <a:r>
              <a:rPr lang="en-US" dirty="0"/>
              <a:t> </a:t>
            </a:r>
            <a:r>
              <a:rPr lang="en-US" dirty="0" err="1"/>
              <a:t>să</a:t>
            </a:r>
            <a:r>
              <a:rPr lang="en-US" dirty="0"/>
              <a:t> </a:t>
            </a:r>
            <a:r>
              <a:rPr lang="en-US" dirty="0" err="1"/>
              <a:t>abordeze</a:t>
            </a:r>
            <a:r>
              <a:rPr lang="en-US" dirty="0"/>
              <a:t> </a:t>
            </a:r>
            <a:r>
              <a:rPr lang="en-US" dirty="0" err="1"/>
              <a:t>problema</a:t>
            </a:r>
            <a:r>
              <a:rPr lang="en-US" dirty="0"/>
              <a:t> </a:t>
            </a:r>
            <a:r>
              <a:rPr lang="en-US" dirty="0" err="1"/>
              <a:t>dislexiei</a:t>
            </a:r>
            <a:r>
              <a:rPr lang="en-US" dirty="0"/>
              <a:t>, </a:t>
            </a:r>
            <a:r>
              <a:rPr lang="en-US" dirty="0" err="1"/>
              <a:t>însă</a:t>
            </a:r>
            <a:r>
              <a:rPr lang="en-US" dirty="0"/>
              <a:t> </a:t>
            </a:r>
            <a:r>
              <a:rPr lang="en-US" dirty="0" err="1"/>
              <a:t>există</a:t>
            </a:r>
            <a:r>
              <a:rPr lang="en-US" dirty="0"/>
              <a:t> o </a:t>
            </a:r>
            <a:r>
              <a:rPr lang="en-US" dirty="0" err="1"/>
              <a:t>lipsă</a:t>
            </a:r>
            <a:r>
              <a:rPr lang="en-US" dirty="0"/>
              <a:t> de </a:t>
            </a:r>
            <a:r>
              <a:rPr lang="en-US" dirty="0" err="1"/>
              <a:t>conștientizare</a:t>
            </a:r>
            <a:r>
              <a:rPr lang="en-US" dirty="0"/>
              <a:t> a </a:t>
            </a:r>
            <a:r>
              <a:rPr lang="en-US" dirty="0" err="1"/>
              <a:t>acestei</a:t>
            </a:r>
            <a:r>
              <a:rPr lang="en-US" dirty="0"/>
              <a:t> </a:t>
            </a:r>
            <a:r>
              <a:rPr lang="en-US" dirty="0" err="1"/>
              <a:t>probleme</a:t>
            </a:r>
            <a:r>
              <a:rPr lang="en-US" dirty="0"/>
              <a:t>. </a:t>
            </a:r>
            <a:endParaRPr lang="ro-RO" dirty="0"/>
          </a:p>
          <a:p>
            <a:pPr marL="469900" indent="-342900">
              <a:buFont typeface="Wingdings" panose="05000000000000000000" pitchFamily="2" charset="2"/>
              <a:buChar char="q"/>
            </a:pPr>
            <a:r>
              <a:rPr lang="en-US" dirty="0"/>
              <a:t>De </a:t>
            </a:r>
            <a:r>
              <a:rPr lang="en-US" dirty="0" err="1"/>
              <a:t>aceea</a:t>
            </a:r>
            <a:r>
              <a:rPr lang="en-US" dirty="0"/>
              <a:t>, </a:t>
            </a:r>
            <a:r>
              <a:rPr lang="en-US" dirty="0" err="1"/>
              <a:t>orice</a:t>
            </a:r>
            <a:r>
              <a:rPr lang="en-US" dirty="0"/>
              <a:t> </a:t>
            </a:r>
            <a:r>
              <a:rPr lang="en-US" dirty="0" err="1"/>
              <a:t>proiect</a:t>
            </a:r>
            <a:r>
              <a:rPr lang="en-US" dirty="0"/>
              <a:t> </a:t>
            </a:r>
            <a:r>
              <a:rPr lang="en-US" dirty="0" err="1"/>
              <a:t>sau</a:t>
            </a:r>
            <a:r>
              <a:rPr lang="en-US" dirty="0"/>
              <a:t> </a:t>
            </a:r>
            <a:r>
              <a:rPr lang="en-US" dirty="0" err="1"/>
              <a:t>inițiativă</a:t>
            </a:r>
            <a:r>
              <a:rPr lang="en-US" dirty="0"/>
              <a:t> care </a:t>
            </a:r>
            <a:r>
              <a:rPr lang="en-US" dirty="0" err="1"/>
              <a:t>oferă</a:t>
            </a:r>
            <a:r>
              <a:rPr lang="en-US" dirty="0"/>
              <a:t> </a:t>
            </a:r>
            <a:r>
              <a:rPr lang="en-US" dirty="0" err="1"/>
              <a:t>profesorilor</a:t>
            </a:r>
            <a:r>
              <a:rPr lang="en-US" dirty="0"/>
              <a:t> </a:t>
            </a:r>
            <a:r>
              <a:rPr lang="en-US" dirty="0" err="1"/>
              <a:t>șansa</a:t>
            </a:r>
            <a:r>
              <a:rPr lang="en-US" dirty="0"/>
              <a:t> de a se </a:t>
            </a:r>
            <a:r>
              <a:rPr lang="en-US" dirty="0" err="1"/>
              <a:t>dezvolta</a:t>
            </a:r>
            <a:r>
              <a:rPr lang="en-US" dirty="0"/>
              <a:t> </a:t>
            </a:r>
            <a:r>
              <a:rPr lang="en-US" dirty="0" err="1"/>
              <a:t>profesional</a:t>
            </a:r>
            <a:r>
              <a:rPr lang="en-US" dirty="0"/>
              <a:t> </a:t>
            </a:r>
            <a:r>
              <a:rPr lang="en-US" dirty="0" err="1"/>
              <a:t>și</a:t>
            </a:r>
            <a:r>
              <a:rPr lang="en-US" dirty="0"/>
              <a:t> de a </a:t>
            </a:r>
            <a:r>
              <a:rPr lang="en-US" dirty="0" err="1"/>
              <a:t>afla</a:t>
            </a:r>
            <a:r>
              <a:rPr lang="en-US" dirty="0"/>
              <a:t> </a:t>
            </a:r>
            <a:r>
              <a:rPr lang="en-US" dirty="0" err="1"/>
              <a:t>mai</a:t>
            </a:r>
            <a:r>
              <a:rPr lang="en-US" dirty="0"/>
              <a:t> </a:t>
            </a:r>
            <a:r>
              <a:rPr lang="en-US" dirty="0" err="1"/>
              <a:t>multe</a:t>
            </a:r>
            <a:r>
              <a:rPr lang="en-US" dirty="0"/>
              <a:t> </a:t>
            </a:r>
            <a:r>
              <a:rPr lang="en-US" dirty="0" err="1"/>
              <a:t>informații</a:t>
            </a:r>
            <a:r>
              <a:rPr lang="en-US" dirty="0"/>
              <a:t> de </a:t>
            </a:r>
            <a:r>
              <a:rPr lang="en-US" dirty="0" err="1"/>
              <a:t>specialitate</a:t>
            </a:r>
            <a:r>
              <a:rPr lang="en-US" dirty="0"/>
              <a:t> pe </a:t>
            </a:r>
            <a:r>
              <a:rPr lang="en-US" dirty="0" err="1"/>
              <a:t>această</a:t>
            </a:r>
            <a:r>
              <a:rPr lang="en-US" dirty="0"/>
              <a:t> </a:t>
            </a:r>
            <a:r>
              <a:rPr lang="en-US" dirty="0" err="1"/>
              <a:t>temă</a:t>
            </a:r>
            <a:r>
              <a:rPr lang="en-US" dirty="0"/>
              <a:t> a </a:t>
            </a:r>
            <a:r>
              <a:rPr lang="en-US" dirty="0" err="1"/>
              <a:t>primit</a:t>
            </a:r>
            <a:r>
              <a:rPr lang="en-US" dirty="0"/>
              <a:t> </a:t>
            </a:r>
            <a:r>
              <a:rPr lang="en-US" dirty="0" err="1"/>
              <a:t>întotdeauna</a:t>
            </a:r>
            <a:r>
              <a:rPr lang="en-US" dirty="0"/>
              <a:t> o </a:t>
            </a:r>
            <a:r>
              <a:rPr lang="en-US" dirty="0" err="1"/>
              <a:t>bună</a:t>
            </a:r>
            <a:r>
              <a:rPr lang="en-US" dirty="0"/>
              <a:t> </a:t>
            </a:r>
            <a:r>
              <a:rPr lang="en-US" dirty="0" err="1"/>
              <a:t>apreciere</a:t>
            </a:r>
            <a:r>
              <a:rPr lang="en-US" dirty="0"/>
              <a:t> din </a:t>
            </a:r>
            <a:r>
              <a:rPr lang="en-US" dirty="0" err="1"/>
              <a:t>partea</a:t>
            </a:r>
            <a:r>
              <a:rPr lang="en-US" dirty="0"/>
              <a:t> </a:t>
            </a:r>
            <a:r>
              <a:rPr lang="en-US" dirty="0" err="1"/>
              <a:t>publicului</a:t>
            </a:r>
            <a:r>
              <a:rPr lang="en-US" dirty="0"/>
              <a:t>. </a:t>
            </a:r>
          </a:p>
          <a:p>
            <a:pPr marL="342900" lvl="0" indent="-342900">
              <a:spcAft>
                <a:spcPts val="1600"/>
              </a:spcAft>
              <a:buFont typeface="Wingdings" panose="05000000000000000000" pitchFamily="2" charset="2"/>
              <a:buChar char="q"/>
            </a:pPr>
            <a:endParaRPr dirty="0"/>
          </a:p>
        </p:txBody>
      </p:sp>
      <p:grpSp>
        <p:nvGrpSpPr>
          <p:cNvPr id="36" name="Google Shape;2444;p56">
            <a:extLst>
              <a:ext uri="{FF2B5EF4-FFF2-40B4-BE49-F238E27FC236}">
                <a16:creationId xmlns:a16="http://schemas.microsoft.com/office/drawing/2014/main" id="{9ECB4DEA-6414-4C0E-8188-AFBA5489F94C}"/>
              </a:ext>
            </a:extLst>
          </p:cNvPr>
          <p:cNvGrpSpPr/>
          <p:nvPr/>
        </p:nvGrpSpPr>
        <p:grpSpPr>
          <a:xfrm>
            <a:off x="-284311" y="1760129"/>
            <a:ext cx="2190175" cy="2904079"/>
            <a:chOff x="97341" y="1130038"/>
            <a:chExt cx="2776712" cy="3169164"/>
          </a:xfrm>
        </p:grpSpPr>
        <p:sp>
          <p:nvSpPr>
            <p:cNvPr id="37" name="Google Shape;2445;p56">
              <a:extLst>
                <a:ext uri="{FF2B5EF4-FFF2-40B4-BE49-F238E27FC236}">
                  <a16:creationId xmlns:a16="http://schemas.microsoft.com/office/drawing/2014/main" id="{8F4C991D-CE56-4CFB-8514-5FB5B41C3768}"/>
                </a:ext>
              </a:extLst>
            </p:cNvPr>
            <p:cNvSpPr/>
            <p:nvPr/>
          </p:nvSpPr>
          <p:spPr>
            <a:xfrm rot="3855693" flipH="1">
              <a:off x="161963" y="1811515"/>
              <a:ext cx="2647468" cy="1806210"/>
            </a:xfrm>
            <a:custGeom>
              <a:avLst/>
              <a:gdLst/>
              <a:ahLst/>
              <a:cxnLst/>
              <a:rect l="l" t="t" r="r" b="b"/>
              <a:pathLst>
                <a:path w="66332" h="26434" extrusionOk="0">
                  <a:moveTo>
                    <a:pt x="31202" y="0"/>
                  </a:moveTo>
                  <a:cubicBezTo>
                    <a:pt x="18165" y="0"/>
                    <a:pt x="1939" y="3774"/>
                    <a:pt x="761" y="14938"/>
                  </a:cubicBezTo>
                  <a:cubicBezTo>
                    <a:pt x="0" y="22171"/>
                    <a:pt x="6720" y="26434"/>
                    <a:pt x="14370" y="26434"/>
                  </a:cubicBezTo>
                  <a:cubicBezTo>
                    <a:pt x="15472" y="26434"/>
                    <a:pt x="16593" y="26345"/>
                    <a:pt x="17714" y="26165"/>
                  </a:cubicBezTo>
                  <a:cubicBezTo>
                    <a:pt x="25885" y="24833"/>
                    <a:pt x="29627" y="20771"/>
                    <a:pt x="37043" y="20771"/>
                  </a:cubicBezTo>
                  <a:cubicBezTo>
                    <a:pt x="37709" y="20771"/>
                    <a:pt x="38404" y="20804"/>
                    <a:pt x="39136" y="20874"/>
                  </a:cubicBezTo>
                  <a:cubicBezTo>
                    <a:pt x="43775" y="21313"/>
                    <a:pt x="49323" y="22660"/>
                    <a:pt x="53948" y="22660"/>
                  </a:cubicBezTo>
                  <a:cubicBezTo>
                    <a:pt x="58168" y="22660"/>
                    <a:pt x="61619" y="21539"/>
                    <a:pt x="62912" y="17583"/>
                  </a:cubicBezTo>
                  <a:cubicBezTo>
                    <a:pt x="66331" y="7099"/>
                    <a:pt x="51491" y="1534"/>
                    <a:pt x="36797" y="243"/>
                  </a:cubicBezTo>
                  <a:cubicBezTo>
                    <a:pt x="35045" y="85"/>
                    <a:pt x="33159" y="0"/>
                    <a:pt x="31202" y="0"/>
                  </a:cubicBezTo>
                  <a:close/>
                </a:path>
              </a:pathLst>
            </a:custGeom>
            <a:solidFill>
              <a:srgbClr val="0E5D7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38" name="Google Shape;2446;p56">
              <a:extLst>
                <a:ext uri="{FF2B5EF4-FFF2-40B4-BE49-F238E27FC236}">
                  <a16:creationId xmlns:a16="http://schemas.microsoft.com/office/drawing/2014/main" id="{29E57659-25EC-451D-9972-F2A89510F78F}"/>
                </a:ext>
              </a:extLst>
            </p:cNvPr>
            <p:cNvGrpSpPr/>
            <p:nvPr/>
          </p:nvGrpSpPr>
          <p:grpSpPr>
            <a:xfrm>
              <a:off x="1407426" y="1622204"/>
              <a:ext cx="1200887" cy="2316931"/>
              <a:chOff x="1407426" y="1622204"/>
              <a:chExt cx="1200887" cy="2316931"/>
            </a:xfrm>
          </p:grpSpPr>
          <p:sp>
            <p:nvSpPr>
              <p:cNvPr id="39" name="Google Shape;2447;p56">
                <a:extLst>
                  <a:ext uri="{FF2B5EF4-FFF2-40B4-BE49-F238E27FC236}">
                    <a16:creationId xmlns:a16="http://schemas.microsoft.com/office/drawing/2014/main" id="{CFD96AB8-D4FD-4A5F-84AF-B39708E6D69D}"/>
                  </a:ext>
                </a:extLst>
              </p:cNvPr>
              <p:cNvSpPr/>
              <p:nvPr/>
            </p:nvSpPr>
            <p:spPr>
              <a:xfrm>
                <a:off x="2346957" y="2160557"/>
                <a:ext cx="252800" cy="115900"/>
              </a:xfrm>
              <a:custGeom>
                <a:avLst/>
                <a:gdLst/>
                <a:ahLst/>
                <a:cxnLst/>
                <a:rect l="l" t="t" r="r" b="b"/>
                <a:pathLst>
                  <a:path w="10112" h="4636" extrusionOk="0">
                    <a:moveTo>
                      <a:pt x="144" y="254"/>
                    </a:moveTo>
                    <a:cubicBezTo>
                      <a:pt x="17" y="615"/>
                      <a:pt x="-142" y="1579"/>
                      <a:pt x="239" y="2182"/>
                    </a:cubicBezTo>
                    <a:cubicBezTo>
                      <a:pt x="620" y="2785"/>
                      <a:pt x="1283" y="3464"/>
                      <a:pt x="2430" y="3873"/>
                    </a:cubicBezTo>
                    <a:cubicBezTo>
                      <a:pt x="3577" y="4282"/>
                      <a:pt x="5946" y="4607"/>
                      <a:pt x="7121" y="4635"/>
                    </a:cubicBezTo>
                    <a:cubicBezTo>
                      <a:pt x="8296" y="4663"/>
                      <a:pt x="9002" y="4346"/>
                      <a:pt x="9478" y="4040"/>
                    </a:cubicBezTo>
                    <a:cubicBezTo>
                      <a:pt x="9954" y="3734"/>
                      <a:pt x="9887" y="3230"/>
                      <a:pt x="9978" y="2801"/>
                    </a:cubicBezTo>
                    <a:cubicBezTo>
                      <a:pt x="10069" y="2372"/>
                      <a:pt x="10201" y="1797"/>
                      <a:pt x="10026" y="1468"/>
                    </a:cubicBezTo>
                    <a:cubicBezTo>
                      <a:pt x="9851" y="1139"/>
                      <a:pt x="10184" y="1039"/>
                      <a:pt x="8930" y="825"/>
                    </a:cubicBezTo>
                    <a:cubicBezTo>
                      <a:pt x="7676" y="611"/>
                      <a:pt x="3823" y="317"/>
                      <a:pt x="2501" y="182"/>
                    </a:cubicBezTo>
                    <a:cubicBezTo>
                      <a:pt x="1180" y="47"/>
                      <a:pt x="1394" y="3"/>
                      <a:pt x="1001" y="15"/>
                    </a:cubicBezTo>
                    <a:cubicBezTo>
                      <a:pt x="608" y="27"/>
                      <a:pt x="271" y="-107"/>
                      <a:pt x="144" y="254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</p:sp>
          <p:sp>
            <p:nvSpPr>
              <p:cNvPr id="40" name="Google Shape;2448;p56">
                <a:extLst>
                  <a:ext uri="{FF2B5EF4-FFF2-40B4-BE49-F238E27FC236}">
                    <a16:creationId xmlns:a16="http://schemas.microsoft.com/office/drawing/2014/main" id="{A92AA43E-DD72-42C2-B466-D6C2CD648F00}"/>
                  </a:ext>
                </a:extLst>
              </p:cNvPr>
              <p:cNvSpPr/>
              <p:nvPr/>
            </p:nvSpPr>
            <p:spPr>
              <a:xfrm flipH="1">
                <a:off x="2217197" y="3689624"/>
                <a:ext cx="292817" cy="180633"/>
              </a:xfrm>
              <a:custGeom>
                <a:avLst/>
                <a:gdLst/>
                <a:ahLst/>
                <a:cxnLst/>
                <a:rect l="l" t="t" r="r" b="b"/>
                <a:pathLst>
                  <a:path w="10271" h="6336" extrusionOk="0">
                    <a:moveTo>
                      <a:pt x="9953" y="1"/>
                    </a:moveTo>
                    <a:cubicBezTo>
                      <a:pt x="6654" y="579"/>
                      <a:pt x="3337" y="933"/>
                      <a:pt x="1" y="1063"/>
                    </a:cubicBezTo>
                    <a:lnTo>
                      <a:pt x="280" y="6002"/>
                    </a:lnTo>
                    <a:cubicBezTo>
                      <a:pt x="1414" y="6238"/>
                      <a:pt x="2450" y="6336"/>
                      <a:pt x="3388" y="6336"/>
                    </a:cubicBezTo>
                    <a:cubicBezTo>
                      <a:pt x="8015" y="6336"/>
                      <a:pt x="10270" y="3952"/>
                      <a:pt x="10270" y="3952"/>
                    </a:cubicBezTo>
                    <a:lnTo>
                      <a:pt x="9953" y="1"/>
                    </a:ln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1" name="Google Shape;2449;p56">
                <a:extLst>
                  <a:ext uri="{FF2B5EF4-FFF2-40B4-BE49-F238E27FC236}">
                    <a16:creationId xmlns:a16="http://schemas.microsoft.com/office/drawing/2014/main" id="{7DAA3215-2D49-4401-9FCC-81252F172E9D}"/>
                  </a:ext>
                </a:extLst>
              </p:cNvPr>
              <p:cNvSpPr/>
              <p:nvPr/>
            </p:nvSpPr>
            <p:spPr>
              <a:xfrm flipH="1">
                <a:off x="2226234" y="3568489"/>
                <a:ext cx="290678" cy="151982"/>
              </a:xfrm>
              <a:custGeom>
                <a:avLst/>
                <a:gdLst/>
                <a:ahLst/>
                <a:cxnLst/>
                <a:rect l="l" t="t" r="r" b="b"/>
                <a:pathLst>
                  <a:path w="10196" h="5331" extrusionOk="0">
                    <a:moveTo>
                      <a:pt x="9860" y="0"/>
                    </a:moveTo>
                    <a:cubicBezTo>
                      <a:pt x="8909" y="336"/>
                      <a:pt x="7940" y="597"/>
                      <a:pt x="6952" y="820"/>
                    </a:cubicBezTo>
                    <a:cubicBezTo>
                      <a:pt x="5629" y="1119"/>
                      <a:pt x="4287" y="1305"/>
                      <a:pt x="2945" y="1398"/>
                    </a:cubicBezTo>
                    <a:cubicBezTo>
                      <a:pt x="2377" y="1442"/>
                      <a:pt x="1803" y="1460"/>
                      <a:pt x="1226" y="1460"/>
                    </a:cubicBezTo>
                    <a:cubicBezTo>
                      <a:pt x="819" y="1460"/>
                      <a:pt x="409" y="1451"/>
                      <a:pt x="0" y="1435"/>
                    </a:cubicBezTo>
                    <a:lnTo>
                      <a:pt x="0" y="1435"/>
                    </a:lnTo>
                    <a:lnTo>
                      <a:pt x="168" y="4362"/>
                    </a:lnTo>
                    <a:lnTo>
                      <a:pt x="224" y="5331"/>
                    </a:lnTo>
                    <a:cubicBezTo>
                      <a:pt x="3579" y="5182"/>
                      <a:pt x="6896" y="4828"/>
                      <a:pt x="10195" y="4250"/>
                    </a:cubicBezTo>
                    <a:lnTo>
                      <a:pt x="9990" y="1790"/>
                    </a:lnTo>
                    <a:lnTo>
                      <a:pt x="9860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2" name="Google Shape;2450;p56">
                <a:extLst>
                  <a:ext uri="{FF2B5EF4-FFF2-40B4-BE49-F238E27FC236}">
                    <a16:creationId xmlns:a16="http://schemas.microsoft.com/office/drawing/2014/main" id="{4CA9A12F-4299-4639-BA16-07554E91456A}"/>
                  </a:ext>
                </a:extLst>
              </p:cNvPr>
              <p:cNvSpPr/>
              <p:nvPr/>
            </p:nvSpPr>
            <p:spPr>
              <a:xfrm flipH="1">
                <a:off x="2235813" y="2158773"/>
                <a:ext cx="179607" cy="1433122"/>
              </a:xfrm>
              <a:custGeom>
                <a:avLst/>
                <a:gdLst/>
                <a:ahLst/>
                <a:cxnLst/>
                <a:rect l="l" t="t" r="r" b="b"/>
                <a:pathLst>
                  <a:path w="6300" h="50269" extrusionOk="0">
                    <a:moveTo>
                      <a:pt x="2386" y="1"/>
                    </a:moveTo>
                    <a:cubicBezTo>
                      <a:pt x="2386" y="448"/>
                      <a:pt x="2311" y="877"/>
                      <a:pt x="2181" y="1287"/>
                    </a:cubicBezTo>
                    <a:cubicBezTo>
                      <a:pt x="2125" y="1492"/>
                      <a:pt x="2013" y="1678"/>
                      <a:pt x="1864" y="1827"/>
                    </a:cubicBezTo>
                    <a:cubicBezTo>
                      <a:pt x="1728" y="1955"/>
                      <a:pt x="1551" y="2008"/>
                      <a:pt x="1365" y="2008"/>
                    </a:cubicBezTo>
                    <a:cubicBezTo>
                      <a:pt x="1143" y="2008"/>
                      <a:pt x="910" y="1931"/>
                      <a:pt x="727" y="1809"/>
                    </a:cubicBezTo>
                    <a:cubicBezTo>
                      <a:pt x="410" y="1529"/>
                      <a:pt x="168" y="1194"/>
                      <a:pt x="0" y="821"/>
                    </a:cubicBezTo>
                    <a:lnTo>
                      <a:pt x="0" y="821"/>
                    </a:lnTo>
                    <a:lnTo>
                      <a:pt x="3392" y="50268"/>
                    </a:lnTo>
                    <a:cubicBezTo>
                      <a:pt x="4380" y="50045"/>
                      <a:pt x="5349" y="49765"/>
                      <a:pt x="6300" y="49430"/>
                    </a:cubicBezTo>
                    <a:lnTo>
                      <a:pt x="4119" y="21864"/>
                    </a:lnTo>
                    <a:lnTo>
                      <a:pt x="3486" y="13812"/>
                    </a:lnTo>
                    <a:lnTo>
                      <a:pt x="2386" y="1"/>
                    </a:ln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3" name="Google Shape;2451;p56">
                <a:extLst>
                  <a:ext uri="{FF2B5EF4-FFF2-40B4-BE49-F238E27FC236}">
                    <a16:creationId xmlns:a16="http://schemas.microsoft.com/office/drawing/2014/main" id="{3DB530F0-CBAF-481B-92D7-21E1C753F592}"/>
                  </a:ext>
                </a:extLst>
              </p:cNvPr>
              <p:cNvSpPr/>
              <p:nvPr/>
            </p:nvSpPr>
            <p:spPr>
              <a:xfrm flipH="1">
                <a:off x="2318689" y="2182179"/>
                <a:ext cx="200362" cy="1426194"/>
              </a:xfrm>
              <a:custGeom>
                <a:avLst/>
                <a:gdLst/>
                <a:ahLst/>
                <a:cxnLst/>
                <a:rect l="l" t="t" r="r" b="b"/>
                <a:pathLst>
                  <a:path w="7028" h="50026" extrusionOk="0">
                    <a:moveTo>
                      <a:pt x="3635" y="0"/>
                    </a:moveTo>
                    <a:cubicBezTo>
                      <a:pt x="3486" y="746"/>
                      <a:pt x="3300" y="1566"/>
                      <a:pt x="2666" y="1994"/>
                    </a:cubicBezTo>
                    <a:cubicBezTo>
                      <a:pt x="2404" y="2169"/>
                      <a:pt x="2096" y="2258"/>
                      <a:pt x="1784" y="2258"/>
                    </a:cubicBezTo>
                    <a:cubicBezTo>
                      <a:pt x="1499" y="2258"/>
                      <a:pt x="1210" y="2183"/>
                      <a:pt x="951" y="2032"/>
                    </a:cubicBezTo>
                    <a:cubicBezTo>
                      <a:pt x="429" y="1733"/>
                      <a:pt x="75" y="1193"/>
                      <a:pt x="1" y="578"/>
                    </a:cubicBezTo>
                    <a:lnTo>
                      <a:pt x="1" y="578"/>
                    </a:lnTo>
                    <a:lnTo>
                      <a:pt x="3020" y="50025"/>
                    </a:lnTo>
                    <a:cubicBezTo>
                      <a:pt x="4362" y="49932"/>
                      <a:pt x="5704" y="49727"/>
                      <a:pt x="7027" y="49447"/>
                    </a:cubicBezTo>
                    <a:lnTo>
                      <a:pt x="3635" y="0"/>
                    </a:lnTo>
                    <a:close/>
                  </a:path>
                </a:pathLst>
              </a:custGeom>
              <a:solidFill>
                <a:srgbClr val="BA8744"/>
              </a:solidFill>
              <a:ln w="9525" cap="flat" cmpd="sng">
                <a:solidFill>
                  <a:srgbClr val="BA8744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4" name="Google Shape;2452;p56">
                <a:extLst>
                  <a:ext uri="{FF2B5EF4-FFF2-40B4-BE49-F238E27FC236}">
                    <a16:creationId xmlns:a16="http://schemas.microsoft.com/office/drawing/2014/main" id="{5211C56B-A073-4ED8-B4C0-93A278A06110}"/>
                  </a:ext>
                </a:extLst>
              </p:cNvPr>
              <p:cNvSpPr/>
              <p:nvPr/>
            </p:nvSpPr>
            <p:spPr>
              <a:xfrm flipH="1">
                <a:off x="2347398" y="1943587"/>
                <a:ext cx="252932" cy="302994"/>
              </a:xfrm>
              <a:custGeom>
                <a:avLst/>
                <a:gdLst/>
                <a:ahLst/>
                <a:cxnLst/>
                <a:rect l="l" t="t" r="r" b="b"/>
                <a:pathLst>
                  <a:path w="8872" h="10628" extrusionOk="0">
                    <a:moveTo>
                      <a:pt x="5517" y="0"/>
                    </a:moveTo>
                    <a:cubicBezTo>
                      <a:pt x="4268" y="1454"/>
                      <a:pt x="2106" y="1697"/>
                      <a:pt x="2032" y="1697"/>
                    </a:cubicBezTo>
                    <a:lnTo>
                      <a:pt x="0" y="8872"/>
                    </a:lnTo>
                    <a:lnTo>
                      <a:pt x="0" y="8891"/>
                    </a:lnTo>
                    <a:lnTo>
                      <a:pt x="75" y="8891"/>
                    </a:lnTo>
                    <a:cubicBezTo>
                      <a:pt x="75" y="9338"/>
                      <a:pt x="224" y="9767"/>
                      <a:pt x="485" y="10102"/>
                    </a:cubicBezTo>
                    <a:cubicBezTo>
                      <a:pt x="720" y="10401"/>
                      <a:pt x="1076" y="10567"/>
                      <a:pt x="1449" y="10567"/>
                    </a:cubicBezTo>
                    <a:cubicBezTo>
                      <a:pt x="1519" y="10567"/>
                      <a:pt x="1589" y="10561"/>
                      <a:pt x="1659" y="10550"/>
                    </a:cubicBezTo>
                    <a:cubicBezTo>
                      <a:pt x="2013" y="10475"/>
                      <a:pt x="2311" y="10251"/>
                      <a:pt x="2498" y="9953"/>
                    </a:cubicBezTo>
                    <a:cubicBezTo>
                      <a:pt x="2684" y="9655"/>
                      <a:pt x="2796" y="9301"/>
                      <a:pt x="2833" y="8947"/>
                    </a:cubicBezTo>
                    <a:cubicBezTo>
                      <a:pt x="2926" y="9562"/>
                      <a:pt x="3280" y="10102"/>
                      <a:pt x="3802" y="10401"/>
                    </a:cubicBezTo>
                    <a:cubicBezTo>
                      <a:pt x="4061" y="10552"/>
                      <a:pt x="4345" y="10627"/>
                      <a:pt x="4629" y="10627"/>
                    </a:cubicBezTo>
                    <a:cubicBezTo>
                      <a:pt x="4937" y="10627"/>
                      <a:pt x="5245" y="10538"/>
                      <a:pt x="5517" y="10363"/>
                    </a:cubicBezTo>
                    <a:cubicBezTo>
                      <a:pt x="6132" y="9935"/>
                      <a:pt x="6337" y="9115"/>
                      <a:pt x="6486" y="8369"/>
                    </a:cubicBezTo>
                    <a:cubicBezTo>
                      <a:pt x="6654" y="8742"/>
                      <a:pt x="6896" y="9077"/>
                      <a:pt x="7213" y="9338"/>
                    </a:cubicBezTo>
                    <a:cubicBezTo>
                      <a:pt x="7398" y="9472"/>
                      <a:pt x="7635" y="9555"/>
                      <a:pt x="7860" y="9555"/>
                    </a:cubicBezTo>
                    <a:cubicBezTo>
                      <a:pt x="8042" y="9555"/>
                      <a:pt x="8217" y="9501"/>
                      <a:pt x="8350" y="9375"/>
                    </a:cubicBezTo>
                    <a:cubicBezTo>
                      <a:pt x="8499" y="9226"/>
                      <a:pt x="8611" y="9040"/>
                      <a:pt x="8667" y="8835"/>
                    </a:cubicBezTo>
                    <a:cubicBezTo>
                      <a:pt x="8797" y="8425"/>
                      <a:pt x="8872" y="7996"/>
                      <a:pt x="8872" y="7549"/>
                    </a:cubicBezTo>
                    <a:lnTo>
                      <a:pt x="8853" y="7344"/>
                    </a:lnTo>
                    <a:lnTo>
                      <a:pt x="5517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5" name="Google Shape;2453;p56">
                <a:extLst>
                  <a:ext uri="{FF2B5EF4-FFF2-40B4-BE49-F238E27FC236}">
                    <a16:creationId xmlns:a16="http://schemas.microsoft.com/office/drawing/2014/main" id="{0088561C-AA94-46D9-8922-650D62FA5BC4}"/>
                  </a:ext>
                </a:extLst>
              </p:cNvPr>
              <p:cNvSpPr/>
              <p:nvPr/>
            </p:nvSpPr>
            <p:spPr>
              <a:xfrm flipH="1">
                <a:off x="2432925" y="2197574"/>
                <a:ext cx="167405" cy="1412282"/>
              </a:xfrm>
              <a:custGeom>
                <a:avLst/>
                <a:gdLst/>
                <a:ahLst/>
                <a:cxnLst/>
                <a:rect l="l" t="t" r="r" b="b"/>
                <a:pathLst>
                  <a:path w="5872" h="49538" extrusionOk="0">
                    <a:moveTo>
                      <a:pt x="2833" y="38"/>
                    </a:moveTo>
                    <a:lnTo>
                      <a:pt x="2839" y="129"/>
                    </a:lnTo>
                    <a:lnTo>
                      <a:pt x="2839" y="129"/>
                    </a:lnTo>
                    <a:cubicBezTo>
                      <a:pt x="2843" y="105"/>
                      <a:pt x="2848" y="81"/>
                      <a:pt x="2852" y="56"/>
                    </a:cubicBezTo>
                    <a:lnTo>
                      <a:pt x="2833" y="38"/>
                    </a:lnTo>
                    <a:close/>
                    <a:moveTo>
                      <a:pt x="0" y="1"/>
                    </a:moveTo>
                    <a:lnTo>
                      <a:pt x="2926" y="49504"/>
                    </a:lnTo>
                    <a:cubicBezTo>
                      <a:pt x="3332" y="49527"/>
                      <a:pt x="3741" y="49538"/>
                      <a:pt x="4153" y="49538"/>
                    </a:cubicBezTo>
                    <a:cubicBezTo>
                      <a:pt x="4723" y="49538"/>
                      <a:pt x="5297" y="49518"/>
                      <a:pt x="5871" y="49485"/>
                    </a:cubicBezTo>
                    <a:lnTo>
                      <a:pt x="2839" y="129"/>
                    </a:lnTo>
                    <a:lnTo>
                      <a:pt x="2839" y="129"/>
                    </a:lnTo>
                    <a:cubicBezTo>
                      <a:pt x="2779" y="443"/>
                      <a:pt x="2671" y="768"/>
                      <a:pt x="2498" y="1044"/>
                    </a:cubicBezTo>
                    <a:cubicBezTo>
                      <a:pt x="2311" y="1361"/>
                      <a:pt x="2013" y="1566"/>
                      <a:pt x="1659" y="1659"/>
                    </a:cubicBezTo>
                    <a:cubicBezTo>
                      <a:pt x="1602" y="1666"/>
                      <a:pt x="1546" y="1670"/>
                      <a:pt x="1491" y="1670"/>
                    </a:cubicBezTo>
                    <a:cubicBezTo>
                      <a:pt x="1106" y="1670"/>
                      <a:pt x="748" y="1503"/>
                      <a:pt x="503" y="1193"/>
                    </a:cubicBezTo>
                    <a:cubicBezTo>
                      <a:pt x="224" y="858"/>
                      <a:pt x="75" y="429"/>
                      <a:pt x="75" y="1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6" name="Google Shape;2454;p56">
                <a:extLst>
                  <a:ext uri="{FF2B5EF4-FFF2-40B4-BE49-F238E27FC236}">
                    <a16:creationId xmlns:a16="http://schemas.microsoft.com/office/drawing/2014/main" id="{64624D65-D37A-4908-B19E-879D4A704310}"/>
                  </a:ext>
                </a:extLst>
              </p:cNvPr>
              <p:cNvSpPr/>
              <p:nvPr/>
            </p:nvSpPr>
            <p:spPr>
              <a:xfrm flipH="1">
                <a:off x="2443559" y="1884602"/>
                <a:ext cx="99383" cy="107365"/>
              </a:xfrm>
              <a:custGeom>
                <a:avLst/>
                <a:gdLst/>
                <a:ahLst/>
                <a:cxnLst/>
                <a:rect l="l" t="t" r="r" b="b"/>
                <a:pathLst>
                  <a:path w="3486" h="3766" extrusionOk="0">
                    <a:moveTo>
                      <a:pt x="2553" y="1"/>
                    </a:moveTo>
                    <a:lnTo>
                      <a:pt x="783" y="970"/>
                    </a:lnTo>
                    <a:lnTo>
                      <a:pt x="0" y="3766"/>
                    </a:lnTo>
                    <a:cubicBezTo>
                      <a:pt x="75" y="3747"/>
                      <a:pt x="2237" y="3523"/>
                      <a:pt x="3485" y="2069"/>
                    </a:cubicBezTo>
                    <a:lnTo>
                      <a:pt x="2553" y="1"/>
                    </a:lnTo>
                    <a:close/>
                  </a:path>
                </a:pathLst>
              </a:custGeom>
              <a:solidFill>
                <a:srgbClr val="22292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7" name="Google Shape;2455;p56">
                <a:extLst>
                  <a:ext uri="{FF2B5EF4-FFF2-40B4-BE49-F238E27FC236}">
                    <a16:creationId xmlns:a16="http://schemas.microsoft.com/office/drawing/2014/main" id="{71B2D09E-3E1F-4D4D-8BF5-DBDE99B2983E}"/>
                  </a:ext>
                </a:extLst>
              </p:cNvPr>
              <p:cNvSpPr/>
              <p:nvPr/>
            </p:nvSpPr>
            <p:spPr>
              <a:xfrm flipH="1">
                <a:off x="2474377" y="2678579"/>
                <a:ext cx="133936" cy="207432"/>
              </a:xfrm>
              <a:custGeom>
                <a:avLst/>
                <a:gdLst/>
                <a:ahLst/>
                <a:cxnLst/>
                <a:rect l="l" t="t" r="r" b="b"/>
                <a:pathLst>
                  <a:path w="4698" h="7276" extrusionOk="0">
                    <a:moveTo>
                      <a:pt x="1542" y="1"/>
                    </a:moveTo>
                    <a:cubicBezTo>
                      <a:pt x="1421" y="1"/>
                      <a:pt x="1291" y="43"/>
                      <a:pt x="1193" y="127"/>
                    </a:cubicBezTo>
                    <a:cubicBezTo>
                      <a:pt x="1100" y="220"/>
                      <a:pt x="1026" y="332"/>
                      <a:pt x="988" y="481"/>
                    </a:cubicBezTo>
                    <a:cubicBezTo>
                      <a:pt x="280" y="2382"/>
                      <a:pt x="1" y="4469"/>
                      <a:pt x="709" y="6464"/>
                    </a:cubicBezTo>
                    <a:cubicBezTo>
                      <a:pt x="783" y="6780"/>
                      <a:pt x="1007" y="7060"/>
                      <a:pt x="1324" y="7209"/>
                    </a:cubicBezTo>
                    <a:cubicBezTo>
                      <a:pt x="1460" y="7251"/>
                      <a:pt x="1596" y="7275"/>
                      <a:pt x="1732" y="7275"/>
                    </a:cubicBezTo>
                    <a:cubicBezTo>
                      <a:pt x="1838" y="7275"/>
                      <a:pt x="1944" y="7260"/>
                      <a:pt x="2051" y="7228"/>
                    </a:cubicBezTo>
                    <a:cubicBezTo>
                      <a:pt x="2274" y="7172"/>
                      <a:pt x="2479" y="7060"/>
                      <a:pt x="2666" y="6930"/>
                    </a:cubicBezTo>
                    <a:cubicBezTo>
                      <a:pt x="3355" y="6501"/>
                      <a:pt x="3952" y="5942"/>
                      <a:pt x="4418" y="5271"/>
                    </a:cubicBezTo>
                    <a:cubicBezTo>
                      <a:pt x="4567" y="5047"/>
                      <a:pt x="4697" y="4768"/>
                      <a:pt x="4492" y="4563"/>
                    </a:cubicBezTo>
                    <a:cubicBezTo>
                      <a:pt x="4368" y="4438"/>
                      <a:pt x="4174" y="4389"/>
                      <a:pt x="3975" y="4389"/>
                    </a:cubicBezTo>
                    <a:cubicBezTo>
                      <a:pt x="3817" y="4389"/>
                      <a:pt x="3655" y="4420"/>
                      <a:pt x="3523" y="4469"/>
                    </a:cubicBezTo>
                    <a:cubicBezTo>
                      <a:pt x="3225" y="4600"/>
                      <a:pt x="2927" y="4730"/>
                      <a:pt x="2610" y="4805"/>
                    </a:cubicBezTo>
                    <a:cubicBezTo>
                      <a:pt x="3188" y="4320"/>
                      <a:pt x="3691" y="3742"/>
                      <a:pt x="4101" y="3090"/>
                    </a:cubicBezTo>
                    <a:cubicBezTo>
                      <a:pt x="4157" y="2997"/>
                      <a:pt x="4194" y="2904"/>
                      <a:pt x="4213" y="2792"/>
                    </a:cubicBezTo>
                    <a:cubicBezTo>
                      <a:pt x="4194" y="2661"/>
                      <a:pt x="4101" y="2550"/>
                      <a:pt x="3970" y="2531"/>
                    </a:cubicBezTo>
                    <a:cubicBezTo>
                      <a:pt x="3940" y="2527"/>
                      <a:pt x="3908" y="2524"/>
                      <a:pt x="3876" y="2524"/>
                    </a:cubicBezTo>
                    <a:cubicBezTo>
                      <a:pt x="3772" y="2524"/>
                      <a:pt x="3664" y="2549"/>
                      <a:pt x="3579" y="2606"/>
                    </a:cubicBezTo>
                    <a:lnTo>
                      <a:pt x="2610" y="3071"/>
                    </a:lnTo>
                    <a:cubicBezTo>
                      <a:pt x="3039" y="2568"/>
                      <a:pt x="3393" y="1990"/>
                      <a:pt x="3635" y="1375"/>
                    </a:cubicBezTo>
                    <a:cubicBezTo>
                      <a:pt x="3691" y="1245"/>
                      <a:pt x="3728" y="1059"/>
                      <a:pt x="3579" y="965"/>
                    </a:cubicBezTo>
                    <a:cubicBezTo>
                      <a:pt x="3514" y="933"/>
                      <a:pt x="3443" y="913"/>
                      <a:pt x="3369" y="913"/>
                    </a:cubicBezTo>
                    <a:cubicBezTo>
                      <a:pt x="3316" y="913"/>
                      <a:pt x="3261" y="923"/>
                      <a:pt x="3206" y="947"/>
                    </a:cubicBezTo>
                    <a:cubicBezTo>
                      <a:pt x="3113" y="984"/>
                      <a:pt x="3020" y="1059"/>
                      <a:pt x="2945" y="1152"/>
                    </a:cubicBezTo>
                    <a:lnTo>
                      <a:pt x="1958" y="2066"/>
                    </a:lnTo>
                    <a:lnTo>
                      <a:pt x="1958" y="2066"/>
                    </a:lnTo>
                    <a:lnTo>
                      <a:pt x="1958" y="555"/>
                    </a:lnTo>
                    <a:cubicBezTo>
                      <a:pt x="1995" y="332"/>
                      <a:pt x="1864" y="108"/>
                      <a:pt x="1659" y="15"/>
                    </a:cubicBezTo>
                    <a:cubicBezTo>
                      <a:pt x="1622" y="5"/>
                      <a:pt x="1582" y="1"/>
                      <a:pt x="1542" y="1"/>
                    </a:cubicBezTo>
                    <a:close/>
                  </a:path>
                </a:pathLst>
              </a:custGeom>
              <a:solidFill>
                <a:srgbClr val="E6B8A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8" name="Google Shape;2456;p56">
                <a:extLst>
                  <a:ext uri="{FF2B5EF4-FFF2-40B4-BE49-F238E27FC236}">
                    <a16:creationId xmlns:a16="http://schemas.microsoft.com/office/drawing/2014/main" id="{6263E9D7-63DC-4FED-BD5B-81B15A6F4C60}"/>
                  </a:ext>
                </a:extLst>
              </p:cNvPr>
              <p:cNvSpPr/>
              <p:nvPr/>
            </p:nvSpPr>
            <p:spPr>
              <a:xfrm flipH="1">
                <a:off x="1520607" y="3775180"/>
                <a:ext cx="218921" cy="147563"/>
              </a:xfrm>
              <a:custGeom>
                <a:avLst/>
                <a:gdLst/>
                <a:ahLst/>
                <a:cxnLst/>
                <a:rect l="l" t="t" r="r" b="b"/>
                <a:pathLst>
                  <a:path w="7679" h="5176" extrusionOk="0">
                    <a:moveTo>
                      <a:pt x="4660" y="1"/>
                    </a:moveTo>
                    <a:cubicBezTo>
                      <a:pt x="3359" y="286"/>
                      <a:pt x="2031" y="423"/>
                      <a:pt x="699" y="423"/>
                    </a:cubicBezTo>
                    <a:cubicBezTo>
                      <a:pt x="466" y="423"/>
                      <a:pt x="233" y="419"/>
                      <a:pt x="0" y="411"/>
                    </a:cubicBezTo>
                    <a:lnTo>
                      <a:pt x="0" y="411"/>
                    </a:lnTo>
                    <a:cubicBezTo>
                      <a:pt x="0" y="1100"/>
                      <a:pt x="19" y="1771"/>
                      <a:pt x="37" y="2442"/>
                    </a:cubicBezTo>
                    <a:cubicBezTo>
                      <a:pt x="37" y="2945"/>
                      <a:pt x="56" y="3486"/>
                      <a:pt x="317" y="3915"/>
                    </a:cubicBezTo>
                    <a:cubicBezTo>
                      <a:pt x="708" y="4548"/>
                      <a:pt x="1510" y="4791"/>
                      <a:pt x="2255" y="4940"/>
                    </a:cubicBezTo>
                    <a:cubicBezTo>
                      <a:pt x="3167" y="5093"/>
                      <a:pt x="4084" y="5176"/>
                      <a:pt x="5001" y="5176"/>
                    </a:cubicBezTo>
                    <a:cubicBezTo>
                      <a:pt x="5640" y="5176"/>
                      <a:pt x="6279" y="5136"/>
                      <a:pt x="6915" y="5052"/>
                    </a:cubicBezTo>
                    <a:cubicBezTo>
                      <a:pt x="7138" y="5052"/>
                      <a:pt x="7362" y="4958"/>
                      <a:pt x="7530" y="4791"/>
                    </a:cubicBezTo>
                    <a:cubicBezTo>
                      <a:pt x="7623" y="4660"/>
                      <a:pt x="7660" y="4492"/>
                      <a:pt x="7660" y="4325"/>
                    </a:cubicBezTo>
                    <a:cubicBezTo>
                      <a:pt x="7679" y="3057"/>
                      <a:pt x="6710" y="2013"/>
                      <a:pt x="5797" y="1100"/>
                    </a:cubicBezTo>
                    <a:lnTo>
                      <a:pt x="5778" y="1100"/>
                    </a:lnTo>
                    <a:lnTo>
                      <a:pt x="4660" y="1"/>
                    </a:lnTo>
                    <a:close/>
                  </a:path>
                </a:pathLst>
              </a:custGeom>
              <a:solidFill>
                <a:srgbClr val="22292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9" name="Google Shape;2457;p56">
                <a:extLst>
                  <a:ext uri="{FF2B5EF4-FFF2-40B4-BE49-F238E27FC236}">
                    <a16:creationId xmlns:a16="http://schemas.microsoft.com/office/drawing/2014/main" id="{72D2598B-F336-449A-817D-56CCF587C620}"/>
                  </a:ext>
                </a:extLst>
              </p:cNvPr>
              <p:cNvSpPr/>
              <p:nvPr/>
            </p:nvSpPr>
            <p:spPr>
              <a:xfrm flipH="1">
                <a:off x="1574803" y="3696067"/>
                <a:ext cx="220518" cy="91200"/>
              </a:xfrm>
              <a:custGeom>
                <a:avLst/>
                <a:gdLst/>
                <a:ahLst/>
                <a:cxnLst/>
                <a:rect l="l" t="t" r="r" b="b"/>
                <a:pathLst>
                  <a:path w="7735" h="3199" extrusionOk="0">
                    <a:moveTo>
                      <a:pt x="6498" y="1"/>
                    </a:moveTo>
                    <a:cubicBezTo>
                      <a:pt x="6306" y="1"/>
                      <a:pt x="6114" y="24"/>
                      <a:pt x="5927" y="73"/>
                    </a:cubicBezTo>
                    <a:cubicBezTo>
                      <a:pt x="4796" y="403"/>
                      <a:pt x="3232" y="465"/>
                      <a:pt x="2162" y="465"/>
                    </a:cubicBezTo>
                    <a:cubicBezTo>
                      <a:pt x="1663" y="465"/>
                      <a:pt x="1271" y="452"/>
                      <a:pt x="1081" y="446"/>
                    </a:cubicBezTo>
                    <a:lnTo>
                      <a:pt x="1081" y="483"/>
                    </a:lnTo>
                    <a:cubicBezTo>
                      <a:pt x="1048" y="481"/>
                      <a:pt x="1015" y="479"/>
                      <a:pt x="982" y="479"/>
                    </a:cubicBezTo>
                    <a:cubicBezTo>
                      <a:pt x="754" y="479"/>
                      <a:pt x="531" y="535"/>
                      <a:pt x="336" y="632"/>
                    </a:cubicBezTo>
                    <a:cubicBezTo>
                      <a:pt x="93" y="763"/>
                      <a:pt x="0" y="1061"/>
                      <a:pt x="130" y="1284"/>
                    </a:cubicBezTo>
                    <a:cubicBezTo>
                      <a:pt x="242" y="1434"/>
                      <a:pt x="410" y="1527"/>
                      <a:pt x="596" y="1583"/>
                    </a:cubicBezTo>
                    <a:cubicBezTo>
                      <a:pt x="764" y="1657"/>
                      <a:pt x="932" y="1806"/>
                      <a:pt x="895" y="1974"/>
                    </a:cubicBezTo>
                    <a:cubicBezTo>
                      <a:pt x="839" y="2254"/>
                      <a:pt x="410" y="2272"/>
                      <a:pt x="280" y="2496"/>
                    </a:cubicBezTo>
                    <a:cubicBezTo>
                      <a:pt x="186" y="2701"/>
                      <a:pt x="261" y="2943"/>
                      <a:pt x="466" y="3055"/>
                    </a:cubicBezTo>
                    <a:cubicBezTo>
                      <a:pt x="621" y="3133"/>
                      <a:pt x="803" y="3172"/>
                      <a:pt x="977" y="3172"/>
                    </a:cubicBezTo>
                    <a:cubicBezTo>
                      <a:pt x="1012" y="3172"/>
                      <a:pt x="1047" y="3170"/>
                      <a:pt x="1081" y="3167"/>
                    </a:cubicBezTo>
                    <a:cubicBezTo>
                      <a:pt x="1379" y="3186"/>
                      <a:pt x="1677" y="3186"/>
                      <a:pt x="1976" y="3186"/>
                    </a:cubicBezTo>
                    <a:lnTo>
                      <a:pt x="1957" y="3186"/>
                    </a:lnTo>
                    <a:cubicBezTo>
                      <a:pt x="2190" y="3194"/>
                      <a:pt x="2423" y="3198"/>
                      <a:pt x="2656" y="3198"/>
                    </a:cubicBezTo>
                    <a:cubicBezTo>
                      <a:pt x="3988" y="3198"/>
                      <a:pt x="5316" y="3061"/>
                      <a:pt x="6617" y="2776"/>
                    </a:cubicBezTo>
                    <a:cubicBezTo>
                      <a:pt x="6710" y="2757"/>
                      <a:pt x="6822" y="2720"/>
                      <a:pt x="6915" y="2701"/>
                    </a:cubicBezTo>
                    <a:cubicBezTo>
                      <a:pt x="7288" y="2608"/>
                      <a:pt x="7735" y="2328"/>
                      <a:pt x="7679" y="1974"/>
                    </a:cubicBezTo>
                    <a:cubicBezTo>
                      <a:pt x="7623" y="1639"/>
                      <a:pt x="7194" y="1508"/>
                      <a:pt x="6840" y="1471"/>
                    </a:cubicBezTo>
                    <a:cubicBezTo>
                      <a:pt x="7138" y="1340"/>
                      <a:pt x="7455" y="1191"/>
                      <a:pt x="7549" y="893"/>
                    </a:cubicBezTo>
                    <a:cubicBezTo>
                      <a:pt x="7642" y="539"/>
                      <a:pt x="7362" y="166"/>
                      <a:pt x="7008" y="54"/>
                    </a:cubicBezTo>
                    <a:cubicBezTo>
                      <a:pt x="6841" y="19"/>
                      <a:pt x="6669" y="1"/>
                      <a:pt x="6498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0" name="Google Shape;2458;p56">
                <a:extLst>
                  <a:ext uri="{FF2B5EF4-FFF2-40B4-BE49-F238E27FC236}">
                    <a16:creationId xmlns:a16="http://schemas.microsoft.com/office/drawing/2014/main" id="{03C5CCAB-8122-4992-A688-82391BAF3860}"/>
                  </a:ext>
                </a:extLst>
              </p:cNvPr>
              <p:cNvSpPr/>
              <p:nvPr/>
            </p:nvSpPr>
            <p:spPr>
              <a:xfrm flipH="1">
                <a:off x="1620503" y="2867081"/>
                <a:ext cx="566960" cy="849684"/>
              </a:xfrm>
              <a:custGeom>
                <a:avLst/>
                <a:gdLst/>
                <a:ahLst/>
                <a:cxnLst/>
                <a:rect l="l" t="t" r="r" b="b"/>
                <a:pathLst>
                  <a:path w="19887" h="29804" extrusionOk="0">
                    <a:moveTo>
                      <a:pt x="2460" y="1"/>
                    </a:moveTo>
                    <a:lnTo>
                      <a:pt x="56" y="28592"/>
                    </a:lnTo>
                    <a:lnTo>
                      <a:pt x="0" y="29244"/>
                    </a:lnTo>
                    <a:lnTo>
                      <a:pt x="0" y="29281"/>
                    </a:lnTo>
                    <a:lnTo>
                      <a:pt x="6710" y="29803"/>
                    </a:lnTo>
                    <a:lnTo>
                      <a:pt x="6728" y="29654"/>
                    </a:lnTo>
                    <a:lnTo>
                      <a:pt x="10717" y="5797"/>
                    </a:lnTo>
                    <a:lnTo>
                      <a:pt x="14724" y="29505"/>
                    </a:lnTo>
                    <a:lnTo>
                      <a:pt x="14836" y="29505"/>
                    </a:lnTo>
                    <a:cubicBezTo>
                      <a:pt x="15043" y="29518"/>
                      <a:pt x="15488" y="29538"/>
                      <a:pt x="16052" y="29538"/>
                    </a:cubicBezTo>
                    <a:cubicBezTo>
                      <a:pt x="17115" y="29538"/>
                      <a:pt x="18598" y="29468"/>
                      <a:pt x="19682" y="29151"/>
                    </a:cubicBezTo>
                    <a:cubicBezTo>
                      <a:pt x="19757" y="29114"/>
                      <a:pt x="19831" y="29095"/>
                      <a:pt x="19887" y="29076"/>
                    </a:cubicBezTo>
                    <a:lnTo>
                      <a:pt x="19328" y="299"/>
                    </a:lnTo>
                    <a:cubicBezTo>
                      <a:pt x="16732" y="1312"/>
                      <a:pt x="13993" y="1817"/>
                      <a:pt x="11257" y="1817"/>
                    </a:cubicBezTo>
                    <a:cubicBezTo>
                      <a:pt x="8256" y="1817"/>
                      <a:pt x="5258" y="1210"/>
                      <a:pt x="2460" y="1"/>
                    </a:cubicBezTo>
                    <a:close/>
                  </a:path>
                </a:pathLst>
              </a:custGeom>
              <a:solidFill>
                <a:srgbClr val="B04B6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1" name="Google Shape;2459;p56">
                <a:extLst>
                  <a:ext uri="{FF2B5EF4-FFF2-40B4-BE49-F238E27FC236}">
                    <a16:creationId xmlns:a16="http://schemas.microsoft.com/office/drawing/2014/main" id="{1A09E268-88CA-4685-B4C1-9A85EDE43E1F}"/>
                  </a:ext>
                </a:extLst>
              </p:cNvPr>
              <p:cNvSpPr/>
              <p:nvPr/>
            </p:nvSpPr>
            <p:spPr>
              <a:xfrm flipH="1">
                <a:off x="1964265" y="3700800"/>
                <a:ext cx="245520" cy="81051"/>
              </a:xfrm>
              <a:custGeom>
                <a:avLst/>
                <a:gdLst/>
                <a:ahLst/>
                <a:cxnLst/>
                <a:rect l="l" t="t" r="r" b="b"/>
                <a:pathLst>
                  <a:path w="8612" h="2843" extrusionOk="0">
                    <a:moveTo>
                      <a:pt x="783" y="0"/>
                    </a:moveTo>
                    <a:cubicBezTo>
                      <a:pt x="131" y="37"/>
                      <a:pt x="56" y="951"/>
                      <a:pt x="671" y="1100"/>
                    </a:cubicBezTo>
                    <a:cubicBezTo>
                      <a:pt x="410" y="1212"/>
                      <a:pt x="131" y="1361"/>
                      <a:pt x="37" y="1659"/>
                    </a:cubicBezTo>
                    <a:cubicBezTo>
                      <a:pt x="0" y="1920"/>
                      <a:pt x="112" y="2199"/>
                      <a:pt x="354" y="2349"/>
                    </a:cubicBezTo>
                    <a:cubicBezTo>
                      <a:pt x="578" y="2479"/>
                      <a:pt x="839" y="2572"/>
                      <a:pt x="1118" y="2610"/>
                    </a:cubicBezTo>
                    <a:cubicBezTo>
                      <a:pt x="1286" y="2628"/>
                      <a:pt x="1473" y="2665"/>
                      <a:pt x="1640" y="2684"/>
                    </a:cubicBezTo>
                    <a:lnTo>
                      <a:pt x="1640" y="2665"/>
                    </a:lnTo>
                    <a:cubicBezTo>
                      <a:pt x="2661" y="2805"/>
                      <a:pt x="3674" y="2843"/>
                      <a:pt x="4688" y="2843"/>
                    </a:cubicBezTo>
                    <a:cubicBezTo>
                      <a:pt x="5305" y="2843"/>
                      <a:pt x="5922" y="2829"/>
                      <a:pt x="6542" y="2815"/>
                    </a:cubicBezTo>
                    <a:lnTo>
                      <a:pt x="6766" y="2815"/>
                    </a:lnTo>
                    <a:cubicBezTo>
                      <a:pt x="7232" y="2815"/>
                      <a:pt x="7698" y="2740"/>
                      <a:pt x="8126" y="2610"/>
                    </a:cubicBezTo>
                    <a:cubicBezTo>
                      <a:pt x="8238" y="2572"/>
                      <a:pt x="8331" y="2516"/>
                      <a:pt x="8406" y="2423"/>
                    </a:cubicBezTo>
                    <a:cubicBezTo>
                      <a:pt x="8462" y="2255"/>
                      <a:pt x="8425" y="2088"/>
                      <a:pt x="8294" y="1994"/>
                    </a:cubicBezTo>
                    <a:cubicBezTo>
                      <a:pt x="8164" y="1883"/>
                      <a:pt x="8015" y="1827"/>
                      <a:pt x="7866" y="1789"/>
                    </a:cubicBezTo>
                    <a:cubicBezTo>
                      <a:pt x="8220" y="1603"/>
                      <a:pt x="8611" y="1342"/>
                      <a:pt x="8574" y="951"/>
                    </a:cubicBezTo>
                    <a:cubicBezTo>
                      <a:pt x="8518" y="671"/>
                      <a:pt x="8276" y="447"/>
                      <a:pt x="7996" y="410"/>
                    </a:cubicBezTo>
                    <a:cubicBezTo>
                      <a:pt x="7912" y="401"/>
                      <a:pt x="7833" y="396"/>
                      <a:pt x="7756" y="396"/>
                    </a:cubicBezTo>
                    <a:cubicBezTo>
                      <a:pt x="7679" y="396"/>
                      <a:pt x="7605" y="401"/>
                      <a:pt x="7530" y="410"/>
                    </a:cubicBezTo>
                    <a:lnTo>
                      <a:pt x="7493" y="541"/>
                    </a:lnTo>
                    <a:lnTo>
                      <a:pt x="783" y="19"/>
                    </a:lnTo>
                    <a:lnTo>
                      <a:pt x="783" y="0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2" name="Google Shape;2460;p56">
                <a:extLst>
                  <a:ext uri="{FF2B5EF4-FFF2-40B4-BE49-F238E27FC236}">
                    <a16:creationId xmlns:a16="http://schemas.microsoft.com/office/drawing/2014/main" id="{0983AE32-30A8-4FCF-8470-CDDACD74C4B9}"/>
                  </a:ext>
                </a:extLst>
              </p:cNvPr>
              <p:cNvSpPr/>
              <p:nvPr/>
            </p:nvSpPr>
            <p:spPr>
              <a:xfrm flipH="1">
                <a:off x="2009965" y="3777318"/>
                <a:ext cx="235969" cy="161817"/>
              </a:xfrm>
              <a:custGeom>
                <a:avLst/>
                <a:gdLst/>
                <a:ahLst/>
                <a:cxnLst/>
                <a:rect l="l" t="t" r="r" b="b"/>
                <a:pathLst>
                  <a:path w="8277" h="5676" extrusionOk="0">
                    <a:moveTo>
                      <a:pt x="2908" y="0"/>
                    </a:moveTo>
                    <a:cubicBezTo>
                      <a:pt x="1976" y="839"/>
                      <a:pt x="1194" y="1845"/>
                      <a:pt x="616" y="2964"/>
                    </a:cubicBezTo>
                    <a:cubicBezTo>
                      <a:pt x="262" y="3616"/>
                      <a:pt x="1" y="4473"/>
                      <a:pt x="429" y="5070"/>
                    </a:cubicBezTo>
                    <a:cubicBezTo>
                      <a:pt x="778" y="5561"/>
                      <a:pt x="1438" y="5675"/>
                      <a:pt x="2052" y="5675"/>
                    </a:cubicBezTo>
                    <a:cubicBezTo>
                      <a:pt x="2159" y="5675"/>
                      <a:pt x="2265" y="5672"/>
                      <a:pt x="2368" y="5666"/>
                    </a:cubicBezTo>
                    <a:cubicBezTo>
                      <a:pt x="4194" y="5573"/>
                      <a:pt x="6002" y="5256"/>
                      <a:pt x="7736" y="4697"/>
                    </a:cubicBezTo>
                    <a:cubicBezTo>
                      <a:pt x="7866" y="4678"/>
                      <a:pt x="7978" y="4622"/>
                      <a:pt x="8071" y="4529"/>
                    </a:cubicBezTo>
                    <a:cubicBezTo>
                      <a:pt x="8202" y="4361"/>
                      <a:pt x="8258" y="4156"/>
                      <a:pt x="8239" y="3951"/>
                    </a:cubicBezTo>
                    <a:cubicBezTo>
                      <a:pt x="8276" y="2665"/>
                      <a:pt x="8202" y="1398"/>
                      <a:pt x="8034" y="131"/>
                    </a:cubicBezTo>
                    <a:lnTo>
                      <a:pt x="7792" y="131"/>
                    </a:lnTo>
                    <a:cubicBezTo>
                      <a:pt x="7156" y="145"/>
                      <a:pt x="6514" y="160"/>
                      <a:pt x="5872" y="160"/>
                    </a:cubicBezTo>
                    <a:cubicBezTo>
                      <a:pt x="4877" y="160"/>
                      <a:pt x="3883" y="125"/>
                      <a:pt x="2908" y="0"/>
                    </a:cubicBezTo>
                    <a:close/>
                  </a:path>
                </a:pathLst>
              </a:custGeom>
              <a:solidFill>
                <a:srgbClr val="22292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3" name="Google Shape;2461;p56">
                <a:extLst>
                  <a:ext uri="{FF2B5EF4-FFF2-40B4-BE49-F238E27FC236}">
                    <a16:creationId xmlns:a16="http://schemas.microsoft.com/office/drawing/2014/main" id="{B44A8E38-A321-46B3-9F47-3EBEC1949294}"/>
                  </a:ext>
                </a:extLst>
              </p:cNvPr>
              <p:cNvSpPr/>
              <p:nvPr/>
            </p:nvSpPr>
            <p:spPr>
              <a:xfrm flipH="1">
                <a:off x="1620503" y="2883417"/>
                <a:ext cx="58985" cy="813819"/>
              </a:xfrm>
              <a:custGeom>
                <a:avLst/>
                <a:gdLst/>
                <a:ahLst/>
                <a:cxnLst/>
                <a:rect l="l" t="t" r="r" b="b"/>
                <a:pathLst>
                  <a:path w="2069" h="28546" extrusionOk="0">
                    <a:moveTo>
                      <a:pt x="333" y="1"/>
                    </a:moveTo>
                    <a:cubicBezTo>
                      <a:pt x="163" y="1"/>
                      <a:pt x="0" y="108"/>
                      <a:pt x="19" y="322"/>
                    </a:cubicBezTo>
                    <a:lnTo>
                      <a:pt x="1081" y="22092"/>
                    </a:lnTo>
                    <a:lnTo>
                      <a:pt x="1379" y="28224"/>
                    </a:lnTo>
                    <a:cubicBezTo>
                      <a:pt x="1389" y="28438"/>
                      <a:pt x="1566" y="28545"/>
                      <a:pt x="1736" y="28545"/>
                    </a:cubicBezTo>
                    <a:cubicBezTo>
                      <a:pt x="1906" y="28545"/>
                      <a:pt x="2069" y="28438"/>
                      <a:pt x="2050" y="28224"/>
                    </a:cubicBezTo>
                    <a:cubicBezTo>
                      <a:pt x="1696" y="20974"/>
                      <a:pt x="1342" y="13723"/>
                      <a:pt x="988" y="6473"/>
                    </a:cubicBezTo>
                    <a:lnTo>
                      <a:pt x="690" y="322"/>
                    </a:lnTo>
                    <a:cubicBezTo>
                      <a:pt x="680" y="108"/>
                      <a:pt x="503" y="1"/>
                      <a:pt x="333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4" name="Google Shape;2462;p56">
                <a:extLst>
                  <a:ext uri="{FF2B5EF4-FFF2-40B4-BE49-F238E27FC236}">
                    <a16:creationId xmlns:a16="http://schemas.microsoft.com/office/drawing/2014/main" id="{15AEA380-F953-4CC2-B4A9-F9957B218B45}"/>
                  </a:ext>
                </a:extLst>
              </p:cNvPr>
              <p:cNvSpPr/>
              <p:nvPr/>
            </p:nvSpPr>
            <p:spPr>
              <a:xfrm flipH="1">
                <a:off x="1506214" y="2187482"/>
                <a:ext cx="741317" cy="731823"/>
              </a:xfrm>
              <a:custGeom>
                <a:avLst/>
                <a:gdLst/>
                <a:ahLst/>
                <a:cxnLst/>
                <a:rect l="l" t="t" r="r" b="b"/>
                <a:pathLst>
                  <a:path w="26002" h="25669" extrusionOk="0">
                    <a:moveTo>
                      <a:pt x="5238" y="0"/>
                    </a:moveTo>
                    <a:lnTo>
                      <a:pt x="1" y="7456"/>
                    </a:lnTo>
                    <a:lnTo>
                      <a:pt x="653" y="7940"/>
                    </a:lnTo>
                    <a:lnTo>
                      <a:pt x="4884" y="11053"/>
                    </a:lnTo>
                    <a:lnTo>
                      <a:pt x="4884" y="20782"/>
                    </a:lnTo>
                    <a:cubicBezTo>
                      <a:pt x="4884" y="20782"/>
                      <a:pt x="3617" y="20950"/>
                      <a:pt x="4176" y="22049"/>
                    </a:cubicBezTo>
                    <a:cubicBezTo>
                      <a:pt x="4176" y="22049"/>
                      <a:pt x="3132" y="22963"/>
                      <a:pt x="4045" y="23596"/>
                    </a:cubicBezTo>
                    <a:cubicBezTo>
                      <a:pt x="4045" y="23596"/>
                      <a:pt x="4232" y="23690"/>
                      <a:pt x="4567" y="23839"/>
                    </a:cubicBezTo>
                    <a:cubicBezTo>
                      <a:pt x="7374" y="25057"/>
                      <a:pt x="10370" y="25669"/>
                      <a:pt x="13367" y="25669"/>
                    </a:cubicBezTo>
                    <a:cubicBezTo>
                      <a:pt x="16102" y="25669"/>
                      <a:pt x="18838" y="25160"/>
                      <a:pt x="21435" y="24137"/>
                    </a:cubicBezTo>
                    <a:cubicBezTo>
                      <a:pt x="21752" y="24006"/>
                      <a:pt x="21919" y="23913"/>
                      <a:pt x="21919" y="23913"/>
                    </a:cubicBezTo>
                    <a:cubicBezTo>
                      <a:pt x="21919" y="23913"/>
                      <a:pt x="22404" y="23186"/>
                      <a:pt x="20969" y="23037"/>
                    </a:cubicBezTo>
                    <a:cubicBezTo>
                      <a:pt x="20969" y="23037"/>
                      <a:pt x="21845" y="22236"/>
                      <a:pt x="21099" y="21789"/>
                    </a:cubicBezTo>
                    <a:lnTo>
                      <a:pt x="20764" y="16365"/>
                    </a:lnTo>
                    <a:lnTo>
                      <a:pt x="20279" y="10046"/>
                    </a:lnTo>
                    <a:lnTo>
                      <a:pt x="21323" y="10811"/>
                    </a:lnTo>
                    <a:lnTo>
                      <a:pt x="23094" y="11985"/>
                    </a:lnTo>
                    <a:lnTo>
                      <a:pt x="25815" y="5797"/>
                    </a:lnTo>
                    <a:lnTo>
                      <a:pt x="26001" y="5387"/>
                    </a:lnTo>
                    <a:lnTo>
                      <a:pt x="20298" y="1566"/>
                    </a:lnTo>
                    <a:lnTo>
                      <a:pt x="14576" y="0"/>
                    </a:lnTo>
                    <a:cubicBezTo>
                      <a:pt x="14203" y="1846"/>
                      <a:pt x="12563" y="4194"/>
                      <a:pt x="12563" y="4194"/>
                    </a:cubicBezTo>
                    <a:cubicBezTo>
                      <a:pt x="10177" y="1995"/>
                      <a:pt x="10345" y="0"/>
                      <a:pt x="10345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5" name="Google Shape;2463;p56">
                <a:extLst>
                  <a:ext uri="{FF2B5EF4-FFF2-40B4-BE49-F238E27FC236}">
                    <a16:creationId xmlns:a16="http://schemas.microsoft.com/office/drawing/2014/main" id="{A37679EB-3DE0-4BFF-9950-5CD62D7F0147}"/>
                  </a:ext>
                </a:extLst>
              </p:cNvPr>
              <p:cNvSpPr/>
              <p:nvPr/>
            </p:nvSpPr>
            <p:spPr>
              <a:xfrm flipH="1">
                <a:off x="1600290" y="2692263"/>
                <a:ext cx="180690" cy="178039"/>
              </a:xfrm>
              <a:custGeom>
                <a:avLst/>
                <a:gdLst/>
                <a:ahLst/>
                <a:cxnLst/>
                <a:rect l="l" t="t" r="r" b="b"/>
                <a:pathLst>
                  <a:path w="6338" h="6245" extrusionOk="0">
                    <a:moveTo>
                      <a:pt x="3970" y="1"/>
                    </a:moveTo>
                    <a:cubicBezTo>
                      <a:pt x="2796" y="38"/>
                      <a:pt x="1640" y="336"/>
                      <a:pt x="597" y="877"/>
                    </a:cubicBezTo>
                    <a:cubicBezTo>
                      <a:pt x="503" y="914"/>
                      <a:pt x="410" y="989"/>
                      <a:pt x="336" y="1063"/>
                    </a:cubicBezTo>
                    <a:cubicBezTo>
                      <a:pt x="261" y="1138"/>
                      <a:pt x="224" y="1250"/>
                      <a:pt x="261" y="1361"/>
                    </a:cubicBezTo>
                    <a:cubicBezTo>
                      <a:pt x="321" y="1497"/>
                      <a:pt x="490" y="1535"/>
                      <a:pt x="661" y="1535"/>
                    </a:cubicBezTo>
                    <a:cubicBezTo>
                      <a:pt x="702" y="1535"/>
                      <a:pt x="743" y="1533"/>
                      <a:pt x="783" y="1529"/>
                    </a:cubicBezTo>
                    <a:lnTo>
                      <a:pt x="2405" y="1361"/>
                    </a:lnTo>
                    <a:lnTo>
                      <a:pt x="2405" y="1361"/>
                    </a:lnTo>
                    <a:cubicBezTo>
                      <a:pt x="1547" y="1622"/>
                      <a:pt x="783" y="2144"/>
                      <a:pt x="205" y="2834"/>
                    </a:cubicBezTo>
                    <a:cubicBezTo>
                      <a:pt x="93" y="2964"/>
                      <a:pt x="0" y="3132"/>
                      <a:pt x="93" y="3262"/>
                    </a:cubicBezTo>
                    <a:cubicBezTo>
                      <a:pt x="140" y="3328"/>
                      <a:pt x="215" y="3351"/>
                      <a:pt x="296" y="3351"/>
                    </a:cubicBezTo>
                    <a:cubicBezTo>
                      <a:pt x="378" y="3351"/>
                      <a:pt x="466" y="3328"/>
                      <a:pt x="541" y="3300"/>
                    </a:cubicBezTo>
                    <a:lnTo>
                      <a:pt x="2461" y="2573"/>
                    </a:lnTo>
                    <a:lnTo>
                      <a:pt x="2461" y="2573"/>
                    </a:lnTo>
                    <a:cubicBezTo>
                      <a:pt x="1790" y="3039"/>
                      <a:pt x="1286" y="3691"/>
                      <a:pt x="951" y="4437"/>
                    </a:cubicBezTo>
                    <a:cubicBezTo>
                      <a:pt x="895" y="4530"/>
                      <a:pt x="876" y="4642"/>
                      <a:pt x="858" y="4754"/>
                    </a:cubicBezTo>
                    <a:cubicBezTo>
                      <a:pt x="858" y="4865"/>
                      <a:pt x="895" y="4977"/>
                      <a:pt x="988" y="5033"/>
                    </a:cubicBezTo>
                    <a:cubicBezTo>
                      <a:pt x="1042" y="5066"/>
                      <a:pt x="1103" y="5085"/>
                      <a:pt x="1166" y="5085"/>
                    </a:cubicBezTo>
                    <a:cubicBezTo>
                      <a:pt x="1211" y="5085"/>
                      <a:pt x="1258" y="5075"/>
                      <a:pt x="1305" y="5052"/>
                    </a:cubicBezTo>
                    <a:cubicBezTo>
                      <a:pt x="1398" y="5014"/>
                      <a:pt x="1491" y="4940"/>
                      <a:pt x="1566" y="4865"/>
                    </a:cubicBezTo>
                    <a:cubicBezTo>
                      <a:pt x="2144" y="4381"/>
                      <a:pt x="2721" y="3896"/>
                      <a:pt x="3281" y="3412"/>
                    </a:cubicBezTo>
                    <a:lnTo>
                      <a:pt x="3299" y="3430"/>
                    </a:lnTo>
                    <a:cubicBezTo>
                      <a:pt x="2852" y="4064"/>
                      <a:pt x="2516" y="4791"/>
                      <a:pt x="2311" y="5555"/>
                    </a:cubicBezTo>
                    <a:cubicBezTo>
                      <a:pt x="2255" y="5667"/>
                      <a:pt x="2255" y="5779"/>
                      <a:pt x="2255" y="5909"/>
                    </a:cubicBezTo>
                    <a:cubicBezTo>
                      <a:pt x="2255" y="6102"/>
                      <a:pt x="2419" y="6245"/>
                      <a:pt x="2595" y="6245"/>
                    </a:cubicBezTo>
                    <a:cubicBezTo>
                      <a:pt x="2657" y="6245"/>
                      <a:pt x="2719" y="6227"/>
                      <a:pt x="2777" y="6189"/>
                    </a:cubicBezTo>
                    <a:cubicBezTo>
                      <a:pt x="2889" y="6114"/>
                      <a:pt x="2982" y="6021"/>
                      <a:pt x="3057" y="5928"/>
                    </a:cubicBezTo>
                    <a:cubicBezTo>
                      <a:pt x="3523" y="5350"/>
                      <a:pt x="3914" y="4698"/>
                      <a:pt x="4175" y="3989"/>
                    </a:cubicBezTo>
                    <a:lnTo>
                      <a:pt x="4175" y="3971"/>
                    </a:lnTo>
                    <a:cubicBezTo>
                      <a:pt x="4312" y="3998"/>
                      <a:pt x="4438" y="4015"/>
                      <a:pt x="4569" y="4015"/>
                    </a:cubicBezTo>
                    <a:cubicBezTo>
                      <a:pt x="4617" y="4015"/>
                      <a:pt x="4666" y="4013"/>
                      <a:pt x="4716" y="4008"/>
                    </a:cubicBezTo>
                    <a:cubicBezTo>
                      <a:pt x="5405" y="3971"/>
                      <a:pt x="6002" y="3579"/>
                      <a:pt x="6337" y="2983"/>
                    </a:cubicBezTo>
                    <a:lnTo>
                      <a:pt x="6300" y="2927"/>
                    </a:lnTo>
                    <a:lnTo>
                      <a:pt x="3970" y="1"/>
                    </a:lnTo>
                    <a:close/>
                  </a:path>
                </a:pathLst>
              </a:custGeom>
              <a:solidFill>
                <a:srgbClr val="E6B8A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6" name="Google Shape;2464;p56">
                <a:extLst>
                  <a:ext uri="{FF2B5EF4-FFF2-40B4-BE49-F238E27FC236}">
                    <a16:creationId xmlns:a16="http://schemas.microsoft.com/office/drawing/2014/main" id="{3212244E-B3EA-4C7F-A79A-1E3FC10BC6FF}"/>
                  </a:ext>
                </a:extLst>
              </p:cNvPr>
              <p:cNvSpPr/>
              <p:nvPr/>
            </p:nvSpPr>
            <p:spPr>
              <a:xfrm flipH="1">
                <a:off x="1639090" y="2178986"/>
                <a:ext cx="150385" cy="409333"/>
              </a:xfrm>
              <a:custGeom>
                <a:avLst/>
                <a:gdLst/>
                <a:ahLst/>
                <a:cxnLst/>
                <a:rect l="l" t="t" r="r" b="b"/>
                <a:pathLst>
                  <a:path w="5275" h="14358" extrusionOk="0">
                    <a:moveTo>
                      <a:pt x="0" y="0"/>
                    </a:moveTo>
                    <a:lnTo>
                      <a:pt x="149" y="615"/>
                    </a:lnTo>
                    <a:cubicBezTo>
                      <a:pt x="485" y="1939"/>
                      <a:pt x="1267" y="5126"/>
                      <a:pt x="1827" y="7511"/>
                    </a:cubicBezTo>
                    <a:cubicBezTo>
                      <a:pt x="2429" y="10031"/>
                      <a:pt x="3300" y="14357"/>
                      <a:pt x="4246" y="14357"/>
                    </a:cubicBezTo>
                    <a:cubicBezTo>
                      <a:pt x="4266" y="14357"/>
                      <a:pt x="4286" y="14355"/>
                      <a:pt x="4305" y="14352"/>
                    </a:cubicBezTo>
                    <a:cubicBezTo>
                      <a:pt x="4492" y="14314"/>
                      <a:pt x="4678" y="14128"/>
                      <a:pt x="4865" y="13718"/>
                    </a:cubicBezTo>
                    <a:cubicBezTo>
                      <a:pt x="4976" y="13438"/>
                      <a:pt x="5070" y="13140"/>
                      <a:pt x="5107" y="12842"/>
                    </a:cubicBezTo>
                    <a:cubicBezTo>
                      <a:pt x="5200" y="12264"/>
                      <a:pt x="5237" y="11686"/>
                      <a:pt x="5237" y="11109"/>
                    </a:cubicBezTo>
                    <a:cubicBezTo>
                      <a:pt x="5275" y="7959"/>
                      <a:pt x="4492" y="3392"/>
                      <a:pt x="4212" y="1864"/>
                    </a:cubicBezTo>
                    <a:cubicBezTo>
                      <a:pt x="4138" y="1529"/>
                      <a:pt x="4100" y="1324"/>
                      <a:pt x="4100" y="1324"/>
                    </a:cubicBezTo>
                    <a:cubicBezTo>
                      <a:pt x="3635" y="932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7" name="Google Shape;2465;p56">
                <a:extLst>
                  <a:ext uri="{FF2B5EF4-FFF2-40B4-BE49-F238E27FC236}">
                    <a16:creationId xmlns:a16="http://schemas.microsoft.com/office/drawing/2014/main" id="{DD19E089-27D6-46FC-98C9-32D291AE7E31}"/>
                  </a:ext>
                </a:extLst>
              </p:cNvPr>
              <p:cNvSpPr/>
              <p:nvPr/>
            </p:nvSpPr>
            <p:spPr>
              <a:xfrm flipH="1">
                <a:off x="1643880" y="2545071"/>
                <a:ext cx="22864" cy="108962"/>
              </a:xfrm>
              <a:custGeom>
                <a:avLst/>
                <a:gdLst/>
                <a:ahLst/>
                <a:cxnLst/>
                <a:rect l="l" t="t" r="r" b="b"/>
                <a:pathLst>
                  <a:path w="802" h="3822" extrusionOk="0">
                    <a:moveTo>
                      <a:pt x="802" y="1"/>
                    </a:moveTo>
                    <a:cubicBezTo>
                      <a:pt x="765" y="299"/>
                      <a:pt x="671" y="597"/>
                      <a:pt x="560" y="877"/>
                    </a:cubicBezTo>
                    <a:cubicBezTo>
                      <a:pt x="373" y="1268"/>
                      <a:pt x="187" y="1473"/>
                      <a:pt x="0" y="1492"/>
                    </a:cubicBezTo>
                    <a:lnTo>
                      <a:pt x="392" y="3822"/>
                    </a:lnTo>
                    <a:lnTo>
                      <a:pt x="802" y="3058"/>
                    </a:lnTo>
                    <a:lnTo>
                      <a:pt x="802" y="1"/>
                    </a:lnTo>
                    <a:close/>
                  </a:path>
                </a:pathLst>
              </a:custGeom>
              <a:solidFill>
                <a:srgbClr val="B04B6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8" name="Google Shape;2466;p56">
                <a:extLst>
                  <a:ext uri="{FF2B5EF4-FFF2-40B4-BE49-F238E27FC236}">
                    <a16:creationId xmlns:a16="http://schemas.microsoft.com/office/drawing/2014/main" id="{F15A3E0C-972C-4717-AD8A-49D7975524C1}"/>
                  </a:ext>
                </a:extLst>
              </p:cNvPr>
              <p:cNvSpPr/>
              <p:nvPr/>
            </p:nvSpPr>
            <p:spPr>
              <a:xfrm flipH="1">
                <a:off x="1992973" y="2173028"/>
                <a:ext cx="164212" cy="414664"/>
              </a:xfrm>
              <a:custGeom>
                <a:avLst/>
                <a:gdLst/>
                <a:ahLst/>
                <a:cxnLst/>
                <a:rect l="l" t="t" r="r" b="b"/>
                <a:pathLst>
                  <a:path w="5760" h="14545" extrusionOk="0">
                    <a:moveTo>
                      <a:pt x="5641" y="0"/>
                    </a:moveTo>
                    <a:cubicBezTo>
                      <a:pt x="4755" y="0"/>
                      <a:pt x="2051" y="507"/>
                      <a:pt x="2051" y="507"/>
                    </a:cubicBezTo>
                    <a:lnTo>
                      <a:pt x="2032" y="489"/>
                    </a:lnTo>
                    <a:cubicBezTo>
                      <a:pt x="485" y="4347"/>
                      <a:pt x="0" y="7832"/>
                      <a:pt x="38" y="10367"/>
                    </a:cubicBezTo>
                    <a:cubicBezTo>
                      <a:pt x="38" y="11467"/>
                      <a:pt x="187" y="12585"/>
                      <a:pt x="485" y="13647"/>
                    </a:cubicBezTo>
                    <a:cubicBezTo>
                      <a:pt x="671" y="14207"/>
                      <a:pt x="876" y="14523"/>
                      <a:pt x="1081" y="14542"/>
                    </a:cubicBezTo>
                    <a:cubicBezTo>
                      <a:pt x="1104" y="14544"/>
                      <a:pt x="1126" y="14545"/>
                      <a:pt x="1148" y="14545"/>
                    </a:cubicBezTo>
                    <a:cubicBezTo>
                      <a:pt x="1349" y="14545"/>
                      <a:pt x="1545" y="14469"/>
                      <a:pt x="1696" y="14318"/>
                    </a:cubicBezTo>
                    <a:cubicBezTo>
                      <a:pt x="2349" y="13778"/>
                      <a:pt x="2889" y="12231"/>
                      <a:pt x="3038" y="10367"/>
                    </a:cubicBezTo>
                    <a:cubicBezTo>
                      <a:pt x="3206" y="8335"/>
                      <a:pt x="5033" y="2297"/>
                      <a:pt x="5592" y="507"/>
                    </a:cubicBezTo>
                    <a:lnTo>
                      <a:pt x="5760" y="4"/>
                    </a:lnTo>
                    <a:cubicBezTo>
                      <a:pt x="5725" y="2"/>
                      <a:pt x="5685" y="0"/>
                      <a:pt x="5641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9" name="Google Shape;2467;p56">
                <a:extLst>
                  <a:ext uri="{FF2B5EF4-FFF2-40B4-BE49-F238E27FC236}">
                    <a16:creationId xmlns:a16="http://schemas.microsoft.com/office/drawing/2014/main" id="{80D4CB4A-FED8-48A3-8E8D-75FE26CFBB9D}"/>
                  </a:ext>
                </a:extLst>
              </p:cNvPr>
              <p:cNvSpPr/>
              <p:nvPr/>
            </p:nvSpPr>
            <p:spPr>
              <a:xfrm flipH="1">
                <a:off x="2108806" y="2581734"/>
                <a:ext cx="17562" cy="87722"/>
              </a:xfrm>
              <a:custGeom>
                <a:avLst/>
                <a:gdLst/>
                <a:ahLst/>
                <a:cxnLst/>
                <a:rect l="l" t="t" r="r" b="b"/>
                <a:pathLst>
                  <a:path w="616" h="3077" extrusionOk="0">
                    <a:moveTo>
                      <a:pt x="615" y="1"/>
                    </a:moveTo>
                    <a:cubicBezTo>
                      <a:pt x="448" y="150"/>
                      <a:pt x="224" y="225"/>
                      <a:pt x="0" y="225"/>
                    </a:cubicBezTo>
                    <a:lnTo>
                      <a:pt x="615" y="3076"/>
                    </a:lnTo>
                    <a:lnTo>
                      <a:pt x="615" y="1"/>
                    </a:lnTo>
                    <a:close/>
                  </a:path>
                </a:pathLst>
              </a:custGeom>
              <a:solidFill>
                <a:srgbClr val="B04B6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0" name="Google Shape;2468;p56">
                <a:extLst>
                  <a:ext uri="{FF2B5EF4-FFF2-40B4-BE49-F238E27FC236}">
                    <a16:creationId xmlns:a16="http://schemas.microsoft.com/office/drawing/2014/main" id="{802756C0-B684-4E59-9E78-EB58EEAA9A92}"/>
                  </a:ext>
                </a:extLst>
              </p:cNvPr>
              <p:cNvSpPr/>
              <p:nvPr/>
            </p:nvSpPr>
            <p:spPr>
              <a:xfrm flipH="1">
                <a:off x="2143359" y="2413844"/>
                <a:ext cx="172708" cy="367710"/>
              </a:xfrm>
              <a:custGeom>
                <a:avLst/>
                <a:gdLst/>
                <a:ahLst/>
                <a:cxnLst/>
                <a:rect l="l" t="t" r="r" b="b"/>
                <a:pathLst>
                  <a:path w="6058" h="12898" extrusionOk="0">
                    <a:moveTo>
                      <a:pt x="3039" y="0"/>
                    </a:moveTo>
                    <a:lnTo>
                      <a:pt x="1" y="4865"/>
                    </a:lnTo>
                    <a:lnTo>
                      <a:pt x="634" y="12898"/>
                    </a:lnTo>
                    <a:lnTo>
                      <a:pt x="6058" y="5200"/>
                    </a:lnTo>
                    <a:cubicBezTo>
                      <a:pt x="5760" y="4138"/>
                      <a:pt x="5611" y="3038"/>
                      <a:pt x="5629" y="1920"/>
                    </a:cubicBezTo>
                    <a:lnTo>
                      <a:pt x="3039" y="0"/>
                    </a:lnTo>
                    <a:close/>
                  </a:path>
                </a:pathLst>
              </a:custGeom>
              <a:solidFill>
                <a:srgbClr val="FFFAFC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1" name="Google Shape;2469;p56">
                <a:extLst>
                  <a:ext uri="{FF2B5EF4-FFF2-40B4-BE49-F238E27FC236}">
                    <a16:creationId xmlns:a16="http://schemas.microsoft.com/office/drawing/2014/main" id="{3725305B-7610-4075-A1D1-22E3C829135B}"/>
                  </a:ext>
                </a:extLst>
              </p:cNvPr>
              <p:cNvSpPr/>
              <p:nvPr/>
            </p:nvSpPr>
            <p:spPr>
              <a:xfrm flipH="1">
                <a:off x="1407426" y="2343170"/>
                <a:ext cx="268897" cy="436816"/>
              </a:xfrm>
              <a:custGeom>
                <a:avLst/>
                <a:gdLst/>
                <a:ahLst/>
                <a:cxnLst/>
                <a:rect l="l" t="t" r="r" b="b"/>
                <a:pathLst>
                  <a:path w="9432" h="15322" extrusionOk="0">
                    <a:moveTo>
                      <a:pt x="5797" y="0"/>
                    </a:moveTo>
                    <a:lnTo>
                      <a:pt x="3002" y="6375"/>
                    </a:lnTo>
                    <a:lnTo>
                      <a:pt x="1045" y="10121"/>
                    </a:lnTo>
                    <a:lnTo>
                      <a:pt x="616" y="10922"/>
                    </a:lnTo>
                    <a:lnTo>
                      <a:pt x="1" y="12097"/>
                    </a:lnTo>
                    <a:lnTo>
                      <a:pt x="169" y="12302"/>
                    </a:lnTo>
                    <a:lnTo>
                      <a:pt x="2573" y="15321"/>
                    </a:lnTo>
                    <a:cubicBezTo>
                      <a:pt x="2573" y="15321"/>
                      <a:pt x="9078" y="5480"/>
                      <a:pt x="9283" y="3728"/>
                    </a:cubicBezTo>
                    <a:cubicBezTo>
                      <a:pt x="9432" y="2405"/>
                      <a:pt x="5797" y="0"/>
                      <a:pt x="5797" y="0"/>
                    </a:cubicBezTo>
                    <a:close/>
                  </a:path>
                </a:pathLst>
              </a:custGeom>
              <a:solidFill>
                <a:srgbClr val="FFFAFC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2" name="Google Shape;2470;p56">
                <a:extLst>
                  <a:ext uri="{FF2B5EF4-FFF2-40B4-BE49-F238E27FC236}">
                    <a16:creationId xmlns:a16="http://schemas.microsoft.com/office/drawing/2014/main" id="{EAA79FCB-FA6F-4FA7-81F6-0E5DAAF19CCD}"/>
                  </a:ext>
                </a:extLst>
              </p:cNvPr>
              <p:cNvSpPr/>
              <p:nvPr/>
            </p:nvSpPr>
            <p:spPr>
              <a:xfrm flipH="1">
                <a:off x="1663010" y="1622204"/>
                <a:ext cx="509058" cy="343734"/>
              </a:xfrm>
              <a:custGeom>
                <a:avLst/>
                <a:gdLst/>
                <a:ahLst/>
                <a:cxnLst/>
                <a:rect l="l" t="t" r="r" b="b"/>
                <a:pathLst>
                  <a:path w="17856" h="12057" extrusionOk="0">
                    <a:moveTo>
                      <a:pt x="10093" y="1"/>
                    </a:moveTo>
                    <a:cubicBezTo>
                      <a:pt x="9754" y="1"/>
                      <a:pt x="9415" y="18"/>
                      <a:pt x="9077" y="53"/>
                    </a:cubicBezTo>
                    <a:cubicBezTo>
                      <a:pt x="7232" y="184"/>
                      <a:pt x="5387" y="706"/>
                      <a:pt x="3915" y="1805"/>
                    </a:cubicBezTo>
                    <a:cubicBezTo>
                      <a:pt x="671" y="4210"/>
                      <a:pt x="1" y="8813"/>
                      <a:pt x="2423" y="12056"/>
                    </a:cubicBezTo>
                    <a:cubicBezTo>
                      <a:pt x="2405" y="11087"/>
                      <a:pt x="2479" y="10137"/>
                      <a:pt x="2629" y="9186"/>
                    </a:cubicBezTo>
                    <a:lnTo>
                      <a:pt x="2629" y="9205"/>
                    </a:lnTo>
                    <a:cubicBezTo>
                      <a:pt x="3505" y="8962"/>
                      <a:pt x="4287" y="8459"/>
                      <a:pt x="4865" y="7751"/>
                    </a:cubicBezTo>
                    <a:lnTo>
                      <a:pt x="4865" y="7751"/>
                    </a:lnTo>
                    <a:cubicBezTo>
                      <a:pt x="4697" y="8068"/>
                      <a:pt x="4921" y="8478"/>
                      <a:pt x="5257" y="8627"/>
                    </a:cubicBezTo>
                    <a:cubicBezTo>
                      <a:pt x="5432" y="8685"/>
                      <a:pt x="5617" y="8713"/>
                      <a:pt x="5803" y="8713"/>
                    </a:cubicBezTo>
                    <a:cubicBezTo>
                      <a:pt x="5972" y="8713"/>
                      <a:pt x="6140" y="8690"/>
                      <a:pt x="6300" y="8645"/>
                    </a:cubicBezTo>
                    <a:cubicBezTo>
                      <a:pt x="7530" y="8385"/>
                      <a:pt x="8686" y="7919"/>
                      <a:pt x="9748" y="7266"/>
                    </a:cubicBezTo>
                    <a:lnTo>
                      <a:pt x="9748" y="7266"/>
                    </a:lnTo>
                    <a:cubicBezTo>
                      <a:pt x="9655" y="7397"/>
                      <a:pt x="9581" y="7546"/>
                      <a:pt x="9543" y="7714"/>
                    </a:cubicBezTo>
                    <a:cubicBezTo>
                      <a:pt x="9506" y="7863"/>
                      <a:pt x="9562" y="8049"/>
                      <a:pt x="9674" y="8161"/>
                    </a:cubicBezTo>
                    <a:cubicBezTo>
                      <a:pt x="9762" y="8239"/>
                      <a:pt x="9875" y="8266"/>
                      <a:pt x="9995" y="8266"/>
                    </a:cubicBezTo>
                    <a:cubicBezTo>
                      <a:pt x="10104" y="8266"/>
                      <a:pt x="10219" y="8243"/>
                      <a:pt x="10326" y="8217"/>
                    </a:cubicBezTo>
                    <a:cubicBezTo>
                      <a:pt x="12022" y="7732"/>
                      <a:pt x="13606" y="6893"/>
                      <a:pt x="14930" y="5719"/>
                    </a:cubicBezTo>
                    <a:cubicBezTo>
                      <a:pt x="15675" y="7005"/>
                      <a:pt x="16197" y="8403"/>
                      <a:pt x="16458" y="9876"/>
                    </a:cubicBezTo>
                    <a:cubicBezTo>
                      <a:pt x="16544" y="9686"/>
                      <a:pt x="16899" y="8927"/>
                      <a:pt x="17481" y="8927"/>
                    </a:cubicBezTo>
                    <a:cubicBezTo>
                      <a:pt x="17530" y="8927"/>
                      <a:pt x="17580" y="8932"/>
                      <a:pt x="17632" y="8944"/>
                    </a:cubicBezTo>
                    <a:lnTo>
                      <a:pt x="17632" y="8906"/>
                    </a:lnTo>
                    <a:cubicBezTo>
                      <a:pt x="17837" y="7322"/>
                      <a:pt x="17856" y="5719"/>
                      <a:pt x="17707" y="4116"/>
                    </a:cubicBezTo>
                    <a:cubicBezTo>
                      <a:pt x="17670" y="3688"/>
                      <a:pt x="17614" y="3222"/>
                      <a:pt x="17334" y="2886"/>
                    </a:cubicBezTo>
                    <a:cubicBezTo>
                      <a:pt x="17088" y="2616"/>
                      <a:pt x="16752" y="2472"/>
                      <a:pt x="16412" y="2472"/>
                    </a:cubicBezTo>
                    <a:cubicBezTo>
                      <a:pt x="16212" y="2472"/>
                      <a:pt x="16011" y="2522"/>
                      <a:pt x="15824" y="2625"/>
                    </a:cubicBezTo>
                    <a:cubicBezTo>
                      <a:pt x="15116" y="1563"/>
                      <a:pt x="14072" y="799"/>
                      <a:pt x="12861" y="407"/>
                    </a:cubicBezTo>
                    <a:cubicBezTo>
                      <a:pt x="11959" y="134"/>
                      <a:pt x="11026" y="1"/>
                      <a:pt x="10093" y="1"/>
                    </a:cubicBezTo>
                    <a:close/>
                  </a:path>
                </a:pathLst>
              </a:custGeom>
              <a:solidFill>
                <a:srgbClr val="CC412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3" name="Google Shape;2471;p56">
                <a:extLst>
                  <a:ext uri="{FF2B5EF4-FFF2-40B4-BE49-F238E27FC236}">
                    <a16:creationId xmlns:a16="http://schemas.microsoft.com/office/drawing/2014/main" id="{13D228CB-51C9-43FF-A330-5B313A87B2BE}"/>
                  </a:ext>
                </a:extLst>
              </p:cNvPr>
              <p:cNvSpPr/>
              <p:nvPr/>
            </p:nvSpPr>
            <p:spPr>
              <a:xfrm flipH="1">
                <a:off x="1622071" y="1784706"/>
                <a:ext cx="480919" cy="379113"/>
              </a:xfrm>
              <a:custGeom>
                <a:avLst/>
                <a:gdLst/>
                <a:ahLst/>
                <a:cxnLst/>
                <a:rect l="l" t="t" r="r" b="b"/>
                <a:pathLst>
                  <a:path w="16869" h="13298" extrusionOk="0">
                    <a:moveTo>
                      <a:pt x="12488" y="1"/>
                    </a:moveTo>
                    <a:cubicBezTo>
                      <a:pt x="11183" y="1175"/>
                      <a:pt x="9618" y="2014"/>
                      <a:pt x="7922" y="2498"/>
                    </a:cubicBezTo>
                    <a:cubicBezTo>
                      <a:pt x="7810" y="2526"/>
                      <a:pt x="7684" y="2554"/>
                      <a:pt x="7565" y="2554"/>
                    </a:cubicBezTo>
                    <a:cubicBezTo>
                      <a:pt x="7446" y="2554"/>
                      <a:pt x="7335" y="2526"/>
                      <a:pt x="7251" y="2442"/>
                    </a:cubicBezTo>
                    <a:cubicBezTo>
                      <a:pt x="7139" y="2330"/>
                      <a:pt x="7102" y="2163"/>
                      <a:pt x="7139" y="1995"/>
                    </a:cubicBezTo>
                    <a:cubicBezTo>
                      <a:pt x="7176" y="1827"/>
                      <a:pt x="7251" y="1678"/>
                      <a:pt x="7344" y="1548"/>
                    </a:cubicBezTo>
                    <a:lnTo>
                      <a:pt x="7344" y="1548"/>
                    </a:lnTo>
                    <a:cubicBezTo>
                      <a:pt x="6282" y="2200"/>
                      <a:pt x="5107" y="2666"/>
                      <a:pt x="3896" y="2927"/>
                    </a:cubicBezTo>
                    <a:cubicBezTo>
                      <a:pt x="3733" y="2978"/>
                      <a:pt x="3571" y="3002"/>
                      <a:pt x="3409" y="3002"/>
                    </a:cubicBezTo>
                    <a:cubicBezTo>
                      <a:pt x="3217" y="3002"/>
                      <a:pt x="3025" y="2969"/>
                      <a:pt x="2834" y="2908"/>
                    </a:cubicBezTo>
                    <a:cubicBezTo>
                      <a:pt x="2517" y="2759"/>
                      <a:pt x="2293" y="2349"/>
                      <a:pt x="2461" y="2032"/>
                    </a:cubicBezTo>
                    <a:lnTo>
                      <a:pt x="2461" y="2032"/>
                    </a:lnTo>
                    <a:cubicBezTo>
                      <a:pt x="1883" y="2740"/>
                      <a:pt x="1100" y="3244"/>
                      <a:pt x="224" y="3486"/>
                    </a:cubicBezTo>
                    <a:cubicBezTo>
                      <a:pt x="56" y="4437"/>
                      <a:pt x="0" y="5387"/>
                      <a:pt x="0" y="6338"/>
                    </a:cubicBezTo>
                    <a:cubicBezTo>
                      <a:pt x="38" y="8500"/>
                      <a:pt x="597" y="11202"/>
                      <a:pt x="2927" y="12283"/>
                    </a:cubicBezTo>
                    <a:cubicBezTo>
                      <a:pt x="3728" y="12656"/>
                      <a:pt x="4548" y="12936"/>
                      <a:pt x="5406" y="13103"/>
                    </a:cubicBezTo>
                    <a:cubicBezTo>
                      <a:pt x="6058" y="13232"/>
                      <a:pt x="6715" y="13297"/>
                      <a:pt x="7369" y="13297"/>
                    </a:cubicBezTo>
                    <a:cubicBezTo>
                      <a:pt x="7949" y="13297"/>
                      <a:pt x="8527" y="13246"/>
                      <a:pt x="9096" y="13141"/>
                    </a:cubicBezTo>
                    <a:cubicBezTo>
                      <a:pt x="10699" y="12842"/>
                      <a:pt x="12041" y="12134"/>
                      <a:pt x="12824" y="11314"/>
                    </a:cubicBezTo>
                    <a:cubicBezTo>
                      <a:pt x="13625" y="10475"/>
                      <a:pt x="14110" y="9059"/>
                      <a:pt x="14221" y="7400"/>
                    </a:cubicBezTo>
                    <a:lnTo>
                      <a:pt x="14277" y="7400"/>
                    </a:lnTo>
                    <a:cubicBezTo>
                      <a:pt x="15694" y="7195"/>
                      <a:pt x="16868" y="4679"/>
                      <a:pt x="15768" y="3579"/>
                    </a:cubicBezTo>
                    <a:cubicBezTo>
                      <a:pt x="15619" y="3411"/>
                      <a:pt x="15414" y="3281"/>
                      <a:pt x="15209" y="3225"/>
                    </a:cubicBezTo>
                    <a:cubicBezTo>
                      <a:pt x="15157" y="3213"/>
                      <a:pt x="15107" y="3208"/>
                      <a:pt x="15058" y="3208"/>
                    </a:cubicBezTo>
                    <a:cubicBezTo>
                      <a:pt x="14476" y="3208"/>
                      <a:pt x="14121" y="3968"/>
                      <a:pt x="14035" y="4157"/>
                    </a:cubicBezTo>
                    <a:cubicBezTo>
                      <a:pt x="13774" y="2703"/>
                      <a:pt x="13252" y="1287"/>
                      <a:pt x="12488" y="1"/>
                    </a:cubicBezTo>
                    <a:close/>
                  </a:path>
                </a:pathLst>
              </a:custGeom>
              <a:solidFill>
                <a:srgbClr val="E6B8A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4" name="Google Shape;2472;p56">
                <a:extLst>
                  <a:ext uri="{FF2B5EF4-FFF2-40B4-BE49-F238E27FC236}">
                    <a16:creationId xmlns:a16="http://schemas.microsoft.com/office/drawing/2014/main" id="{C2CBE97E-DF48-4790-9B58-AAC4AB8F4AE6}"/>
                  </a:ext>
                </a:extLst>
              </p:cNvPr>
              <p:cNvSpPr/>
              <p:nvPr/>
            </p:nvSpPr>
            <p:spPr>
              <a:xfrm flipH="1">
                <a:off x="1820294" y="2048272"/>
                <a:ext cx="52628" cy="69106"/>
              </a:xfrm>
              <a:custGeom>
                <a:avLst/>
                <a:gdLst/>
                <a:ahLst/>
                <a:cxnLst/>
                <a:rect l="l" t="t" r="r" b="b"/>
                <a:pathLst>
                  <a:path w="1846" h="2424" extrusionOk="0">
                    <a:moveTo>
                      <a:pt x="1790" y="0"/>
                    </a:moveTo>
                    <a:cubicBezTo>
                      <a:pt x="1792" y="8"/>
                      <a:pt x="1794" y="15"/>
                      <a:pt x="1795" y="23"/>
                    </a:cubicBezTo>
                    <a:lnTo>
                      <a:pt x="1795" y="23"/>
                    </a:lnTo>
                    <a:cubicBezTo>
                      <a:pt x="1800" y="21"/>
                      <a:pt x="1804" y="20"/>
                      <a:pt x="1809" y="19"/>
                    </a:cubicBezTo>
                    <a:lnTo>
                      <a:pt x="1790" y="0"/>
                    </a:lnTo>
                    <a:close/>
                    <a:moveTo>
                      <a:pt x="1795" y="23"/>
                    </a:moveTo>
                    <a:cubicBezTo>
                      <a:pt x="1260" y="173"/>
                      <a:pt x="799" y="470"/>
                      <a:pt x="467" y="895"/>
                    </a:cubicBezTo>
                    <a:cubicBezTo>
                      <a:pt x="113" y="1323"/>
                      <a:pt x="1" y="1901"/>
                      <a:pt x="169" y="2423"/>
                    </a:cubicBezTo>
                    <a:cubicBezTo>
                      <a:pt x="485" y="2330"/>
                      <a:pt x="802" y="2181"/>
                      <a:pt x="1063" y="1957"/>
                    </a:cubicBezTo>
                    <a:cubicBezTo>
                      <a:pt x="1417" y="1640"/>
                      <a:pt x="1678" y="1212"/>
                      <a:pt x="1790" y="746"/>
                    </a:cubicBezTo>
                    <a:cubicBezTo>
                      <a:pt x="1844" y="511"/>
                      <a:pt x="1846" y="259"/>
                      <a:pt x="1795" y="23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5" name="Google Shape;2473;p56">
                <a:extLst>
                  <a:ext uri="{FF2B5EF4-FFF2-40B4-BE49-F238E27FC236}">
                    <a16:creationId xmlns:a16="http://schemas.microsoft.com/office/drawing/2014/main" id="{EC2DBF00-7985-408A-B26D-8C5098272451}"/>
                  </a:ext>
                </a:extLst>
              </p:cNvPr>
              <p:cNvSpPr/>
              <p:nvPr/>
            </p:nvSpPr>
            <p:spPr>
              <a:xfrm flipH="1">
                <a:off x="1821862" y="2030198"/>
                <a:ext cx="99924" cy="89632"/>
              </a:xfrm>
              <a:custGeom>
                <a:avLst/>
                <a:gdLst/>
                <a:ahLst/>
                <a:cxnLst/>
                <a:rect l="l" t="t" r="r" b="b"/>
                <a:pathLst>
                  <a:path w="3505" h="3144" extrusionOk="0">
                    <a:moveTo>
                      <a:pt x="2815" y="0"/>
                    </a:moveTo>
                    <a:cubicBezTo>
                      <a:pt x="2535" y="19"/>
                      <a:pt x="2293" y="112"/>
                      <a:pt x="2069" y="280"/>
                    </a:cubicBezTo>
                    <a:lnTo>
                      <a:pt x="1305" y="783"/>
                    </a:lnTo>
                    <a:lnTo>
                      <a:pt x="1305" y="765"/>
                    </a:lnTo>
                    <a:cubicBezTo>
                      <a:pt x="1156" y="839"/>
                      <a:pt x="1025" y="895"/>
                      <a:pt x="913" y="970"/>
                    </a:cubicBezTo>
                    <a:cubicBezTo>
                      <a:pt x="671" y="1100"/>
                      <a:pt x="447" y="1287"/>
                      <a:pt x="261" y="1492"/>
                    </a:cubicBezTo>
                    <a:cubicBezTo>
                      <a:pt x="93" y="1715"/>
                      <a:pt x="0" y="1995"/>
                      <a:pt x="37" y="2274"/>
                    </a:cubicBezTo>
                    <a:cubicBezTo>
                      <a:pt x="93" y="2573"/>
                      <a:pt x="280" y="2833"/>
                      <a:pt x="559" y="2983"/>
                    </a:cubicBezTo>
                    <a:cubicBezTo>
                      <a:pt x="782" y="3086"/>
                      <a:pt x="1028" y="3143"/>
                      <a:pt x="1279" y="3143"/>
                    </a:cubicBezTo>
                    <a:cubicBezTo>
                      <a:pt x="1343" y="3143"/>
                      <a:pt x="1408" y="3139"/>
                      <a:pt x="1473" y="3132"/>
                    </a:cubicBezTo>
                    <a:cubicBezTo>
                      <a:pt x="1603" y="3113"/>
                      <a:pt x="1733" y="3094"/>
                      <a:pt x="1864" y="3057"/>
                    </a:cubicBezTo>
                    <a:cubicBezTo>
                      <a:pt x="1715" y="2517"/>
                      <a:pt x="1827" y="1957"/>
                      <a:pt x="2162" y="1510"/>
                    </a:cubicBezTo>
                    <a:cubicBezTo>
                      <a:pt x="2516" y="1100"/>
                      <a:pt x="2982" y="783"/>
                      <a:pt x="3504" y="634"/>
                    </a:cubicBezTo>
                    <a:cubicBezTo>
                      <a:pt x="3504" y="597"/>
                      <a:pt x="3485" y="560"/>
                      <a:pt x="3467" y="522"/>
                    </a:cubicBezTo>
                    <a:cubicBezTo>
                      <a:pt x="3355" y="243"/>
                      <a:pt x="3113" y="38"/>
                      <a:pt x="2815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6" name="Google Shape;2474;p56">
                <a:extLst>
                  <a:ext uri="{FF2B5EF4-FFF2-40B4-BE49-F238E27FC236}">
                    <a16:creationId xmlns:a16="http://schemas.microsoft.com/office/drawing/2014/main" id="{66E34900-5817-4328-921D-37E45D8BCAE8}"/>
                  </a:ext>
                </a:extLst>
              </p:cNvPr>
              <p:cNvSpPr/>
              <p:nvPr/>
            </p:nvSpPr>
            <p:spPr>
              <a:xfrm flipH="1">
                <a:off x="1888830" y="1960065"/>
                <a:ext cx="69619" cy="76005"/>
              </a:xfrm>
              <a:custGeom>
                <a:avLst/>
                <a:gdLst/>
                <a:ahLst/>
                <a:cxnLst/>
                <a:rect l="l" t="t" r="r" b="b"/>
                <a:pathLst>
                  <a:path w="2442" h="2666" extrusionOk="0">
                    <a:moveTo>
                      <a:pt x="2311" y="0"/>
                    </a:moveTo>
                    <a:cubicBezTo>
                      <a:pt x="2069" y="373"/>
                      <a:pt x="1715" y="690"/>
                      <a:pt x="1323" y="895"/>
                    </a:cubicBezTo>
                    <a:cubicBezTo>
                      <a:pt x="895" y="1119"/>
                      <a:pt x="522" y="1417"/>
                      <a:pt x="186" y="1752"/>
                    </a:cubicBezTo>
                    <a:cubicBezTo>
                      <a:pt x="75" y="1883"/>
                      <a:pt x="0" y="2050"/>
                      <a:pt x="19" y="2237"/>
                    </a:cubicBezTo>
                    <a:cubicBezTo>
                      <a:pt x="75" y="2386"/>
                      <a:pt x="205" y="2516"/>
                      <a:pt x="354" y="2572"/>
                    </a:cubicBezTo>
                    <a:cubicBezTo>
                      <a:pt x="513" y="2634"/>
                      <a:pt x="681" y="2666"/>
                      <a:pt x="849" y="2666"/>
                    </a:cubicBezTo>
                    <a:cubicBezTo>
                      <a:pt x="1137" y="2666"/>
                      <a:pt x="1424" y="2574"/>
                      <a:pt x="1659" y="2386"/>
                    </a:cubicBezTo>
                    <a:cubicBezTo>
                      <a:pt x="2032" y="2106"/>
                      <a:pt x="2274" y="1696"/>
                      <a:pt x="2367" y="1230"/>
                    </a:cubicBezTo>
                    <a:cubicBezTo>
                      <a:pt x="2442" y="820"/>
                      <a:pt x="2423" y="392"/>
                      <a:pt x="2311" y="0"/>
                    </a:cubicBezTo>
                    <a:close/>
                  </a:path>
                </a:pathLst>
              </a:custGeom>
              <a:solidFill>
                <a:srgbClr val="DD7E6B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7" name="Google Shape;2475;p56">
                <a:extLst>
                  <a:ext uri="{FF2B5EF4-FFF2-40B4-BE49-F238E27FC236}">
                    <a16:creationId xmlns:a16="http://schemas.microsoft.com/office/drawing/2014/main" id="{ED426323-38D5-4E8D-8108-5BB4C9448E96}"/>
                  </a:ext>
                </a:extLst>
              </p:cNvPr>
              <p:cNvSpPr/>
              <p:nvPr/>
            </p:nvSpPr>
            <p:spPr>
              <a:xfrm flipH="1">
                <a:off x="1970109" y="1864902"/>
                <a:ext cx="60097" cy="31160"/>
              </a:xfrm>
              <a:custGeom>
                <a:avLst/>
                <a:gdLst/>
                <a:ahLst/>
                <a:cxnLst/>
                <a:rect l="l" t="t" r="r" b="b"/>
                <a:pathLst>
                  <a:path w="2108" h="1093" extrusionOk="0">
                    <a:moveTo>
                      <a:pt x="1602" y="1"/>
                    </a:moveTo>
                    <a:cubicBezTo>
                      <a:pt x="1069" y="1"/>
                      <a:pt x="541" y="187"/>
                      <a:pt x="131" y="542"/>
                    </a:cubicBezTo>
                    <a:cubicBezTo>
                      <a:pt x="1" y="673"/>
                      <a:pt x="1" y="878"/>
                      <a:pt x="131" y="1008"/>
                    </a:cubicBezTo>
                    <a:cubicBezTo>
                      <a:pt x="197" y="1064"/>
                      <a:pt x="281" y="1092"/>
                      <a:pt x="364" y="1092"/>
                    </a:cubicBezTo>
                    <a:cubicBezTo>
                      <a:pt x="448" y="1092"/>
                      <a:pt x="532" y="1064"/>
                      <a:pt x="597" y="1008"/>
                    </a:cubicBezTo>
                    <a:cubicBezTo>
                      <a:pt x="597" y="1008"/>
                      <a:pt x="616" y="990"/>
                      <a:pt x="616" y="990"/>
                    </a:cubicBezTo>
                    <a:lnTo>
                      <a:pt x="691" y="934"/>
                    </a:lnTo>
                    <a:cubicBezTo>
                      <a:pt x="728" y="915"/>
                      <a:pt x="784" y="878"/>
                      <a:pt x="821" y="859"/>
                    </a:cubicBezTo>
                    <a:lnTo>
                      <a:pt x="914" y="803"/>
                    </a:lnTo>
                    <a:cubicBezTo>
                      <a:pt x="933" y="803"/>
                      <a:pt x="951" y="785"/>
                      <a:pt x="989" y="785"/>
                    </a:cubicBezTo>
                    <a:lnTo>
                      <a:pt x="1007" y="785"/>
                    </a:lnTo>
                    <a:lnTo>
                      <a:pt x="1063" y="748"/>
                    </a:lnTo>
                    <a:lnTo>
                      <a:pt x="1231" y="710"/>
                    </a:lnTo>
                    <a:cubicBezTo>
                      <a:pt x="1268" y="692"/>
                      <a:pt x="1324" y="692"/>
                      <a:pt x="1380" y="673"/>
                    </a:cubicBezTo>
                    <a:lnTo>
                      <a:pt x="1660" y="673"/>
                    </a:lnTo>
                    <a:cubicBezTo>
                      <a:pt x="2107" y="673"/>
                      <a:pt x="2107" y="2"/>
                      <a:pt x="1660" y="2"/>
                    </a:cubicBezTo>
                    <a:lnTo>
                      <a:pt x="1678" y="2"/>
                    </a:lnTo>
                    <a:cubicBezTo>
                      <a:pt x="1653" y="1"/>
                      <a:pt x="1627" y="1"/>
                      <a:pt x="1602" y="1"/>
                    </a:cubicBezTo>
                    <a:close/>
                  </a:path>
                </a:pathLst>
              </a:custGeom>
              <a:solidFill>
                <a:srgbClr val="CC412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8" name="Google Shape;2476;p56">
                <a:extLst>
                  <a:ext uri="{FF2B5EF4-FFF2-40B4-BE49-F238E27FC236}">
                    <a16:creationId xmlns:a16="http://schemas.microsoft.com/office/drawing/2014/main" id="{D3BD5420-805C-426D-AAD5-3F9E2CFA14B9}"/>
                  </a:ext>
                </a:extLst>
              </p:cNvPr>
              <p:cNvSpPr/>
              <p:nvPr/>
            </p:nvSpPr>
            <p:spPr>
              <a:xfrm flipH="1">
                <a:off x="1789903" y="1865016"/>
                <a:ext cx="72384" cy="28823"/>
              </a:xfrm>
              <a:custGeom>
                <a:avLst/>
                <a:gdLst/>
                <a:ahLst/>
                <a:cxnLst/>
                <a:rect l="l" t="t" r="r" b="b"/>
                <a:pathLst>
                  <a:path w="2539" h="1011" extrusionOk="0">
                    <a:moveTo>
                      <a:pt x="814" y="1"/>
                    </a:moveTo>
                    <a:cubicBezTo>
                      <a:pt x="637" y="1"/>
                      <a:pt x="458" y="18"/>
                      <a:pt x="280" y="54"/>
                    </a:cubicBezTo>
                    <a:cubicBezTo>
                      <a:pt x="112" y="91"/>
                      <a:pt x="1" y="278"/>
                      <a:pt x="57" y="464"/>
                    </a:cubicBezTo>
                    <a:cubicBezTo>
                      <a:pt x="88" y="607"/>
                      <a:pt x="228" y="696"/>
                      <a:pt x="385" y="696"/>
                    </a:cubicBezTo>
                    <a:cubicBezTo>
                      <a:pt x="412" y="696"/>
                      <a:pt x="439" y="693"/>
                      <a:pt x="467" y="688"/>
                    </a:cubicBezTo>
                    <a:lnTo>
                      <a:pt x="1082" y="688"/>
                    </a:lnTo>
                    <a:cubicBezTo>
                      <a:pt x="1057" y="681"/>
                      <a:pt x="1053" y="679"/>
                      <a:pt x="1059" y="679"/>
                    </a:cubicBezTo>
                    <a:cubicBezTo>
                      <a:pt x="1071" y="679"/>
                      <a:pt x="1125" y="688"/>
                      <a:pt x="1138" y="688"/>
                    </a:cubicBezTo>
                    <a:cubicBezTo>
                      <a:pt x="1268" y="706"/>
                      <a:pt x="1398" y="744"/>
                      <a:pt x="1510" y="781"/>
                    </a:cubicBezTo>
                    <a:lnTo>
                      <a:pt x="1585" y="818"/>
                    </a:lnTo>
                    <a:lnTo>
                      <a:pt x="1641" y="837"/>
                    </a:lnTo>
                    <a:lnTo>
                      <a:pt x="1827" y="949"/>
                    </a:lnTo>
                    <a:cubicBezTo>
                      <a:pt x="1895" y="992"/>
                      <a:pt x="1962" y="1011"/>
                      <a:pt x="2025" y="1011"/>
                    </a:cubicBezTo>
                    <a:cubicBezTo>
                      <a:pt x="2339" y="1011"/>
                      <a:pt x="2539" y="542"/>
                      <a:pt x="2181" y="371"/>
                    </a:cubicBezTo>
                    <a:lnTo>
                      <a:pt x="2163" y="371"/>
                    </a:lnTo>
                    <a:cubicBezTo>
                      <a:pt x="1756" y="127"/>
                      <a:pt x="1289" y="1"/>
                      <a:pt x="814" y="1"/>
                    </a:cubicBezTo>
                    <a:close/>
                  </a:path>
                </a:pathLst>
              </a:custGeom>
              <a:solidFill>
                <a:srgbClr val="CC412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9" name="Google Shape;2477;p56">
                <a:extLst>
                  <a:ext uri="{FF2B5EF4-FFF2-40B4-BE49-F238E27FC236}">
                    <a16:creationId xmlns:a16="http://schemas.microsoft.com/office/drawing/2014/main" id="{3A26707C-A08E-471B-89BB-9503D510A3E4}"/>
                  </a:ext>
                </a:extLst>
              </p:cNvPr>
              <p:cNvSpPr/>
              <p:nvPr/>
            </p:nvSpPr>
            <p:spPr>
              <a:xfrm flipH="1">
                <a:off x="1835147" y="1924429"/>
                <a:ext cx="21296" cy="34581"/>
              </a:xfrm>
              <a:custGeom>
                <a:avLst/>
                <a:gdLst/>
                <a:ahLst/>
                <a:cxnLst/>
                <a:rect l="l" t="t" r="r" b="b"/>
                <a:pathLst>
                  <a:path w="747" h="1213" extrusionOk="0">
                    <a:moveTo>
                      <a:pt x="373" y="1"/>
                    </a:moveTo>
                    <a:cubicBezTo>
                      <a:pt x="177" y="1"/>
                      <a:pt x="19" y="273"/>
                      <a:pt x="1" y="598"/>
                    </a:cubicBezTo>
                    <a:cubicBezTo>
                      <a:pt x="1" y="915"/>
                      <a:pt x="150" y="1194"/>
                      <a:pt x="355" y="1213"/>
                    </a:cubicBezTo>
                    <a:cubicBezTo>
                      <a:pt x="560" y="1213"/>
                      <a:pt x="728" y="933"/>
                      <a:pt x="728" y="617"/>
                    </a:cubicBezTo>
                    <a:cubicBezTo>
                      <a:pt x="746" y="281"/>
                      <a:pt x="597" y="1"/>
                      <a:pt x="392" y="1"/>
                    </a:cubicBezTo>
                    <a:cubicBezTo>
                      <a:pt x="386" y="1"/>
                      <a:pt x="379" y="1"/>
                      <a:pt x="373" y="1"/>
                    </a:cubicBezTo>
                    <a:close/>
                  </a:path>
                </a:pathLst>
              </a:custGeom>
              <a:solidFill>
                <a:srgbClr val="22292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0" name="Google Shape;2478;p56">
                <a:extLst>
                  <a:ext uri="{FF2B5EF4-FFF2-40B4-BE49-F238E27FC236}">
                    <a16:creationId xmlns:a16="http://schemas.microsoft.com/office/drawing/2014/main" id="{A4E854D4-6DFF-4800-A25A-D3AB83DE206C}"/>
                  </a:ext>
                </a:extLst>
              </p:cNvPr>
              <p:cNvSpPr/>
              <p:nvPr/>
            </p:nvSpPr>
            <p:spPr>
              <a:xfrm flipH="1">
                <a:off x="1992973" y="1929247"/>
                <a:ext cx="21268" cy="34553"/>
              </a:xfrm>
              <a:custGeom>
                <a:avLst/>
                <a:gdLst/>
                <a:ahLst/>
                <a:cxnLst/>
                <a:rect l="l" t="t" r="r" b="b"/>
                <a:pathLst>
                  <a:path w="746" h="1212" extrusionOk="0">
                    <a:moveTo>
                      <a:pt x="373" y="0"/>
                    </a:moveTo>
                    <a:cubicBezTo>
                      <a:pt x="186" y="0"/>
                      <a:pt x="19" y="261"/>
                      <a:pt x="0" y="597"/>
                    </a:cubicBezTo>
                    <a:cubicBezTo>
                      <a:pt x="0" y="932"/>
                      <a:pt x="149" y="1212"/>
                      <a:pt x="354" y="1212"/>
                    </a:cubicBezTo>
                    <a:cubicBezTo>
                      <a:pt x="559" y="1212"/>
                      <a:pt x="727" y="951"/>
                      <a:pt x="727" y="615"/>
                    </a:cubicBezTo>
                    <a:cubicBezTo>
                      <a:pt x="746" y="280"/>
                      <a:pt x="578" y="0"/>
                      <a:pt x="373" y="0"/>
                    </a:cubicBezTo>
                    <a:close/>
                  </a:path>
                </a:pathLst>
              </a:custGeom>
              <a:solidFill>
                <a:srgbClr val="22292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1" name="Google Shape;2479;p56">
                <a:extLst>
                  <a:ext uri="{FF2B5EF4-FFF2-40B4-BE49-F238E27FC236}">
                    <a16:creationId xmlns:a16="http://schemas.microsoft.com/office/drawing/2014/main" id="{BF4CE198-F466-4479-9EE9-982F8151988A}"/>
                  </a:ext>
                </a:extLst>
              </p:cNvPr>
              <p:cNvSpPr/>
              <p:nvPr/>
            </p:nvSpPr>
            <p:spPr>
              <a:xfrm flipH="1">
                <a:off x="1832496" y="2158260"/>
                <a:ext cx="125440" cy="148789"/>
              </a:xfrm>
              <a:custGeom>
                <a:avLst/>
                <a:gdLst/>
                <a:ahLst/>
                <a:cxnLst/>
                <a:rect l="l" t="t" r="r" b="b"/>
                <a:pathLst>
                  <a:path w="4400" h="5219" extrusionOk="0">
                    <a:moveTo>
                      <a:pt x="318" y="0"/>
                    </a:moveTo>
                    <a:lnTo>
                      <a:pt x="168" y="1025"/>
                    </a:lnTo>
                    <a:cubicBezTo>
                      <a:pt x="168" y="1025"/>
                      <a:pt x="1" y="3038"/>
                      <a:pt x="2386" y="5219"/>
                    </a:cubicBezTo>
                    <a:cubicBezTo>
                      <a:pt x="2386" y="5219"/>
                      <a:pt x="4027" y="2871"/>
                      <a:pt x="4399" y="1025"/>
                    </a:cubicBezTo>
                    <a:lnTo>
                      <a:pt x="4008" y="38"/>
                    </a:lnTo>
                    <a:cubicBezTo>
                      <a:pt x="3430" y="143"/>
                      <a:pt x="2847" y="194"/>
                      <a:pt x="2267" y="194"/>
                    </a:cubicBezTo>
                    <a:cubicBezTo>
                      <a:pt x="1612" y="194"/>
                      <a:pt x="960" y="129"/>
                      <a:pt x="318" y="0"/>
                    </a:cubicBezTo>
                    <a:close/>
                  </a:path>
                </a:pathLst>
              </a:custGeom>
              <a:solidFill>
                <a:srgbClr val="E6B8AF"/>
              </a:solidFill>
              <a:ln w="9525" cap="flat" cmpd="sng">
                <a:solidFill>
                  <a:srgbClr val="E6B8AF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pic>
        <p:nvPicPr>
          <p:cNvPr id="72" name="Image 34">
            <a:extLst>
              <a:ext uri="{FF2B5EF4-FFF2-40B4-BE49-F238E27FC236}">
                <a16:creationId xmlns:a16="http://schemas.microsoft.com/office/drawing/2014/main" id="{AFF3AA86-0542-4A3A-8298-B5682F77BFA5}"/>
              </a:ext>
            </a:extLst>
          </p:cNvPr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257497" y="221572"/>
            <a:ext cx="1641748" cy="12398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163030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4" name="Google Shape;1964;p49"/>
          <p:cNvSpPr txBox="1">
            <a:spLocks noGrp="1"/>
          </p:cNvSpPr>
          <p:nvPr>
            <p:ph type="subTitle" idx="1"/>
          </p:nvPr>
        </p:nvSpPr>
        <p:spPr>
          <a:xfrm>
            <a:off x="1715784" y="284309"/>
            <a:ext cx="7259167" cy="4126326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r>
              <a:rPr lang="ro-RO" dirty="0"/>
              <a:t>	</a:t>
            </a:r>
            <a:r>
              <a:rPr lang="en-US" dirty="0"/>
              <a:t> Pe </a:t>
            </a:r>
            <a:r>
              <a:rPr lang="en-US" dirty="0" err="1"/>
              <a:t>platforma</a:t>
            </a:r>
            <a:r>
              <a:rPr lang="en-US" dirty="0"/>
              <a:t> https://school-education.ec.europa.eu/ro, </a:t>
            </a:r>
            <a:r>
              <a:rPr lang="en-US" dirty="0" err="1"/>
              <a:t>în</a:t>
            </a:r>
            <a:r>
              <a:rPr lang="en-US" dirty="0"/>
              <a:t> </a:t>
            </a:r>
            <a:r>
              <a:rPr lang="en-US" dirty="0" err="1"/>
              <a:t>cadrul</a:t>
            </a:r>
            <a:r>
              <a:rPr lang="en-US" dirty="0"/>
              <a:t> </a:t>
            </a:r>
            <a:r>
              <a:rPr lang="en-US" dirty="0" err="1"/>
              <a:t>proiectelor</a:t>
            </a:r>
            <a:r>
              <a:rPr lang="en-US" dirty="0"/>
              <a:t> eTwinning </a:t>
            </a:r>
            <a:r>
              <a:rPr lang="en-US" dirty="0" err="1"/>
              <a:t>putem</a:t>
            </a:r>
            <a:r>
              <a:rPr lang="en-US" dirty="0"/>
              <a:t> </a:t>
            </a:r>
            <a:r>
              <a:rPr lang="en-US" dirty="0" err="1"/>
              <a:t>identifica</a:t>
            </a:r>
            <a:r>
              <a:rPr lang="en-US" dirty="0"/>
              <a:t> de-a </a:t>
            </a:r>
            <a:r>
              <a:rPr lang="en-US" dirty="0" err="1"/>
              <a:t>lungul</a:t>
            </a:r>
            <a:r>
              <a:rPr lang="en-US" dirty="0"/>
              <a:t> </a:t>
            </a:r>
            <a:r>
              <a:rPr lang="en-US" dirty="0" err="1"/>
              <a:t>timpului</a:t>
            </a:r>
            <a:r>
              <a:rPr lang="en-US" dirty="0"/>
              <a:t> diverse </a:t>
            </a:r>
            <a:r>
              <a:rPr lang="en-US" dirty="0" err="1"/>
              <a:t>școli</a:t>
            </a:r>
            <a:r>
              <a:rPr lang="en-US" dirty="0"/>
              <a:t> din </a:t>
            </a:r>
            <a:r>
              <a:rPr lang="en-US" dirty="0" err="1"/>
              <a:t>România</a:t>
            </a:r>
            <a:r>
              <a:rPr lang="en-US" dirty="0"/>
              <a:t> care au </a:t>
            </a:r>
            <a:r>
              <a:rPr lang="en-US" dirty="0" err="1"/>
              <a:t>implementat</a:t>
            </a:r>
            <a:r>
              <a:rPr lang="en-US" dirty="0"/>
              <a:t> </a:t>
            </a:r>
            <a:r>
              <a:rPr lang="en-US" dirty="0" err="1"/>
              <a:t>sau</a:t>
            </a:r>
            <a:r>
              <a:rPr lang="en-US" dirty="0"/>
              <a:t> au </a:t>
            </a:r>
            <a:r>
              <a:rPr lang="en-US" dirty="0" err="1"/>
              <a:t>fost</a:t>
            </a:r>
            <a:r>
              <a:rPr lang="en-US" dirty="0"/>
              <a:t> implicate </a:t>
            </a:r>
            <a:r>
              <a:rPr lang="en-US" dirty="0" err="1"/>
              <a:t>în</a:t>
            </a:r>
            <a:r>
              <a:rPr lang="en-US" dirty="0"/>
              <a:t> </a:t>
            </a:r>
            <a:r>
              <a:rPr lang="en-US" dirty="0" err="1"/>
              <a:t>dezvoltarea</a:t>
            </a:r>
            <a:r>
              <a:rPr lang="en-US" dirty="0"/>
              <a:t> </a:t>
            </a:r>
            <a:r>
              <a:rPr lang="en-US" dirty="0" err="1"/>
              <a:t>și</a:t>
            </a:r>
            <a:r>
              <a:rPr lang="en-US" dirty="0"/>
              <a:t> </a:t>
            </a:r>
            <a:r>
              <a:rPr lang="en-US" dirty="0" err="1"/>
              <a:t>coordonarea</a:t>
            </a:r>
            <a:r>
              <a:rPr lang="en-US" dirty="0"/>
              <a:t> </a:t>
            </a:r>
            <a:r>
              <a:rPr lang="en-US" dirty="0" err="1"/>
              <a:t>unor</a:t>
            </a:r>
            <a:r>
              <a:rPr lang="en-US" dirty="0"/>
              <a:t> </a:t>
            </a:r>
            <a:r>
              <a:rPr lang="en-US" dirty="0" err="1"/>
              <a:t>proiecte</a:t>
            </a:r>
            <a:r>
              <a:rPr lang="en-US" dirty="0"/>
              <a:t> </a:t>
            </a:r>
            <a:r>
              <a:rPr lang="en-US" dirty="0" err="1"/>
              <a:t>educaționale</a:t>
            </a:r>
            <a:r>
              <a:rPr lang="en-US" dirty="0"/>
              <a:t> pe </a:t>
            </a:r>
            <a:r>
              <a:rPr lang="en-US" dirty="0" err="1"/>
              <a:t>tema</a:t>
            </a:r>
            <a:r>
              <a:rPr lang="en-US" dirty="0"/>
              <a:t> </a:t>
            </a:r>
            <a:r>
              <a:rPr lang="en-US" dirty="0" err="1"/>
              <a:t>dislexiei</a:t>
            </a:r>
            <a:r>
              <a:rPr lang="en-US" dirty="0"/>
              <a:t> </a:t>
            </a:r>
            <a:r>
              <a:rPr lang="en-US" dirty="0" err="1"/>
              <a:t>sau</a:t>
            </a:r>
            <a:r>
              <a:rPr lang="en-US" dirty="0"/>
              <a:t> a </a:t>
            </a:r>
            <a:r>
              <a:rPr lang="en-US" dirty="0" err="1"/>
              <a:t>dificultăților</a:t>
            </a:r>
            <a:r>
              <a:rPr lang="en-US" dirty="0"/>
              <a:t> de </a:t>
            </a:r>
            <a:r>
              <a:rPr lang="en-US" dirty="0" err="1"/>
              <a:t>învățare</a:t>
            </a:r>
            <a:r>
              <a:rPr lang="en-US" dirty="0"/>
              <a:t>.</a:t>
            </a:r>
          </a:p>
          <a:p>
            <a:pPr marL="342900" lvl="0" indent="-342900">
              <a:spcAft>
                <a:spcPts val="1600"/>
              </a:spcAft>
              <a:buFont typeface="Wingdings" panose="05000000000000000000" pitchFamily="2" charset="2"/>
              <a:buChar char="q"/>
            </a:pPr>
            <a:endParaRPr dirty="0"/>
          </a:p>
        </p:txBody>
      </p:sp>
      <p:grpSp>
        <p:nvGrpSpPr>
          <p:cNvPr id="36" name="Google Shape;2444;p56">
            <a:extLst>
              <a:ext uri="{FF2B5EF4-FFF2-40B4-BE49-F238E27FC236}">
                <a16:creationId xmlns:a16="http://schemas.microsoft.com/office/drawing/2014/main" id="{9ECB4DEA-6414-4C0E-8188-AFBA5489F94C}"/>
              </a:ext>
            </a:extLst>
          </p:cNvPr>
          <p:cNvGrpSpPr/>
          <p:nvPr/>
        </p:nvGrpSpPr>
        <p:grpSpPr>
          <a:xfrm>
            <a:off x="-284311" y="1760129"/>
            <a:ext cx="2190175" cy="2904079"/>
            <a:chOff x="97341" y="1130038"/>
            <a:chExt cx="2776712" cy="3169164"/>
          </a:xfrm>
        </p:grpSpPr>
        <p:sp>
          <p:nvSpPr>
            <p:cNvPr id="37" name="Google Shape;2445;p56">
              <a:extLst>
                <a:ext uri="{FF2B5EF4-FFF2-40B4-BE49-F238E27FC236}">
                  <a16:creationId xmlns:a16="http://schemas.microsoft.com/office/drawing/2014/main" id="{8F4C991D-CE56-4CFB-8514-5FB5B41C3768}"/>
                </a:ext>
              </a:extLst>
            </p:cNvPr>
            <p:cNvSpPr/>
            <p:nvPr/>
          </p:nvSpPr>
          <p:spPr>
            <a:xfrm rot="3855693" flipH="1">
              <a:off x="161963" y="1811515"/>
              <a:ext cx="2647468" cy="1806210"/>
            </a:xfrm>
            <a:custGeom>
              <a:avLst/>
              <a:gdLst/>
              <a:ahLst/>
              <a:cxnLst/>
              <a:rect l="l" t="t" r="r" b="b"/>
              <a:pathLst>
                <a:path w="66332" h="26434" extrusionOk="0">
                  <a:moveTo>
                    <a:pt x="31202" y="0"/>
                  </a:moveTo>
                  <a:cubicBezTo>
                    <a:pt x="18165" y="0"/>
                    <a:pt x="1939" y="3774"/>
                    <a:pt x="761" y="14938"/>
                  </a:cubicBezTo>
                  <a:cubicBezTo>
                    <a:pt x="0" y="22171"/>
                    <a:pt x="6720" y="26434"/>
                    <a:pt x="14370" y="26434"/>
                  </a:cubicBezTo>
                  <a:cubicBezTo>
                    <a:pt x="15472" y="26434"/>
                    <a:pt x="16593" y="26345"/>
                    <a:pt x="17714" y="26165"/>
                  </a:cubicBezTo>
                  <a:cubicBezTo>
                    <a:pt x="25885" y="24833"/>
                    <a:pt x="29627" y="20771"/>
                    <a:pt x="37043" y="20771"/>
                  </a:cubicBezTo>
                  <a:cubicBezTo>
                    <a:pt x="37709" y="20771"/>
                    <a:pt x="38404" y="20804"/>
                    <a:pt x="39136" y="20874"/>
                  </a:cubicBezTo>
                  <a:cubicBezTo>
                    <a:pt x="43775" y="21313"/>
                    <a:pt x="49323" y="22660"/>
                    <a:pt x="53948" y="22660"/>
                  </a:cubicBezTo>
                  <a:cubicBezTo>
                    <a:pt x="58168" y="22660"/>
                    <a:pt x="61619" y="21539"/>
                    <a:pt x="62912" y="17583"/>
                  </a:cubicBezTo>
                  <a:cubicBezTo>
                    <a:pt x="66331" y="7099"/>
                    <a:pt x="51491" y="1534"/>
                    <a:pt x="36797" y="243"/>
                  </a:cubicBezTo>
                  <a:cubicBezTo>
                    <a:pt x="35045" y="85"/>
                    <a:pt x="33159" y="0"/>
                    <a:pt x="31202" y="0"/>
                  </a:cubicBezTo>
                  <a:close/>
                </a:path>
              </a:pathLst>
            </a:custGeom>
            <a:solidFill>
              <a:srgbClr val="0E5D7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38" name="Google Shape;2446;p56">
              <a:extLst>
                <a:ext uri="{FF2B5EF4-FFF2-40B4-BE49-F238E27FC236}">
                  <a16:creationId xmlns:a16="http://schemas.microsoft.com/office/drawing/2014/main" id="{29E57659-25EC-451D-9972-F2A89510F78F}"/>
                </a:ext>
              </a:extLst>
            </p:cNvPr>
            <p:cNvGrpSpPr/>
            <p:nvPr/>
          </p:nvGrpSpPr>
          <p:grpSpPr>
            <a:xfrm>
              <a:off x="1407426" y="1622204"/>
              <a:ext cx="1200887" cy="2316931"/>
              <a:chOff x="1407426" y="1622204"/>
              <a:chExt cx="1200887" cy="2316931"/>
            </a:xfrm>
          </p:grpSpPr>
          <p:sp>
            <p:nvSpPr>
              <p:cNvPr id="39" name="Google Shape;2447;p56">
                <a:extLst>
                  <a:ext uri="{FF2B5EF4-FFF2-40B4-BE49-F238E27FC236}">
                    <a16:creationId xmlns:a16="http://schemas.microsoft.com/office/drawing/2014/main" id="{CFD96AB8-D4FD-4A5F-84AF-B39708E6D69D}"/>
                  </a:ext>
                </a:extLst>
              </p:cNvPr>
              <p:cNvSpPr/>
              <p:nvPr/>
            </p:nvSpPr>
            <p:spPr>
              <a:xfrm>
                <a:off x="2346957" y="2160557"/>
                <a:ext cx="252800" cy="115900"/>
              </a:xfrm>
              <a:custGeom>
                <a:avLst/>
                <a:gdLst/>
                <a:ahLst/>
                <a:cxnLst/>
                <a:rect l="l" t="t" r="r" b="b"/>
                <a:pathLst>
                  <a:path w="10112" h="4636" extrusionOk="0">
                    <a:moveTo>
                      <a:pt x="144" y="254"/>
                    </a:moveTo>
                    <a:cubicBezTo>
                      <a:pt x="17" y="615"/>
                      <a:pt x="-142" y="1579"/>
                      <a:pt x="239" y="2182"/>
                    </a:cubicBezTo>
                    <a:cubicBezTo>
                      <a:pt x="620" y="2785"/>
                      <a:pt x="1283" y="3464"/>
                      <a:pt x="2430" y="3873"/>
                    </a:cubicBezTo>
                    <a:cubicBezTo>
                      <a:pt x="3577" y="4282"/>
                      <a:pt x="5946" y="4607"/>
                      <a:pt x="7121" y="4635"/>
                    </a:cubicBezTo>
                    <a:cubicBezTo>
                      <a:pt x="8296" y="4663"/>
                      <a:pt x="9002" y="4346"/>
                      <a:pt x="9478" y="4040"/>
                    </a:cubicBezTo>
                    <a:cubicBezTo>
                      <a:pt x="9954" y="3734"/>
                      <a:pt x="9887" y="3230"/>
                      <a:pt x="9978" y="2801"/>
                    </a:cubicBezTo>
                    <a:cubicBezTo>
                      <a:pt x="10069" y="2372"/>
                      <a:pt x="10201" y="1797"/>
                      <a:pt x="10026" y="1468"/>
                    </a:cubicBezTo>
                    <a:cubicBezTo>
                      <a:pt x="9851" y="1139"/>
                      <a:pt x="10184" y="1039"/>
                      <a:pt x="8930" y="825"/>
                    </a:cubicBezTo>
                    <a:cubicBezTo>
                      <a:pt x="7676" y="611"/>
                      <a:pt x="3823" y="317"/>
                      <a:pt x="2501" y="182"/>
                    </a:cubicBezTo>
                    <a:cubicBezTo>
                      <a:pt x="1180" y="47"/>
                      <a:pt x="1394" y="3"/>
                      <a:pt x="1001" y="15"/>
                    </a:cubicBezTo>
                    <a:cubicBezTo>
                      <a:pt x="608" y="27"/>
                      <a:pt x="271" y="-107"/>
                      <a:pt x="144" y="254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</p:sp>
          <p:sp>
            <p:nvSpPr>
              <p:cNvPr id="40" name="Google Shape;2448;p56">
                <a:extLst>
                  <a:ext uri="{FF2B5EF4-FFF2-40B4-BE49-F238E27FC236}">
                    <a16:creationId xmlns:a16="http://schemas.microsoft.com/office/drawing/2014/main" id="{A92AA43E-DD72-42C2-B466-D6C2CD648F00}"/>
                  </a:ext>
                </a:extLst>
              </p:cNvPr>
              <p:cNvSpPr/>
              <p:nvPr/>
            </p:nvSpPr>
            <p:spPr>
              <a:xfrm flipH="1">
                <a:off x="2217197" y="3689624"/>
                <a:ext cx="292817" cy="180633"/>
              </a:xfrm>
              <a:custGeom>
                <a:avLst/>
                <a:gdLst/>
                <a:ahLst/>
                <a:cxnLst/>
                <a:rect l="l" t="t" r="r" b="b"/>
                <a:pathLst>
                  <a:path w="10271" h="6336" extrusionOk="0">
                    <a:moveTo>
                      <a:pt x="9953" y="1"/>
                    </a:moveTo>
                    <a:cubicBezTo>
                      <a:pt x="6654" y="579"/>
                      <a:pt x="3337" y="933"/>
                      <a:pt x="1" y="1063"/>
                    </a:cubicBezTo>
                    <a:lnTo>
                      <a:pt x="280" y="6002"/>
                    </a:lnTo>
                    <a:cubicBezTo>
                      <a:pt x="1414" y="6238"/>
                      <a:pt x="2450" y="6336"/>
                      <a:pt x="3388" y="6336"/>
                    </a:cubicBezTo>
                    <a:cubicBezTo>
                      <a:pt x="8015" y="6336"/>
                      <a:pt x="10270" y="3952"/>
                      <a:pt x="10270" y="3952"/>
                    </a:cubicBezTo>
                    <a:lnTo>
                      <a:pt x="9953" y="1"/>
                    </a:ln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1" name="Google Shape;2449;p56">
                <a:extLst>
                  <a:ext uri="{FF2B5EF4-FFF2-40B4-BE49-F238E27FC236}">
                    <a16:creationId xmlns:a16="http://schemas.microsoft.com/office/drawing/2014/main" id="{7DAA3215-2D49-4401-9FCC-81252F172E9D}"/>
                  </a:ext>
                </a:extLst>
              </p:cNvPr>
              <p:cNvSpPr/>
              <p:nvPr/>
            </p:nvSpPr>
            <p:spPr>
              <a:xfrm flipH="1">
                <a:off x="2226234" y="3568489"/>
                <a:ext cx="290678" cy="151982"/>
              </a:xfrm>
              <a:custGeom>
                <a:avLst/>
                <a:gdLst/>
                <a:ahLst/>
                <a:cxnLst/>
                <a:rect l="l" t="t" r="r" b="b"/>
                <a:pathLst>
                  <a:path w="10196" h="5331" extrusionOk="0">
                    <a:moveTo>
                      <a:pt x="9860" y="0"/>
                    </a:moveTo>
                    <a:cubicBezTo>
                      <a:pt x="8909" y="336"/>
                      <a:pt x="7940" y="597"/>
                      <a:pt x="6952" y="820"/>
                    </a:cubicBezTo>
                    <a:cubicBezTo>
                      <a:pt x="5629" y="1119"/>
                      <a:pt x="4287" y="1305"/>
                      <a:pt x="2945" y="1398"/>
                    </a:cubicBezTo>
                    <a:cubicBezTo>
                      <a:pt x="2377" y="1442"/>
                      <a:pt x="1803" y="1460"/>
                      <a:pt x="1226" y="1460"/>
                    </a:cubicBezTo>
                    <a:cubicBezTo>
                      <a:pt x="819" y="1460"/>
                      <a:pt x="409" y="1451"/>
                      <a:pt x="0" y="1435"/>
                    </a:cubicBezTo>
                    <a:lnTo>
                      <a:pt x="0" y="1435"/>
                    </a:lnTo>
                    <a:lnTo>
                      <a:pt x="168" y="4362"/>
                    </a:lnTo>
                    <a:lnTo>
                      <a:pt x="224" y="5331"/>
                    </a:lnTo>
                    <a:cubicBezTo>
                      <a:pt x="3579" y="5182"/>
                      <a:pt x="6896" y="4828"/>
                      <a:pt x="10195" y="4250"/>
                    </a:cubicBezTo>
                    <a:lnTo>
                      <a:pt x="9990" y="1790"/>
                    </a:lnTo>
                    <a:lnTo>
                      <a:pt x="9860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2" name="Google Shape;2450;p56">
                <a:extLst>
                  <a:ext uri="{FF2B5EF4-FFF2-40B4-BE49-F238E27FC236}">
                    <a16:creationId xmlns:a16="http://schemas.microsoft.com/office/drawing/2014/main" id="{4CA9A12F-4299-4639-BA16-07554E91456A}"/>
                  </a:ext>
                </a:extLst>
              </p:cNvPr>
              <p:cNvSpPr/>
              <p:nvPr/>
            </p:nvSpPr>
            <p:spPr>
              <a:xfrm flipH="1">
                <a:off x="2235813" y="2158773"/>
                <a:ext cx="179607" cy="1433122"/>
              </a:xfrm>
              <a:custGeom>
                <a:avLst/>
                <a:gdLst/>
                <a:ahLst/>
                <a:cxnLst/>
                <a:rect l="l" t="t" r="r" b="b"/>
                <a:pathLst>
                  <a:path w="6300" h="50269" extrusionOk="0">
                    <a:moveTo>
                      <a:pt x="2386" y="1"/>
                    </a:moveTo>
                    <a:cubicBezTo>
                      <a:pt x="2386" y="448"/>
                      <a:pt x="2311" y="877"/>
                      <a:pt x="2181" y="1287"/>
                    </a:cubicBezTo>
                    <a:cubicBezTo>
                      <a:pt x="2125" y="1492"/>
                      <a:pt x="2013" y="1678"/>
                      <a:pt x="1864" y="1827"/>
                    </a:cubicBezTo>
                    <a:cubicBezTo>
                      <a:pt x="1728" y="1955"/>
                      <a:pt x="1551" y="2008"/>
                      <a:pt x="1365" y="2008"/>
                    </a:cubicBezTo>
                    <a:cubicBezTo>
                      <a:pt x="1143" y="2008"/>
                      <a:pt x="910" y="1931"/>
                      <a:pt x="727" y="1809"/>
                    </a:cubicBezTo>
                    <a:cubicBezTo>
                      <a:pt x="410" y="1529"/>
                      <a:pt x="168" y="1194"/>
                      <a:pt x="0" y="821"/>
                    </a:cubicBezTo>
                    <a:lnTo>
                      <a:pt x="0" y="821"/>
                    </a:lnTo>
                    <a:lnTo>
                      <a:pt x="3392" y="50268"/>
                    </a:lnTo>
                    <a:cubicBezTo>
                      <a:pt x="4380" y="50045"/>
                      <a:pt x="5349" y="49765"/>
                      <a:pt x="6300" y="49430"/>
                    </a:cubicBezTo>
                    <a:lnTo>
                      <a:pt x="4119" y="21864"/>
                    </a:lnTo>
                    <a:lnTo>
                      <a:pt x="3486" y="13812"/>
                    </a:lnTo>
                    <a:lnTo>
                      <a:pt x="2386" y="1"/>
                    </a:ln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3" name="Google Shape;2451;p56">
                <a:extLst>
                  <a:ext uri="{FF2B5EF4-FFF2-40B4-BE49-F238E27FC236}">
                    <a16:creationId xmlns:a16="http://schemas.microsoft.com/office/drawing/2014/main" id="{3DB530F0-CBAF-481B-92D7-21E1C753F592}"/>
                  </a:ext>
                </a:extLst>
              </p:cNvPr>
              <p:cNvSpPr/>
              <p:nvPr/>
            </p:nvSpPr>
            <p:spPr>
              <a:xfrm flipH="1">
                <a:off x="2318689" y="2182179"/>
                <a:ext cx="200362" cy="1426194"/>
              </a:xfrm>
              <a:custGeom>
                <a:avLst/>
                <a:gdLst/>
                <a:ahLst/>
                <a:cxnLst/>
                <a:rect l="l" t="t" r="r" b="b"/>
                <a:pathLst>
                  <a:path w="7028" h="50026" extrusionOk="0">
                    <a:moveTo>
                      <a:pt x="3635" y="0"/>
                    </a:moveTo>
                    <a:cubicBezTo>
                      <a:pt x="3486" y="746"/>
                      <a:pt x="3300" y="1566"/>
                      <a:pt x="2666" y="1994"/>
                    </a:cubicBezTo>
                    <a:cubicBezTo>
                      <a:pt x="2404" y="2169"/>
                      <a:pt x="2096" y="2258"/>
                      <a:pt x="1784" y="2258"/>
                    </a:cubicBezTo>
                    <a:cubicBezTo>
                      <a:pt x="1499" y="2258"/>
                      <a:pt x="1210" y="2183"/>
                      <a:pt x="951" y="2032"/>
                    </a:cubicBezTo>
                    <a:cubicBezTo>
                      <a:pt x="429" y="1733"/>
                      <a:pt x="75" y="1193"/>
                      <a:pt x="1" y="578"/>
                    </a:cubicBezTo>
                    <a:lnTo>
                      <a:pt x="1" y="578"/>
                    </a:lnTo>
                    <a:lnTo>
                      <a:pt x="3020" y="50025"/>
                    </a:lnTo>
                    <a:cubicBezTo>
                      <a:pt x="4362" y="49932"/>
                      <a:pt x="5704" y="49727"/>
                      <a:pt x="7027" y="49447"/>
                    </a:cubicBezTo>
                    <a:lnTo>
                      <a:pt x="3635" y="0"/>
                    </a:lnTo>
                    <a:close/>
                  </a:path>
                </a:pathLst>
              </a:custGeom>
              <a:solidFill>
                <a:srgbClr val="BA8744"/>
              </a:solidFill>
              <a:ln w="9525" cap="flat" cmpd="sng">
                <a:solidFill>
                  <a:srgbClr val="BA8744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4" name="Google Shape;2452;p56">
                <a:extLst>
                  <a:ext uri="{FF2B5EF4-FFF2-40B4-BE49-F238E27FC236}">
                    <a16:creationId xmlns:a16="http://schemas.microsoft.com/office/drawing/2014/main" id="{5211C56B-A073-4ED8-B4C0-93A278A06110}"/>
                  </a:ext>
                </a:extLst>
              </p:cNvPr>
              <p:cNvSpPr/>
              <p:nvPr/>
            </p:nvSpPr>
            <p:spPr>
              <a:xfrm flipH="1">
                <a:off x="2347398" y="1943587"/>
                <a:ext cx="252932" cy="302994"/>
              </a:xfrm>
              <a:custGeom>
                <a:avLst/>
                <a:gdLst/>
                <a:ahLst/>
                <a:cxnLst/>
                <a:rect l="l" t="t" r="r" b="b"/>
                <a:pathLst>
                  <a:path w="8872" h="10628" extrusionOk="0">
                    <a:moveTo>
                      <a:pt x="5517" y="0"/>
                    </a:moveTo>
                    <a:cubicBezTo>
                      <a:pt x="4268" y="1454"/>
                      <a:pt x="2106" y="1697"/>
                      <a:pt x="2032" y="1697"/>
                    </a:cubicBezTo>
                    <a:lnTo>
                      <a:pt x="0" y="8872"/>
                    </a:lnTo>
                    <a:lnTo>
                      <a:pt x="0" y="8891"/>
                    </a:lnTo>
                    <a:lnTo>
                      <a:pt x="75" y="8891"/>
                    </a:lnTo>
                    <a:cubicBezTo>
                      <a:pt x="75" y="9338"/>
                      <a:pt x="224" y="9767"/>
                      <a:pt x="485" y="10102"/>
                    </a:cubicBezTo>
                    <a:cubicBezTo>
                      <a:pt x="720" y="10401"/>
                      <a:pt x="1076" y="10567"/>
                      <a:pt x="1449" y="10567"/>
                    </a:cubicBezTo>
                    <a:cubicBezTo>
                      <a:pt x="1519" y="10567"/>
                      <a:pt x="1589" y="10561"/>
                      <a:pt x="1659" y="10550"/>
                    </a:cubicBezTo>
                    <a:cubicBezTo>
                      <a:pt x="2013" y="10475"/>
                      <a:pt x="2311" y="10251"/>
                      <a:pt x="2498" y="9953"/>
                    </a:cubicBezTo>
                    <a:cubicBezTo>
                      <a:pt x="2684" y="9655"/>
                      <a:pt x="2796" y="9301"/>
                      <a:pt x="2833" y="8947"/>
                    </a:cubicBezTo>
                    <a:cubicBezTo>
                      <a:pt x="2926" y="9562"/>
                      <a:pt x="3280" y="10102"/>
                      <a:pt x="3802" y="10401"/>
                    </a:cubicBezTo>
                    <a:cubicBezTo>
                      <a:pt x="4061" y="10552"/>
                      <a:pt x="4345" y="10627"/>
                      <a:pt x="4629" y="10627"/>
                    </a:cubicBezTo>
                    <a:cubicBezTo>
                      <a:pt x="4937" y="10627"/>
                      <a:pt x="5245" y="10538"/>
                      <a:pt x="5517" y="10363"/>
                    </a:cubicBezTo>
                    <a:cubicBezTo>
                      <a:pt x="6132" y="9935"/>
                      <a:pt x="6337" y="9115"/>
                      <a:pt x="6486" y="8369"/>
                    </a:cubicBezTo>
                    <a:cubicBezTo>
                      <a:pt x="6654" y="8742"/>
                      <a:pt x="6896" y="9077"/>
                      <a:pt x="7213" y="9338"/>
                    </a:cubicBezTo>
                    <a:cubicBezTo>
                      <a:pt x="7398" y="9472"/>
                      <a:pt x="7635" y="9555"/>
                      <a:pt x="7860" y="9555"/>
                    </a:cubicBezTo>
                    <a:cubicBezTo>
                      <a:pt x="8042" y="9555"/>
                      <a:pt x="8217" y="9501"/>
                      <a:pt x="8350" y="9375"/>
                    </a:cubicBezTo>
                    <a:cubicBezTo>
                      <a:pt x="8499" y="9226"/>
                      <a:pt x="8611" y="9040"/>
                      <a:pt x="8667" y="8835"/>
                    </a:cubicBezTo>
                    <a:cubicBezTo>
                      <a:pt x="8797" y="8425"/>
                      <a:pt x="8872" y="7996"/>
                      <a:pt x="8872" y="7549"/>
                    </a:cubicBezTo>
                    <a:lnTo>
                      <a:pt x="8853" y="7344"/>
                    </a:lnTo>
                    <a:lnTo>
                      <a:pt x="5517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5" name="Google Shape;2453;p56">
                <a:extLst>
                  <a:ext uri="{FF2B5EF4-FFF2-40B4-BE49-F238E27FC236}">
                    <a16:creationId xmlns:a16="http://schemas.microsoft.com/office/drawing/2014/main" id="{0088561C-AA94-46D9-8922-650D62FA5BC4}"/>
                  </a:ext>
                </a:extLst>
              </p:cNvPr>
              <p:cNvSpPr/>
              <p:nvPr/>
            </p:nvSpPr>
            <p:spPr>
              <a:xfrm flipH="1">
                <a:off x="2432925" y="2197574"/>
                <a:ext cx="167405" cy="1412282"/>
              </a:xfrm>
              <a:custGeom>
                <a:avLst/>
                <a:gdLst/>
                <a:ahLst/>
                <a:cxnLst/>
                <a:rect l="l" t="t" r="r" b="b"/>
                <a:pathLst>
                  <a:path w="5872" h="49538" extrusionOk="0">
                    <a:moveTo>
                      <a:pt x="2833" y="38"/>
                    </a:moveTo>
                    <a:lnTo>
                      <a:pt x="2839" y="129"/>
                    </a:lnTo>
                    <a:lnTo>
                      <a:pt x="2839" y="129"/>
                    </a:lnTo>
                    <a:cubicBezTo>
                      <a:pt x="2843" y="105"/>
                      <a:pt x="2848" y="81"/>
                      <a:pt x="2852" y="56"/>
                    </a:cubicBezTo>
                    <a:lnTo>
                      <a:pt x="2833" y="38"/>
                    </a:lnTo>
                    <a:close/>
                    <a:moveTo>
                      <a:pt x="0" y="1"/>
                    </a:moveTo>
                    <a:lnTo>
                      <a:pt x="2926" y="49504"/>
                    </a:lnTo>
                    <a:cubicBezTo>
                      <a:pt x="3332" y="49527"/>
                      <a:pt x="3741" y="49538"/>
                      <a:pt x="4153" y="49538"/>
                    </a:cubicBezTo>
                    <a:cubicBezTo>
                      <a:pt x="4723" y="49538"/>
                      <a:pt x="5297" y="49518"/>
                      <a:pt x="5871" y="49485"/>
                    </a:cubicBezTo>
                    <a:lnTo>
                      <a:pt x="2839" y="129"/>
                    </a:lnTo>
                    <a:lnTo>
                      <a:pt x="2839" y="129"/>
                    </a:lnTo>
                    <a:cubicBezTo>
                      <a:pt x="2779" y="443"/>
                      <a:pt x="2671" y="768"/>
                      <a:pt x="2498" y="1044"/>
                    </a:cubicBezTo>
                    <a:cubicBezTo>
                      <a:pt x="2311" y="1361"/>
                      <a:pt x="2013" y="1566"/>
                      <a:pt x="1659" y="1659"/>
                    </a:cubicBezTo>
                    <a:cubicBezTo>
                      <a:pt x="1602" y="1666"/>
                      <a:pt x="1546" y="1670"/>
                      <a:pt x="1491" y="1670"/>
                    </a:cubicBezTo>
                    <a:cubicBezTo>
                      <a:pt x="1106" y="1670"/>
                      <a:pt x="748" y="1503"/>
                      <a:pt x="503" y="1193"/>
                    </a:cubicBezTo>
                    <a:cubicBezTo>
                      <a:pt x="224" y="858"/>
                      <a:pt x="75" y="429"/>
                      <a:pt x="75" y="1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6" name="Google Shape;2454;p56">
                <a:extLst>
                  <a:ext uri="{FF2B5EF4-FFF2-40B4-BE49-F238E27FC236}">
                    <a16:creationId xmlns:a16="http://schemas.microsoft.com/office/drawing/2014/main" id="{64624D65-D37A-4908-B19E-879D4A704310}"/>
                  </a:ext>
                </a:extLst>
              </p:cNvPr>
              <p:cNvSpPr/>
              <p:nvPr/>
            </p:nvSpPr>
            <p:spPr>
              <a:xfrm flipH="1">
                <a:off x="2443559" y="1884602"/>
                <a:ext cx="99383" cy="107365"/>
              </a:xfrm>
              <a:custGeom>
                <a:avLst/>
                <a:gdLst/>
                <a:ahLst/>
                <a:cxnLst/>
                <a:rect l="l" t="t" r="r" b="b"/>
                <a:pathLst>
                  <a:path w="3486" h="3766" extrusionOk="0">
                    <a:moveTo>
                      <a:pt x="2553" y="1"/>
                    </a:moveTo>
                    <a:lnTo>
                      <a:pt x="783" y="970"/>
                    </a:lnTo>
                    <a:lnTo>
                      <a:pt x="0" y="3766"/>
                    </a:lnTo>
                    <a:cubicBezTo>
                      <a:pt x="75" y="3747"/>
                      <a:pt x="2237" y="3523"/>
                      <a:pt x="3485" y="2069"/>
                    </a:cubicBezTo>
                    <a:lnTo>
                      <a:pt x="2553" y="1"/>
                    </a:lnTo>
                    <a:close/>
                  </a:path>
                </a:pathLst>
              </a:custGeom>
              <a:solidFill>
                <a:srgbClr val="22292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7" name="Google Shape;2455;p56">
                <a:extLst>
                  <a:ext uri="{FF2B5EF4-FFF2-40B4-BE49-F238E27FC236}">
                    <a16:creationId xmlns:a16="http://schemas.microsoft.com/office/drawing/2014/main" id="{71B2D09E-3E1F-4D4D-8BF5-DBDE99B2983E}"/>
                  </a:ext>
                </a:extLst>
              </p:cNvPr>
              <p:cNvSpPr/>
              <p:nvPr/>
            </p:nvSpPr>
            <p:spPr>
              <a:xfrm flipH="1">
                <a:off x="2474377" y="2678579"/>
                <a:ext cx="133936" cy="207432"/>
              </a:xfrm>
              <a:custGeom>
                <a:avLst/>
                <a:gdLst/>
                <a:ahLst/>
                <a:cxnLst/>
                <a:rect l="l" t="t" r="r" b="b"/>
                <a:pathLst>
                  <a:path w="4698" h="7276" extrusionOk="0">
                    <a:moveTo>
                      <a:pt x="1542" y="1"/>
                    </a:moveTo>
                    <a:cubicBezTo>
                      <a:pt x="1421" y="1"/>
                      <a:pt x="1291" y="43"/>
                      <a:pt x="1193" y="127"/>
                    </a:cubicBezTo>
                    <a:cubicBezTo>
                      <a:pt x="1100" y="220"/>
                      <a:pt x="1026" y="332"/>
                      <a:pt x="988" y="481"/>
                    </a:cubicBezTo>
                    <a:cubicBezTo>
                      <a:pt x="280" y="2382"/>
                      <a:pt x="1" y="4469"/>
                      <a:pt x="709" y="6464"/>
                    </a:cubicBezTo>
                    <a:cubicBezTo>
                      <a:pt x="783" y="6780"/>
                      <a:pt x="1007" y="7060"/>
                      <a:pt x="1324" y="7209"/>
                    </a:cubicBezTo>
                    <a:cubicBezTo>
                      <a:pt x="1460" y="7251"/>
                      <a:pt x="1596" y="7275"/>
                      <a:pt x="1732" y="7275"/>
                    </a:cubicBezTo>
                    <a:cubicBezTo>
                      <a:pt x="1838" y="7275"/>
                      <a:pt x="1944" y="7260"/>
                      <a:pt x="2051" y="7228"/>
                    </a:cubicBezTo>
                    <a:cubicBezTo>
                      <a:pt x="2274" y="7172"/>
                      <a:pt x="2479" y="7060"/>
                      <a:pt x="2666" y="6930"/>
                    </a:cubicBezTo>
                    <a:cubicBezTo>
                      <a:pt x="3355" y="6501"/>
                      <a:pt x="3952" y="5942"/>
                      <a:pt x="4418" y="5271"/>
                    </a:cubicBezTo>
                    <a:cubicBezTo>
                      <a:pt x="4567" y="5047"/>
                      <a:pt x="4697" y="4768"/>
                      <a:pt x="4492" y="4563"/>
                    </a:cubicBezTo>
                    <a:cubicBezTo>
                      <a:pt x="4368" y="4438"/>
                      <a:pt x="4174" y="4389"/>
                      <a:pt x="3975" y="4389"/>
                    </a:cubicBezTo>
                    <a:cubicBezTo>
                      <a:pt x="3817" y="4389"/>
                      <a:pt x="3655" y="4420"/>
                      <a:pt x="3523" y="4469"/>
                    </a:cubicBezTo>
                    <a:cubicBezTo>
                      <a:pt x="3225" y="4600"/>
                      <a:pt x="2927" y="4730"/>
                      <a:pt x="2610" y="4805"/>
                    </a:cubicBezTo>
                    <a:cubicBezTo>
                      <a:pt x="3188" y="4320"/>
                      <a:pt x="3691" y="3742"/>
                      <a:pt x="4101" y="3090"/>
                    </a:cubicBezTo>
                    <a:cubicBezTo>
                      <a:pt x="4157" y="2997"/>
                      <a:pt x="4194" y="2904"/>
                      <a:pt x="4213" y="2792"/>
                    </a:cubicBezTo>
                    <a:cubicBezTo>
                      <a:pt x="4194" y="2661"/>
                      <a:pt x="4101" y="2550"/>
                      <a:pt x="3970" y="2531"/>
                    </a:cubicBezTo>
                    <a:cubicBezTo>
                      <a:pt x="3940" y="2527"/>
                      <a:pt x="3908" y="2524"/>
                      <a:pt x="3876" y="2524"/>
                    </a:cubicBezTo>
                    <a:cubicBezTo>
                      <a:pt x="3772" y="2524"/>
                      <a:pt x="3664" y="2549"/>
                      <a:pt x="3579" y="2606"/>
                    </a:cubicBezTo>
                    <a:lnTo>
                      <a:pt x="2610" y="3071"/>
                    </a:lnTo>
                    <a:cubicBezTo>
                      <a:pt x="3039" y="2568"/>
                      <a:pt x="3393" y="1990"/>
                      <a:pt x="3635" y="1375"/>
                    </a:cubicBezTo>
                    <a:cubicBezTo>
                      <a:pt x="3691" y="1245"/>
                      <a:pt x="3728" y="1059"/>
                      <a:pt x="3579" y="965"/>
                    </a:cubicBezTo>
                    <a:cubicBezTo>
                      <a:pt x="3514" y="933"/>
                      <a:pt x="3443" y="913"/>
                      <a:pt x="3369" y="913"/>
                    </a:cubicBezTo>
                    <a:cubicBezTo>
                      <a:pt x="3316" y="913"/>
                      <a:pt x="3261" y="923"/>
                      <a:pt x="3206" y="947"/>
                    </a:cubicBezTo>
                    <a:cubicBezTo>
                      <a:pt x="3113" y="984"/>
                      <a:pt x="3020" y="1059"/>
                      <a:pt x="2945" y="1152"/>
                    </a:cubicBezTo>
                    <a:lnTo>
                      <a:pt x="1958" y="2066"/>
                    </a:lnTo>
                    <a:lnTo>
                      <a:pt x="1958" y="2066"/>
                    </a:lnTo>
                    <a:lnTo>
                      <a:pt x="1958" y="555"/>
                    </a:lnTo>
                    <a:cubicBezTo>
                      <a:pt x="1995" y="332"/>
                      <a:pt x="1864" y="108"/>
                      <a:pt x="1659" y="15"/>
                    </a:cubicBezTo>
                    <a:cubicBezTo>
                      <a:pt x="1622" y="5"/>
                      <a:pt x="1582" y="1"/>
                      <a:pt x="1542" y="1"/>
                    </a:cubicBezTo>
                    <a:close/>
                  </a:path>
                </a:pathLst>
              </a:custGeom>
              <a:solidFill>
                <a:srgbClr val="E6B8A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8" name="Google Shape;2456;p56">
                <a:extLst>
                  <a:ext uri="{FF2B5EF4-FFF2-40B4-BE49-F238E27FC236}">
                    <a16:creationId xmlns:a16="http://schemas.microsoft.com/office/drawing/2014/main" id="{6263E9D7-63DC-4FED-BD5B-81B15A6F4C60}"/>
                  </a:ext>
                </a:extLst>
              </p:cNvPr>
              <p:cNvSpPr/>
              <p:nvPr/>
            </p:nvSpPr>
            <p:spPr>
              <a:xfrm flipH="1">
                <a:off x="1520607" y="3775180"/>
                <a:ext cx="218921" cy="147563"/>
              </a:xfrm>
              <a:custGeom>
                <a:avLst/>
                <a:gdLst/>
                <a:ahLst/>
                <a:cxnLst/>
                <a:rect l="l" t="t" r="r" b="b"/>
                <a:pathLst>
                  <a:path w="7679" h="5176" extrusionOk="0">
                    <a:moveTo>
                      <a:pt x="4660" y="1"/>
                    </a:moveTo>
                    <a:cubicBezTo>
                      <a:pt x="3359" y="286"/>
                      <a:pt x="2031" y="423"/>
                      <a:pt x="699" y="423"/>
                    </a:cubicBezTo>
                    <a:cubicBezTo>
                      <a:pt x="466" y="423"/>
                      <a:pt x="233" y="419"/>
                      <a:pt x="0" y="411"/>
                    </a:cubicBezTo>
                    <a:lnTo>
                      <a:pt x="0" y="411"/>
                    </a:lnTo>
                    <a:cubicBezTo>
                      <a:pt x="0" y="1100"/>
                      <a:pt x="19" y="1771"/>
                      <a:pt x="37" y="2442"/>
                    </a:cubicBezTo>
                    <a:cubicBezTo>
                      <a:pt x="37" y="2945"/>
                      <a:pt x="56" y="3486"/>
                      <a:pt x="317" y="3915"/>
                    </a:cubicBezTo>
                    <a:cubicBezTo>
                      <a:pt x="708" y="4548"/>
                      <a:pt x="1510" y="4791"/>
                      <a:pt x="2255" y="4940"/>
                    </a:cubicBezTo>
                    <a:cubicBezTo>
                      <a:pt x="3167" y="5093"/>
                      <a:pt x="4084" y="5176"/>
                      <a:pt x="5001" y="5176"/>
                    </a:cubicBezTo>
                    <a:cubicBezTo>
                      <a:pt x="5640" y="5176"/>
                      <a:pt x="6279" y="5136"/>
                      <a:pt x="6915" y="5052"/>
                    </a:cubicBezTo>
                    <a:cubicBezTo>
                      <a:pt x="7138" y="5052"/>
                      <a:pt x="7362" y="4958"/>
                      <a:pt x="7530" y="4791"/>
                    </a:cubicBezTo>
                    <a:cubicBezTo>
                      <a:pt x="7623" y="4660"/>
                      <a:pt x="7660" y="4492"/>
                      <a:pt x="7660" y="4325"/>
                    </a:cubicBezTo>
                    <a:cubicBezTo>
                      <a:pt x="7679" y="3057"/>
                      <a:pt x="6710" y="2013"/>
                      <a:pt x="5797" y="1100"/>
                    </a:cubicBezTo>
                    <a:lnTo>
                      <a:pt x="5778" y="1100"/>
                    </a:lnTo>
                    <a:lnTo>
                      <a:pt x="4660" y="1"/>
                    </a:lnTo>
                    <a:close/>
                  </a:path>
                </a:pathLst>
              </a:custGeom>
              <a:solidFill>
                <a:srgbClr val="22292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9" name="Google Shape;2457;p56">
                <a:extLst>
                  <a:ext uri="{FF2B5EF4-FFF2-40B4-BE49-F238E27FC236}">
                    <a16:creationId xmlns:a16="http://schemas.microsoft.com/office/drawing/2014/main" id="{72D2598B-F336-449A-817D-56CCF587C620}"/>
                  </a:ext>
                </a:extLst>
              </p:cNvPr>
              <p:cNvSpPr/>
              <p:nvPr/>
            </p:nvSpPr>
            <p:spPr>
              <a:xfrm flipH="1">
                <a:off x="1574803" y="3696067"/>
                <a:ext cx="220518" cy="91200"/>
              </a:xfrm>
              <a:custGeom>
                <a:avLst/>
                <a:gdLst/>
                <a:ahLst/>
                <a:cxnLst/>
                <a:rect l="l" t="t" r="r" b="b"/>
                <a:pathLst>
                  <a:path w="7735" h="3199" extrusionOk="0">
                    <a:moveTo>
                      <a:pt x="6498" y="1"/>
                    </a:moveTo>
                    <a:cubicBezTo>
                      <a:pt x="6306" y="1"/>
                      <a:pt x="6114" y="24"/>
                      <a:pt x="5927" y="73"/>
                    </a:cubicBezTo>
                    <a:cubicBezTo>
                      <a:pt x="4796" y="403"/>
                      <a:pt x="3232" y="465"/>
                      <a:pt x="2162" y="465"/>
                    </a:cubicBezTo>
                    <a:cubicBezTo>
                      <a:pt x="1663" y="465"/>
                      <a:pt x="1271" y="452"/>
                      <a:pt x="1081" y="446"/>
                    </a:cubicBezTo>
                    <a:lnTo>
                      <a:pt x="1081" y="483"/>
                    </a:lnTo>
                    <a:cubicBezTo>
                      <a:pt x="1048" y="481"/>
                      <a:pt x="1015" y="479"/>
                      <a:pt x="982" y="479"/>
                    </a:cubicBezTo>
                    <a:cubicBezTo>
                      <a:pt x="754" y="479"/>
                      <a:pt x="531" y="535"/>
                      <a:pt x="336" y="632"/>
                    </a:cubicBezTo>
                    <a:cubicBezTo>
                      <a:pt x="93" y="763"/>
                      <a:pt x="0" y="1061"/>
                      <a:pt x="130" y="1284"/>
                    </a:cubicBezTo>
                    <a:cubicBezTo>
                      <a:pt x="242" y="1434"/>
                      <a:pt x="410" y="1527"/>
                      <a:pt x="596" y="1583"/>
                    </a:cubicBezTo>
                    <a:cubicBezTo>
                      <a:pt x="764" y="1657"/>
                      <a:pt x="932" y="1806"/>
                      <a:pt x="895" y="1974"/>
                    </a:cubicBezTo>
                    <a:cubicBezTo>
                      <a:pt x="839" y="2254"/>
                      <a:pt x="410" y="2272"/>
                      <a:pt x="280" y="2496"/>
                    </a:cubicBezTo>
                    <a:cubicBezTo>
                      <a:pt x="186" y="2701"/>
                      <a:pt x="261" y="2943"/>
                      <a:pt x="466" y="3055"/>
                    </a:cubicBezTo>
                    <a:cubicBezTo>
                      <a:pt x="621" y="3133"/>
                      <a:pt x="803" y="3172"/>
                      <a:pt x="977" y="3172"/>
                    </a:cubicBezTo>
                    <a:cubicBezTo>
                      <a:pt x="1012" y="3172"/>
                      <a:pt x="1047" y="3170"/>
                      <a:pt x="1081" y="3167"/>
                    </a:cubicBezTo>
                    <a:cubicBezTo>
                      <a:pt x="1379" y="3186"/>
                      <a:pt x="1677" y="3186"/>
                      <a:pt x="1976" y="3186"/>
                    </a:cubicBezTo>
                    <a:lnTo>
                      <a:pt x="1957" y="3186"/>
                    </a:lnTo>
                    <a:cubicBezTo>
                      <a:pt x="2190" y="3194"/>
                      <a:pt x="2423" y="3198"/>
                      <a:pt x="2656" y="3198"/>
                    </a:cubicBezTo>
                    <a:cubicBezTo>
                      <a:pt x="3988" y="3198"/>
                      <a:pt x="5316" y="3061"/>
                      <a:pt x="6617" y="2776"/>
                    </a:cubicBezTo>
                    <a:cubicBezTo>
                      <a:pt x="6710" y="2757"/>
                      <a:pt x="6822" y="2720"/>
                      <a:pt x="6915" y="2701"/>
                    </a:cubicBezTo>
                    <a:cubicBezTo>
                      <a:pt x="7288" y="2608"/>
                      <a:pt x="7735" y="2328"/>
                      <a:pt x="7679" y="1974"/>
                    </a:cubicBezTo>
                    <a:cubicBezTo>
                      <a:pt x="7623" y="1639"/>
                      <a:pt x="7194" y="1508"/>
                      <a:pt x="6840" y="1471"/>
                    </a:cubicBezTo>
                    <a:cubicBezTo>
                      <a:pt x="7138" y="1340"/>
                      <a:pt x="7455" y="1191"/>
                      <a:pt x="7549" y="893"/>
                    </a:cubicBezTo>
                    <a:cubicBezTo>
                      <a:pt x="7642" y="539"/>
                      <a:pt x="7362" y="166"/>
                      <a:pt x="7008" y="54"/>
                    </a:cubicBezTo>
                    <a:cubicBezTo>
                      <a:pt x="6841" y="19"/>
                      <a:pt x="6669" y="1"/>
                      <a:pt x="6498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0" name="Google Shape;2458;p56">
                <a:extLst>
                  <a:ext uri="{FF2B5EF4-FFF2-40B4-BE49-F238E27FC236}">
                    <a16:creationId xmlns:a16="http://schemas.microsoft.com/office/drawing/2014/main" id="{03C5CCAB-8122-4992-A688-82391BAF3860}"/>
                  </a:ext>
                </a:extLst>
              </p:cNvPr>
              <p:cNvSpPr/>
              <p:nvPr/>
            </p:nvSpPr>
            <p:spPr>
              <a:xfrm flipH="1">
                <a:off x="1620503" y="2867081"/>
                <a:ext cx="566960" cy="849684"/>
              </a:xfrm>
              <a:custGeom>
                <a:avLst/>
                <a:gdLst/>
                <a:ahLst/>
                <a:cxnLst/>
                <a:rect l="l" t="t" r="r" b="b"/>
                <a:pathLst>
                  <a:path w="19887" h="29804" extrusionOk="0">
                    <a:moveTo>
                      <a:pt x="2460" y="1"/>
                    </a:moveTo>
                    <a:lnTo>
                      <a:pt x="56" y="28592"/>
                    </a:lnTo>
                    <a:lnTo>
                      <a:pt x="0" y="29244"/>
                    </a:lnTo>
                    <a:lnTo>
                      <a:pt x="0" y="29281"/>
                    </a:lnTo>
                    <a:lnTo>
                      <a:pt x="6710" y="29803"/>
                    </a:lnTo>
                    <a:lnTo>
                      <a:pt x="6728" y="29654"/>
                    </a:lnTo>
                    <a:lnTo>
                      <a:pt x="10717" y="5797"/>
                    </a:lnTo>
                    <a:lnTo>
                      <a:pt x="14724" y="29505"/>
                    </a:lnTo>
                    <a:lnTo>
                      <a:pt x="14836" y="29505"/>
                    </a:lnTo>
                    <a:cubicBezTo>
                      <a:pt x="15043" y="29518"/>
                      <a:pt x="15488" y="29538"/>
                      <a:pt x="16052" y="29538"/>
                    </a:cubicBezTo>
                    <a:cubicBezTo>
                      <a:pt x="17115" y="29538"/>
                      <a:pt x="18598" y="29468"/>
                      <a:pt x="19682" y="29151"/>
                    </a:cubicBezTo>
                    <a:cubicBezTo>
                      <a:pt x="19757" y="29114"/>
                      <a:pt x="19831" y="29095"/>
                      <a:pt x="19887" y="29076"/>
                    </a:cubicBezTo>
                    <a:lnTo>
                      <a:pt x="19328" y="299"/>
                    </a:lnTo>
                    <a:cubicBezTo>
                      <a:pt x="16732" y="1312"/>
                      <a:pt x="13993" y="1817"/>
                      <a:pt x="11257" y="1817"/>
                    </a:cubicBezTo>
                    <a:cubicBezTo>
                      <a:pt x="8256" y="1817"/>
                      <a:pt x="5258" y="1210"/>
                      <a:pt x="2460" y="1"/>
                    </a:cubicBezTo>
                    <a:close/>
                  </a:path>
                </a:pathLst>
              </a:custGeom>
              <a:solidFill>
                <a:srgbClr val="B04B6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1" name="Google Shape;2459;p56">
                <a:extLst>
                  <a:ext uri="{FF2B5EF4-FFF2-40B4-BE49-F238E27FC236}">
                    <a16:creationId xmlns:a16="http://schemas.microsoft.com/office/drawing/2014/main" id="{1A09E268-88CA-4685-B4C1-9A85EDE43E1F}"/>
                  </a:ext>
                </a:extLst>
              </p:cNvPr>
              <p:cNvSpPr/>
              <p:nvPr/>
            </p:nvSpPr>
            <p:spPr>
              <a:xfrm flipH="1">
                <a:off x="1964265" y="3700800"/>
                <a:ext cx="245520" cy="81051"/>
              </a:xfrm>
              <a:custGeom>
                <a:avLst/>
                <a:gdLst/>
                <a:ahLst/>
                <a:cxnLst/>
                <a:rect l="l" t="t" r="r" b="b"/>
                <a:pathLst>
                  <a:path w="8612" h="2843" extrusionOk="0">
                    <a:moveTo>
                      <a:pt x="783" y="0"/>
                    </a:moveTo>
                    <a:cubicBezTo>
                      <a:pt x="131" y="37"/>
                      <a:pt x="56" y="951"/>
                      <a:pt x="671" y="1100"/>
                    </a:cubicBezTo>
                    <a:cubicBezTo>
                      <a:pt x="410" y="1212"/>
                      <a:pt x="131" y="1361"/>
                      <a:pt x="37" y="1659"/>
                    </a:cubicBezTo>
                    <a:cubicBezTo>
                      <a:pt x="0" y="1920"/>
                      <a:pt x="112" y="2199"/>
                      <a:pt x="354" y="2349"/>
                    </a:cubicBezTo>
                    <a:cubicBezTo>
                      <a:pt x="578" y="2479"/>
                      <a:pt x="839" y="2572"/>
                      <a:pt x="1118" y="2610"/>
                    </a:cubicBezTo>
                    <a:cubicBezTo>
                      <a:pt x="1286" y="2628"/>
                      <a:pt x="1473" y="2665"/>
                      <a:pt x="1640" y="2684"/>
                    </a:cubicBezTo>
                    <a:lnTo>
                      <a:pt x="1640" y="2665"/>
                    </a:lnTo>
                    <a:cubicBezTo>
                      <a:pt x="2661" y="2805"/>
                      <a:pt x="3674" y="2843"/>
                      <a:pt x="4688" y="2843"/>
                    </a:cubicBezTo>
                    <a:cubicBezTo>
                      <a:pt x="5305" y="2843"/>
                      <a:pt x="5922" y="2829"/>
                      <a:pt x="6542" y="2815"/>
                    </a:cubicBezTo>
                    <a:lnTo>
                      <a:pt x="6766" y="2815"/>
                    </a:lnTo>
                    <a:cubicBezTo>
                      <a:pt x="7232" y="2815"/>
                      <a:pt x="7698" y="2740"/>
                      <a:pt x="8126" y="2610"/>
                    </a:cubicBezTo>
                    <a:cubicBezTo>
                      <a:pt x="8238" y="2572"/>
                      <a:pt x="8331" y="2516"/>
                      <a:pt x="8406" y="2423"/>
                    </a:cubicBezTo>
                    <a:cubicBezTo>
                      <a:pt x="8462" y="2255"/>
                      <a:pt x="8425" y="2088"/>
                      <a:pt x="8294" y="1994"/>
                    </a:cubicBezTo>
                    <a:cubicBezTo>
                      <a:pt x="8164" y="1883"/>
                      <a:pt x="8015" y="1827"/>
                      <a:pt x="7866" y="1789"/>
                    </a:cubicBezTo>
                    <a:cubicBezTo>
                      <a:pt x="8220" y="1603"/>
                      <a:pt x="8611" y="1342"/>
                      <a:pt x="8574" y="951"/>
                    </a:cubicBezTo>
                    <a:cubicBezTo>
                      <a:pt x="8518" y="671"/>
                      <a:pt x="8276" y="447"/>
                      <a:pt x="7996" y="410"/>
                    </a:cubicBezTo>
                    <a:cubicBezTo>
                      <a:pt x="7912" y="401"/>
                      <a:pt x="7833" y="396"/>
                      <a:pt x="7756" y="396"/>
                    </a:cubicBezTo>
                    <a:cubicBezTo>
                      <a:pt x="7679" y="396"/>
                      <a:pt x="7605" y="401"/>
                      <a:pt x="7530" y="410"/>
                    </a:cubicBezTo>
                    <a:lnTo>
                      <a:pt x="7493" y="541"/>
                    </a:lnTo>
                    <a:lnTo>
                      <a:pt x="783" y="19"/>
                    </a:lnTo>
                    <a:lnTo>
                      <a:pt x="783" y="0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2" name="Google Shape;2460;p56">
                <a:extLst>
                  <a:ext uri="{FF2B5EF4-FFF2-40B4-BE49-F238E27FC236}">
                    <a16:creationId xmlns:a16="http://schemas.microsoft.com/office/drawing/2014/main" id="{0983AE32-30A8-4FCF-8470-CDDACD74C4B9}"/>
                  </a:ext>
                </a:extLst>
              </p:cNvPr>
              <p:cNvSpPr/>
              <p:nvPr/>
            </p:nvSpPr>
            <p:spPr>
              <a:xfrm flipH="1">
                <a:off x="2009965" y="3777318"/>
                <a:ext cx="235969" cy="161817"/>
              </a:xfrm>
              <a:custGeom>
                <a:avLst/>
                <a:gdLst/>
                <a:ahLst/>
                <a:cxnLst/>
                <a:rect l="l" t="t" r="r" b="b"/>
                <a:pathLst>
                  <a:path w="8277" h="5676" extrusionOk="0">
                    <a:moveTo>
                      <a:pt x="2908" y="0"/>
                    </a:moveTo>
                    <a:cubicBezTo>
                      <a:pt x="1976" y="839"/>
                      <a:pt x="1194" y="1845"/>
                      <a:pt x="616" y="2964"/>
                    </a:cubicBezTo>
                    <a:cubicBezTo>
                      <a:pt x="262" y="3616"/>
                      <a:pt x="1" y="4473"/>
                      <a:pt x="429" y="5070"/>
                    </a:cubicBezTo>
                    <a:cubicBezTo>
                      <a:pt x="778" y="5561"/>
                      <a:pt x="1438" y="5675"/>
                      <a:pt x="2052" y="5675"/>
                    </a:cubicBezTo>
                    <a:cubicBezTo>
                      <a:pt x="2159" y="5675"/>
                      <a:pt x="2265" y="5672"/>
                      <a:pt x="2368" y="5666"/>
                    </a:cubicBezTo>
                    <a:cubicBezTo>
                      <a:pt x="4194" y="5573"/>
                      <a:pt x="6002" y="5256"/>
                      <a:pt x="7736" y="4697"/>
                    </a:cubicBezTo>
                    <a:cubicBezTo>
                      <a:pt x="7866" y="4678"/>
                      <a:pt x="7978" y="4622"/>
                      <a:pt x="8071" y="4529"/>
                    </a:cubicBezTo>
                    <a:cubicBezTo>
                      <a:pt x="8202" y="4361"/>
                      <a:pt x="8258" y="4156"/>
                      <a:pt x="8239" y="3951"/>
                    </a:cubicBezTo>
                    <a:cubicBezTo>
                      <a:pt x="8276" y="2665"/>
                      <a:pt x="8202" y="1398"/>
                      <a:pt x="8034" y="131"/>
                    </a:cubicBezTo>
                    <a:lnTo>
                      <a:pt x="7792" y="131"/>
                    </a:lnTo>
                    <a:cubicBezTo>
                      <a:pt x="7156" y="145"/>
                      <a:pt x="6514" y="160"/>
                      <a:pt x="5872" y="160"/>
                    </a:cubicBezTo>
                    <a:cubicBezTo>
                      <a:pt x="4877" y="160"/>
                      <a:pt x="3883" y="125"/>
                      <a:pt x="2908" y="0"/>
                    </a:cubicBezTo>
                    <a:close/>
                  </a:path>
                </a:pathLst>
              </a:custGeom>
              <a:solidFill>
                <a:srgbClr val="22292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3" name="Google Shape;2461;p56">
                <a:extLst>
                  <a:ext uri="{FF2B5EF4-FFF2-40B4-BE49-F238E27FC236}">
                    <a16:creationId xmlns:a16="http://schemas.microsoft.com/office/drawing/2014/main" id="{B44A8E38-A321-46B3-9F47-3EBEC1949294}"/>
                  </a:ext>
                </a:extLst>
              </p:cNvPr>
              <p:cNvSpPr/>
              <p:nvPr/>
            </p:nvSpPr>
            <p:spPr>
              <a:xfrm flipH="1">
                <a:off x="1620503" y="2883417"/>
                <a:ext cx="58985" cy="813819"/>
              </a:xfrm>
              <a:custGeom>
                <a:avLst/>
                <a:gdLst/>
                <a:ahLst/>
                <a:cxnLst/>
                <a:rect l="l" t="t" r="r" b="b"/>
                <a:pathLst>
                  <a:path w="2069" h="28546" extrusionOk="0">
                    <a:moveTo>
                      <a:pt x="333" y="1"/>
                    </a:moveTo>
                    <a:cubicBezTo>
                      <a:pt x="163" y="1"/>
                      <a:pt x="0" y="108"/>
                      <a:pt x="19" y="322"/>
                    </a:cubicBezTo>
                    <a:lnTo>
                      <a:pt x="1081" y="22092"/>
                    </a:lnTo>
                    <a:lnTo>
                      <a:pt x="1379" y="28224"/>
                    </a:lnTo>
                    <a:cubicBezTo>
                      <a:pt x="1389" y="28438"/>
                      <a:pt x="1566" y="28545"/>
                      <a:pt x="1736" y="28545"/>
                    </a:cubicBezTo>
                    <a:cubicBezTo>
                      <a:pt x="1906" y="28545"/>
                      <a:pt x="2069" y="28438"/>
                      <a:pt x="2050" y="28224"/>
                    </a:cubicBezTo>
                    <a:cubicBezTo>
                      <a:pt x="1696" y="20974"/>
                      <a:pt x="1342" y="13723"/>
                      <a:pt x="988" y="6473"/>
                    </a:cubicBezTo>
                    <a:lnTo>
                      <a:pt x="690" y="322"/>
                    </a:lnTo>
                    <a:cubicBezTo>
                      <a:pt x="680" y="108"/>
                      <a:pt x="503" y="1"/>
                      <a:pt x="333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4" name="Google Shape;2462;p56">
                <a:extLst>
                  <a:ext uri="{FF2B5EF4-FFF2-40B4-BE49-F238E27FC236}">
                    <a16:creationId xmlns:a16="http://schemas.microsoft.com/office/drawing/2014/main" id="{15AEA380-F953-4CC2-B4A9-F9957B218B45}"/>
                  </a:ext>
                </a:extLst>
              </p:cNvPr>
              <p:cNvSpPr/>
              <p:nvPr/>
            </p:nvSpPr>
            <p:spPr>
              <a:xfrm flipH="1">
                <a:off x="1506214" y="2187482"/>
                <a:ext cx="741317" cy="731823"/>
              </a:xfrm>
              <a:custGeom>
                <a:avLst/>
                <a:gdLst/>
                <a:ahLst/>
                <a:cxnLst/>
                <a:rect l="l" t="t" r="r" b="b"/>
                <a:pathLst>
                  <a:path w="26002" h="25669" extrusionOk="0">
                    <a:moveTo>
                      <a:pt x="5238" y="0"/>
                    </a:moveTo>
                    <a:lnTo>
                      <a:pt x="1" y="7456"/>
                    </a:lnTo>
                    <a:lnTo>
                      <a:pt x="653" y="7940"/>
                    </a:lnTo>
                    <a:lnTo>
                      <a:pt x="4884" y="11053"/>
                    </a:lnTo>
                    <a:lnTo>
                      <a:pt x="4884" y="20782"/>
                    </a:lnTo>
                    <a:cubicBezTo>
                      <a:pt x="4884" y="20782"/>
                      <a:pt x="3617" y="20950"/>
                      <a:pt x="4176" y="22049"/>
                    </a:cubicBezTo>
                    <a:cubicBezTo>
                      <a:pt x="4176" y="22049"/>
                      <a:pt x="3132" y="22963"/>
                      <a:pt x="4045" y="23596"/>
                    </a:cubicBezTo>
                    <a:cubicBezTo>
                      <a:pt x="4045" y="23596"/>
                      <a:pt x="4232" y="23690"/>
                      <a:pt x="4567" y="23839"/>
                    </a:cubicBezTo>
                    <a:cubicBezTo>
                      <a:pt x="7374" y="25057"/>
                      <a:pt x="10370" y="25669"/>
                      <a:pt x="13367" y="25669"/>
                    </a:cubicBezTo>
                    <a:cubicBezTo>
                      <a:pt x="16102" y="25669"/>
                      <a:pt x="18838" y="25160"/>
                      <a:pt x="21435" y="24137"/>
                    </a:cubicBezTo>
                    <a:cubicBezTo>
                      <a:pt x="21752" y="24006"/>
                      <a:pt x="21919" y="23913"/>
                      <a:pt x="21919" y="23913"/>
                    </a:cubicBezTo>
                    <a:cubicBezTo>
                      <a:pt x="21919" y="23913"/>
                      <a:pt x="22404" y="23186"/>
                      <a:pt x="20969" y="23037"/>
                    </a:cubicBezTo>
                    <a:cubicBezTo>
                      <a:pt x="20969" y="23037"/>
                      <a:pt x="21845" y="22236"/>
                      <a:pt x="21099" y="21789"/>
                    </a:cubicBezTo>
                    <a:lnTo>
                      <a:pt x="20764" y="16365"/>
                    </a:lnTo>
                    <a:lnTo>
                      <a:pt x="20279" y="10046"/>
                    </a:lnTo>
                    <a:lnTo>
                      <a:pt x="21323" y="10811"/>
                    </a:lnTo>
                    <a:lnTo>
                      <a:pt x="23094" y="11985"/>
                    </a:lnTo>
                    <a:lnTo>
                      <a:pt x="25815" y="5797"/>
                    </a:lnTo>
                    <a:lnTo>
                      <a:pt x="26001" y="5387"/>
                    </a:lnTo>
                    <a:lnTo>
                      <a:pt x="20298" y="1566"/>
                    </a:lnTo>
                    <a:lnTo>
                      <a:pt x="14576" y="0"/>
                    </a:lnTo>
                    <a:cubicBezTo>
                      <a:pt x="14203" y="1846"/>
                      <a:pt x="12563" y="4194"/>
                      <a:pt x="12563" y="4194"/>
                    </a:cubicBezTo>
                    <a:cubicBezTo>
                      <a:pt x="10177" y="1995"/>
                      <a:pt x="10345" y="0"/>
                      <a:pt x="10345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5" name="Google Shape;2463;p56">
                <a:extLst>
                  <a:ext uri="{FF2B5EF4-FFF2-40B4-BE49-F238E27FC236}">
                    <a16:creationId xmlns:a16="http://schemas.microsoft.com/office/drawing/2014/main" id="{A37679EB-3DE0-4BFF-9950-5CD62D7F0147}"/>
                  </a:ext>
                </a:extLst>
              </p:cNvPr>
              <p:cNvSpPr/>
              <p:nvPr/>
            </p:nvSpPr>
            <p:spPr>
              <a:xfrm flipH="1">
                <a:off x="1600290" y="2692263"/>
                <a:ext cx="180690" cy="178039"/>
              </a:xfrm>
              <a:custGeom>
                <a:avLst/>
                <a:gdLst/>
                <a:ahLst/>
                <a:cxnLst/>
                <a:rect l="l" t="t" r="r" b="b"/>
                <a:pathLst>
                  <a:path w="6338" h="6245" extrusionOk="0">
                    <a:moveTo>
                      <a:pt x="3970" y="1"/>
                    </a:moveTo>
                    <a:cubicBezTo>
                      <a:pt x="2796" y="38"/>
                      <a:pt x="1640" y="336"/>
                      <a:pt x="597" y="877"/>
                    </a:cubicBezTo>
                    <a:cubicBezTo>
                      <a:pt x="503" y="914"/>
                      <a:pt x="410" y="989"/>
                      <a:pt x="336" y="1063"/>
                    </a:cubicBezTo>
                    <a:cubicBezTo>
                      <a:pt x="261" y="1138"/>
                      <a:pt x="224" y="1250"/>
                      <a:pt x="261" y="1361"/>
                    </a:cubicBezTo>
                    <a:cubicBezTo>
                      <a:pt x="321" y="1497"/>
                      <a:pt x="490" y="1535"/>
                      <a:pt x="661" y="1535"/>
                    </a:cubicBezTo>
                    <a:cubicBezTo>
                      <a:pt x="702" y="1535"/>
                      <a:pt x="743" y="1533"/>
                      <a:pt x="783" y="1529"/>
                    </a:cubicBezTo>
                    <a:lnTo>
                      <a:pt x="2405" y="1361"/>
                    </a:lnTo>
                    <a:lnTo>
                      <a:pt x="2405" y="1361"/>
                    </a:lnTo>
                    <a:cubicBezTo>
                      <a:pt x="1547" y="1622"/>
                      <a:pt x="783" y="2144"/>
                      <a:pt x="205" y="2834"/>
                    </a:cubicBezTo>
                    <a:cubicBezTo>
                      <a:pt x="93" y="2964"/>
                      <a:pt x="0" y="3132"/>
                      <a:pt x="93" y="3262"/>
                    </a:cubicBezTo>
                    <a:cubicBezTo>
                      <a:pt x="140" y="3328"/>
                      <a:pt x="215" y="3351"/>
                      <a:pt x="296" y="3351"/>
                    </a:cubicBezTo>
                    <a:cubicBezTo>
                      <a:pt x="378" y="3351"/>
                      <a:pt x="466" y="3328"/>
                      <a:pt x="541" y="3300"/>
                    </a:cubicBezTo>
                    <a:lnTo>
                      <a:pt x="2461" y="2573"/>
                    </a:lnTo>
                    <a:lnTo>
                      <a:pt x="2461" y="2573"/>
                    </a:lnTo>
                    <a:cubicBezTo>
                      <a:pt x="1790" y="3039"/>
                      <a:pt x="1286" y="3691"/>
                      <a:pt x="951" y="4437"/>
                    </a:cubicBezTo>
                    <a:cubicBezTo>
                      <a:pt x="895" y="4530"/>
                      <a:pt x="876" y="4642"/>
                      <a:pt x="858" y="4754"/>
                    </a:cubicBezTo>
                    <a:cubicBezTo>
                      <a:pt x="858" y="4865"/>
                      <a:pt x="895" y="4977"/>
                      <a:pt x="988" y="5033"/>
                    </a:cubicBezTo>
                    <a:cubicBezTo>
                      <a:pt x="1042" y="5066"/>
                      <a:pt x="1103" y="5085"/>
                      <a:pt x="1166" y="5085"/>
                    </a:cubicBezTo>
                    <a:cubicBezTo>
                      <a:pt x="1211" y="5085"/>
                      <a:pt x="1258" y="5075"/>
                      <a:pt x="1305" y="5052"/>
                    </a:cubicBezTo>
                    <a:cubicBezTo>
                      <a:pt x="1398" y="5014"/>
                      <a:pt x="1491" y="4940"/>
                      <a:pt x="1566" y="4865"/>
                    </a:cubicBezTo>
                    <a:cubicBezTo>
                      <a:pt x="2144" y="4381"/>
                      <a:pt x="2721" y="3896"/>
                      <a:pt x="3281" y="3412"/>
                    </a:cubicBezTo>
                    <a:lnTo>
                      <a:pt x="3299" y="3430"/>
                    </a:lnTo>
                    <a:cubicBezTo>
                      <a:pt x="2852" y="4064"/>
                      <a:pt x="2516" y="4791"/>
                      <a:pt x="2311" y="5555"/>
                    </a:cubicBezTo>
                    <a:cubicBezTo>
                      <a:pt x="2255" y="5667"/>
                      <a:pt x="2255" y="5779"/>
                      <a:pt x="2255" y="5909"/>
                    </a:cubicBezTo>
                    <a:cubicBezTo>
                      <a:pt x="2255" y="6102"/>
                      <a:pt x="2419" y="6245"/>
                      <a:pt x="2595" y="6245"/>
                    </a:cubicBezTo>
                    <a:cubicBezTo>
                      <a:pt x="2657" y="6245"/>
                      <a:pt x="2719" y="6227"/>
                      <a:pt x="2777" y="6189"/>
                    </a:cubicBezTo>
                    <a:cubicBezTo>
                      <a:pt x="2889" y="6114"/>
                      <a:pt x="2982" y="6021"/>
                      <a:pt x="3057" y="5928"/>
                    </a:cubicBezTo>
                    <a:cubicBezTo>
                      <a:pt x="3523" y="5350"/>
                      <a:pt x="3914" y="4698"/>
                      <a:pt x="4175" y="3989"/>
                    </a:cubicBezTo>
                    <a:lnTo>
                      <a:pt x="4175" y="3971"/>
                    </a:lnTo>
                    <a:cubicBezTo>
                      <a:pt x="4312" y="3998"/>
                      <a:pt x="4438" y="4015"/>
                      <a:pt x="4569" y="4015"/>
                    </a:cubicBezTo>
                    <a:cubicBezTo>
                      <a:pt x="4617" y="4015"/>
                      <a:pt x="4666" y="4013"/>
                      <a:pt x="4716" y="4008"/>
                    </a:cubicBezTo>
                    <a:cubicBezTo>
                      <a:pt x="5405" y="3971"/>
                      <a:pt x="6002" y="3579"/>
                      <a:pt x="6337" y="2983"/>
                    </a:cubicBezTo>
                    <a:lnTo>
                      <a:pt x="6300" y="2927"/>
                    </a:lnTo>
                    <a:lnTo>
                      <a:pt x="3970" y="1"/>
                    </a:lnTo>
                    <a:close/>
                  </a:path>
                </a:pathLst>
              </a:custGeom>
              <a:solidFill>
                <a:srgbClr val="E6B8A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6" name="Google Shape;2464;p56">
                <a:extLst>
                  <a:ext uri="{FF2B5EF4-FFF2-40B4-BE49-F238E27FC236}">
                    <a16:creationId xmlns:a16="http://schemas.microsoft.com/office/drawing/2014/main" id="{3212244E-B3EA-4C7F-A79A-1E3FC10BC6FF}"/>
                  </a:ext>
                </a:extLst>
              </p:cNvPr>
              <p:cNvSpPr/>
              <p:nvPr/>
            </p:nvSpPr>
            <p:spPr>
              <a:xfrm flipH="1">
                <a:off x="1639090" y="2178986"/>
                <a:ext cx="150385" cy="409333"/>
              </a:xfrm>
              <a:custGeom>
                <a:avLst/>
                <a:gdLst/>
                <a:ahLst/>
                <a:cxnLst/>
                <a:rect l="l" t="t" r="r" b="b"/>
                <a:pathLst>
                  <a:path w="5275" h="14358" extrusionOk="0">
                    <a:moveTo>
                      <a:pt x="0" y="0"/>
                    </a:moveTo>
                    <a:lnTo>
                      <a:pt x="149" y="615"/>
                    </a:lnTo>
                    <a:cubicBezTo>
                      <a:pt x="485" y="1939"/>
                      <a:pt x="1267" y="5126"/>
                      <a:pt x="1827" y="7511"/>
                    </a:cubicBezTo>
                    <a:cubicBezTo>
                      <a:pt x="2429" y="10031"/>
                      <a:pt x="3300" y="14357"/>
                      <a:pt x="4246" y="14357"/>
                    </a:cubicBezTo>
                    <a:cubicBezTo>
                      <a:pt x="4266" y="14357"/>
                      <a:pt x="4286" y="14355"/>
                      <a:pt x="4305" y="14352"/>
                    </a:cubicBezTo>
                    <a:cubicBezTo>
                      <a:pt x="4492" y="14314"/>
                      <a:pt x="4678" y="14128"/>
                      <a:pt x="4865" y="13718"/>
                    </a:cubicBezTo>
                    <a:cubicBezTo>
                      <a:pt x="4976" y="13438"/>
                      <a:pt x="5070" y="13140"/>
                      <a:pt x="5107" y="12842"/>
                    </a:cubicBezTo>
                    <a:cubicBezTo>
                      <a:pt x="5200" y="12264"/>
                      <a:pt x="5237" y="11686"/>
                      <a:pt x="5237" y="11109"/>
                    </a:cubicBezTo>
                    <a:cubicBezTo>
                      <a:pt x="5275" y="7959"/>
                      <a:pt x="4492" y="3392"/>
                      <a:pt x="4212" y="1864"/>
                    </a:cubicBezTo>
                    <a:cubicBezTo>
                      <a:pt x="4138" y="1529"/>
                      <a:pt x="4100" y="1324"/>
                      <a:pt x="4100" y="1324"/>
                    </a:cubicBezTo>
                    <a:cubicBezTo>
                      <a:pt x="3635" y="932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7" name="Google Shape;2465;p56">
                <a:extLst>
                  <a:ext uri="{FF2B5EF4-FFF2-40B4-BE49-F238E27FC236}">
                    <a16:creationId xmlns:a16="http://schemas.microsoft.com/office/drawing/2014/main" id="{DD19E089-27D6-46FC-98C9-32D291AE7E31}"/>
                  </a:ext>
                </a:extLst>
              </p:cNvPr>
              <p:cNvSpPr/>
              <p:nvPr/>
            </p:nvSpPr>
            <p:spPr>
              <a:xfrm flipH="1">
                <a:off x="1643880" y="2545071"/>
                <a:ext cx="22864" cy="108962"/>
              </a:xfrm>
              <a:custGeom>
                <a:avLst/>
                <a:gdLst/>
                <a:ahLst/>
                <a:cxnLst/>
                <a:rect l="l" t="t" r="r" b="b"/>
                <a:pathLst>
                  <a:path w="802" h="3822" extrusionOk="0">
                    <a:moveTo>
                      <a:pt x="802" y="1"/>
                    </a:moveTo>
                    <a:cubicBezTo>
                      <a:pt x="765" y="299"/>
                      <a:pt x="671" y="597"/>
                      <a:pt x="560" y="877"/>
                    </a:cubicBezTo>
                    <a:cubicBezTo>
                      <a:pt x="373" y="1268"/>
                      <a:pt x="187" y="1473"/>
                      <a:pt x="0" y="1492"/>
                    </a:cubicBezTo>
                    <a:lnTo>
                      <a:pt x="392" y="3822"/>
                    </a:lnTo>
                    <a:lnTo>
                      <a:pt x="802" y="3058"/>
                    </a:lnTo>
                    <a:lnTo>
                      <a:pt x="802" y="1"/>
                    </a:lnTo>
                    <a:close/>
                  </a:path>
                </a:pathLst>
              </a:custGeom>
              <a:solidFill>
                <a:srgbClr val="B04B6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8" name="Google Shape;2466;p56">
                <a:extLst>
                  <a:ext uri="{FF2B5EF4-FFF2-40B4-BE49-F238E27FC236}">
                    <a16:creationId xmlns:a16="http://schemas.microsoft.com/office/drawing/2014/main" id="{F15A3E0C-972C-4717-AD8A-49D7975524C1}"/>
                  </a:ext>
                </a:extLst>
              </p:cNvPr>
              <p:cNvSpPr/>
              <p:nvPr/>
            </p:nvSpPr>
            <p:spPr>
              <a:xfrm flipH="1">
                <a:off x="1992973" y="2173028"/>
                <a:ext cx="164212" cy="414664"/>
              </a:xfrm>
              <a:custGeom>
                <a:avLst/>
                <a:gdLst/>
                <a:ahLst/>
                <a:cxnLst/>
                <a:rect l="l" t="t" r="r" b="b"/>
                <a:pathLst>
                  <a:path w="5760" h="14545" extrusionOk="0">
                    <a:moveTo>
                      <a:pt x="5641" y="0"/>
                    </a:moveTo>
                    <a:cubicBezTo>
                      <a:pt x="4755" y="0"/>
                      <a:pt x="2051" y="507"/>
                      <a:pt x="2051" y="507"/>
                    </a:cubicBezTo>
                    <a:lnTo>
                      <a:pt x="2032" y="489"/>
                    </a:lnTo>
                    <a:cubicBezTo>
                      <a:pt x="485" y="4347"/>
                      <a:pt x="0" y="7832"/>
                      <a:pt x="38" y="10367"/>
                    </a:cubicBezTo>
                    <a:cubicBezTo>
                      <a:pt x="38" y="11467"/>
                      <a:pt x="187" y="12585"/>
                      <a:pt x="485" y="13647"/>
                    </a:cubicBezTo>
                    <a:cubicBezTo>
                      <a:pt x="671" y="14207"/>
                      <a:pt x="876" y="14523"/>
                      <a:pt x="1081" y="14542"/>
                    </a:cubicBezTo>
                    <a:cubicBezTo>
                      <a:pt x="1104" y="14544"/>
                      <a:pt x="1126" y="14545"/>
                      <a:pt x="1148" y="14545"/>
                    </a:cubicBezTo>
                    <a:cubicBezTo>
                      <a:pt x="1349" y="14545"/>
                      <a:pt x="1545" y="14469"/>
                      <a:pt x="1696" y="14318"/>
                    </a:cubicBezTo>
                    <a:cubicBezTo>
                      <a:pt x="2349" y="13778"/>
                      <a:pt x="2889" y="12231"/>
                      <a:pt x="3038" y="10367"/>
                    </a:cubicBezTo>
                    <a:cubicBezTo>
                      <a:pt x="3206" y="8335"/>
                      <a:pt x="5033" y="2297"/>
                      <a:pt x="5592" y="507"/>
                    </a:cubicBezTo>
                    <a:lnTo>
                      <a:pt x="5760" y="4"/>
                    </a:lnTo>
                    <a:cubicBezTo>
                      <a:pt x="5725" y="2"/>
                      <a:pt x="5685" y="0"/>
                      <a:pt x="5641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9" name="Google Shape;2467;p56">
                <a:extLst>
                  <a:ext uri="{FF2B5EF4-FFF2-40B4-BE49-F238E27FC236}">
                    <a16:creationId xmlns:a16="http://schemas.microsoft.com/office/drawing/2014/main" id="{80D4CB4A-FED8-48A3-8E8D-75FE26CFBB9D}"/>
                  </a:ext>
                </a:extLst>
              </p:cNvPr>
              <p:cNvSpPr/>
              <p:nvPr/>
            </p:nvSpPr>
            <p:spPr>
              <a:xfrm flipH="1">
                <a:off x="2108806" y="2581734"/>
                <a:ext cx="17562" cy="87722"/>
              </a:xfrm>
              <a:custGeom>
                <a:avLst/>
                <a:gdLst/>
                <a:ahLst/>
                <a:cxnLst/>
                <a:rect l="l" t="t" r="r" b="b"/>
                <a:pathLst>
                  <a:path w="616" h="3077" extrusionOk="0">
                    <a:moveTo>
                      <a:pt x="615" y="1"/>
                    </a:moveTo>
                    <a:cubicBezTo>
                      <a:pt x="448" y="150"/>
                      <a:pt x="224" y="225"/>
                      <a:pt x="0" y="225"/>
                    </a:cubicBezTo>
                    <a:lnTo>
                      <a:pt x="615" y="3076"/>
                    </a:lnTo>
                    <a:lnTo>
                      <a:pt x="615" y="1"/>
                    </a:lnTo>
                    <a:close/>
                  </a:path>
                </a:pathLst>
              </a:custGeom>
              <a:solidFill>
                <a:srgbClr val="B04B6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0" name="Google Shape;2468;p56">
                <a:extLst>
                  <a:ext uri="{FF2B5EF4-FFF2-40B4-BE49-F238E27FC236}">
                    <a16:creationId xmlns:a16="http://schemas.microsoft.com/office/drawing/2014/main" id="{802756C0-B684-4E59-9E78-EB58EEAA9A92}"/>
                  </a:ext>
                </a:extLst>
              </p:cNvPr>
              <p:cNvSpPr/>
              <p:nvPr/>
            </p:nvSpPr>
            <p:spPr>
              <a:xfrm flipH="1">
                <a:off x="2143359" y="2413844"/>
                <a:ext cx="172708" cy="367710"/>
              </a:xfrm>
              <a:custGeom>
                <a:avLst/>
                <a:gdLst/>
                <a:ahLst/>
                <a:cxnLst/>
                <a:rect l="l" t="t" r="r" b="b"/>
                <a:pathLst>
                  <a:path w="6058" h="12898" extrusionOk="0">
                    <a:moveTo>
                      <a:pt x="3039" y="0"/>
                    </a:moveTo>
                    <a:lnTo>
                      <a:pt x="1" y="4865"/>
                    </a:lnTo>
                    <a:lnTo>
                      <a:pt x="634" y="12898"/>
                    </a:lnTo>
                    <a:lnTo>
                      <a:pt x="6058" y="5200"/>
                    </a:lnTo>
                    <a:cubicBezTo>
                      <a:pt x="5760" y="4138"/>
                      <a:pt x="5611" y="3038"/>
                      <a:pt x="5629" y="1920"/>
                    </a:cubicBezTo>
                    <a:lnTo>
                      <a:pt x="3039" y="0"/>
                    </a:lnTo>
                    <a:close/>
                  </a:path>
                </a:pathLst>
              </a:custGeom>
              <a:solidFill>
                <a:srgbClr val="FFFAFC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1" name="Google Shape;2469;p56">
                <a:extLst>
                  <a:ext uri="{FF2B5EF4-FFF2-40B4-BE49-F238E27FC236}">
                    <a16:creationId xmlns:a16="http://schemas.microsoft.com/office/drawing/2014/main" id="{3725305B-7610-4075-A1D1-22E3C829135B}"/>
                  </a:ext>
                </a:extLst>
              </p:cNvPr>
              <p:cNvSpPr/>
              <p:nvPr/>
            </p:nvSpPr>
            <p:spPr>
              <a:xfrm flipH="1">
                <a:off x="1407426" y="2343170"/>
                <a:ext cx="268897" cy="436816"/>
              </a:xfrm>
              <a:custGeom>
                <a:avLst/>
                <a:gdLst/>
                <a:ahLst/>
                <a:cxnLst/>
                <a:rect l="l" t="t" r="r" b="b"/>
                <a:pathLst>
                  <a:path w="9432" h="15322" extrusionOk="0">
                    <a:moveTo>
                      <a:pt x="5797" y="0"/>
                    </a:moveTo>
                    <a:lnTo>
                      <a:pt x="3002" y="6375"/>
                    </a:lnTo>
                    <a:lnTo>
                      <a:pt x="1045" y="10121"/>
                    </a:lnTo>
                    <a:lnTo>
                      <a:pt x="616" y="10922"/>
                    </a:lnTo>
                    <a:lnTo>
                      <a:pt x="1" y="12097"/>
                    </a:lnTo>
                    <a:lnTo>
                      <a:pt x="169" y="12302"/>
                    </a:lnTo>
                    <a:lnTo>
                      <a:pt x="2573" y="15321"/>
                    </a:lnTo>
                    <a:cubicBezTo>
                      <a:pt x="2573" y="15321"/>
                      <a:pt x="9078" y="5480"/>
                      <a:pt x="9283" y="3728"/>
                    </a:cubicBezTo>
                    <a:cubicBezTo>
                      <a:pt x="9432" y="2405"/>
                      <a:pt x="5797" y="0"/>
                      <a:pt x="5797" y="0"/>
                    </a:cubicBezTo>
                    <a:close/>
                  </a:path>
                </a:pathLst>
              </a:custGeom>
              <a:solidFill>
                <a:srgbClr val="FFFAFC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2" name="Google Shape;2470;p56">
                <a:extLst>
                  <a:ext uri="{FF2B5EF4-FFF2-40B4-BE49-F238E27FC236}">
                    <a16:creationId xmlns:a16="http://schemas.microsoft.com/office/drawing/2014/main" id="{EAA79FCB-FA6F-4FA7-81F6-0E5DAAF19CCD}"/>
                  </a:ext>
                </a:extLst>
              </p:cNvPr>
              <p:cNvSpPr/>
              <p:nvPr/>
            </p:nvSpPr>
            <p:spPr>
              <a:xfrm flipH="1">
                <a:off x="1663010" y="1622204"/>
                <a:ext cx="509058" cy="343734"/>
              </a:xfrm>
              <a:custGeom>
                <a:avLst/>
                <a:gdLst/>
                <a:ahLst/>
                <a:cxnLst/>
                <a:rect l="l" t="t" r="r" b="b"/>
                <a:pathLst>
                  <a:path w="17856" h="12057" extrusionOk="0">
                    <a:moveTo>
                      <a:pt x="10093" y="1"/>
                    </a:moveTo>
                    <a:cubicBezTo>
                      <a:pt x="9754" y="1"/>
                      <a:pt x="9415" y="18"/>
                      <a:pt x="9077" y="53"/>
                    </a:cubicBezTo>
                    <a:cubicBezTo>
                      <a:pt x="7232" y="184"/>
                      <a:pt x="5387" y="706"/>
                      <a:pt x="3915" y="1805"/>
                    </a:cubicBezTo>
                    <a:cubicBezTo>
                      <a:pt x="671" y="4210"/>
                      <a:pt x="1" y="8813"/>
                      <a:pt x="2423" y="12056"/>
                    </a:cubicBezTo>
                    <a:cubicBezTo>
                      <a:pt x="2405" y="11087"/>
                      <a:pt x="2479" y="10137"/>
                      <a:pt x="2629" y="9186"/>
                    </a:cubicBezTo>
                    <a:lnTo>
                      <a:pt x="2629" y="9205"/>
                    </a:lnTo>
                    <a:cubicBezTo>
                      <a:pt x="3505" y="8962"/>
                      <a:pt x="4287" y="8459"/>
                      <a:pt x="4865" y="7751"/>
                    </a:cubicBezTo>
                    <a:lnTo>
                      <a:pt x="4865" y="7751"/>
                    </a:lnTo>
                    <a:cubicBezTo>
                      <a:pt x="4697" y="8068"/>
                      <a:pt x="4921" y="8478"/>
                      <a:pt x="5257" y="8627"/>
                    </a:cubicBezTo>
                    <a:cubicBezTo>
                      <a:pt x="5432" y="8685"/>
                      <a:pt x="5617" y="8713"/>
                      <a:pt x="5803" y="8713"/>
                    </a:cubicBezTo>
                    <a:cubicBezTo>
                      <a:pt x="5972" y="8713"/>
                      <a:pt x="6140" y="8690"/>
                      <a:pt x="6300" y="8645"/>
                    </a:cubicBezTo>
                    <a:cubicBezTo>
                      <a:pt x="7530" y="8385"/>
                      <a:pt x="8686" y="7919"/>
                      <a:pt x="9748" y="7266"/>
                    </a:cubicBezTo>
                    <a:lnTo>
                      <a:pt x="9748" y="7266"/>
                    </a:lnTo>
                    <a:cubicBezTo>
                      <a:pt x="9655" y="7397"/>
                      <a:pt x="9581" y="7546"/>
                      <a:pt x="9543" y="7714"/>
                    </a:cubicBezTo>
                    <a:cubicBezTo>
                      <a:pt x="9506" y="7863"/>
                      <a:pt x="9562" y="8049"/>
                      <a:pt x="9674" y="8161"/>
                    </a:cubicBezTo>
                    <a:cubicBezTo>
                      <a:pt x="9762" y="8239"/>
                      <a:pt x="9875" y="8266"/>
                      <a:pt x="9995" y="8266"/>
                    </a:cubicBezTo>
                    <a:cubicBezTo>
                      <a:pt x="10104" y="8266"/>
                      <a:pt x="10219" y="8243"/>
                      <a:pt x="10326" y="8217"/>
                    </a:cubicBezTo>
                    <a:cubicBezTo>
                      <a:pt x="12022" y="7732"/>
                      <a:pt x="13606" y="6893"/>
                      <a:pt x="14930" y="5719"/>
                    </a:cubicBezTo>
                    <a:cubicBezTo>
                      <a:pt x="15675" y="7005"/>
                      <a:pt x="16197" y="8403"/>
                      <a:pt x="16458" y="9876"/>
                    </a:cubicBezTo>
                    <a:cubicBezTo>
                      <a:pt x="16544" y="9686"/>
                      <a:pt x="16899" y="8927"/>
                      <a:pt x="17481" y="8927"/>
                    </a:cubicBezTo>
                    <a:cubicBezTo>
                      <a:pt x="17530" y="8927"/>
                      <a:pt x="17580" y="8932"/>
                      <a:pt x="17632" y="8944"/>
                    </a:cubicBezTo>
                    <a:lnTo>
                      <a:pt x="17632" y="8906"/>
                    </a:lnTo>
                    <a:cubicBezTo>
                      <a:pt x="17837" y="7322"/>
                      <a:pt x="17856" y="5719"/>
                      <a:pt x="17707" y="4116"/>
                    </a:cubicBezTo>
                    <a:cubicBezTo>
                      <a:pt x="17670" y="3688"/>
                      <a:pt x="17614" y="3222"/>
                      <a:pt x="17334" y="2886"/>
                    </a:cubicBezTo>
                    <a:cubicBezTo>
                      <a:pt x="17088" y="2616"/>
                      <a:pt x="16752" y="2472"/>
                      <a:pt x="16412" y="2472"/>
                    </a:cubicBezTo>
                    <a:cubicBezTo>
                      <a:pt x="16212" y="2472"/>
                      <a:pt x="16011" y="2522"/>
                      <a:pt x="15824" y="2625"/>
                    </a:cubicBezTo>
                    <a:cubicBezTo>
                      <a:pt x="15116" y="1563"/>
                      <a:pt x="14072" y="799"/>
                      <a:pt x="12861" y="407"/>
                    </a:cubicBezTo>
                    <a:cubicBezTo>
                      <a:pt x="11959" y="134"/>
                      <a:pt x="11026" y="1"/>
                      <a:pt x="10093" y="1"/>
                    </a:cubicBezTo>
                    <a:close/>
                  </a:path>
                </a:pathLst>
              </a:custGeom>
              <a:solidFill>
                <a:srgbClr val="CC412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3" name="Google Shape;2471;p56">
                <a:extLst>
                  <a:ext uri="{FF2B5EF4-FFF2-40B4-BE49-F238E27FC236}">
                    <a16:creationId xmlns:a16="http://schemas.microsoft.com/office/drawing/2014/main" id="{13D228CB-51C9-43FF-A330-5B313A87B2BE}"/>
                  </a:ext>
                </a:extLst>
              </p:cNvPr>
              <p:cNvSpPr/>
              <p:nvPr/>
            </p:nvSpPr>
            <p:spPr>
              <a:xfrm flipH="1">
                <a:off x="1622071" y="1784706"/>
                <a:ext cx="480919" cy="379113"/>
              </a:xfrm>
              <a:custGeom>
                <a:avLst/>
                <a:gdLst/>
                <a:ahLst/>
                <a:cxnLst/>
                <a:rect l="l" t="t" r="r" b="b"/>
                <a:pathLst>
                  <a:path w="16869" h="13298" extrusionOk="0">
                    <a:moveTo>
                      <a:pt x="12488" y="1"/>
                    </a:moveTo>
                    <a:cubicBezTo>
                      <a:pt x="11183" y="1175"/>
                      <a:pt x="9618" y="2014"/>
                      <a:pt x="7922" y="2498"/>
                    </a:cubicBezTo>
                    <a:cubicBezTo>
                      <a:pt x="7810" y="2526"/>
                      <a:pt x="7684" y="2554"/>
                      <a:pt x="7565" y="2554"/>
                    </a:cubicBezTo>
                    <a:cubicBezTo>
                      <a:pt x="7446" y="2554"/>
                      <a:pt x="7335" y="2526"/>
                      <a:pt x="7251" y="2442"/>
                    </a:cubicBezTo>
                    <a:cubicBezTo>
                      <a:pt x="7139" y="2330"/>
                      <a:pt x="7102" y="2163"/>
                      <a:pt x="7139" y="1995"/>
                    </a:cubicBezTo>
                    <a:cubicBezTo>
                      <a:pt x="7176" y="1827"/>
                      <a:pt x="7251" y="1678"/>
                      <a:pt x="7344" y="1548"/>
                    </a:cubicBezTo>
                    <a:lnTo>
                      <a:pt x="7344" y="1548"/>
                    </a:lnTo>
                    <a:cubicBezTo>
                      <a:pt x="6282" y="2200"/>
                      <a:pt x="5107" y="2666"/>
                      <a:pt x="3896" y="2927"/>
                    </a:cubicBezTo>
                    <a:cubicBezTo>
                      <a:pt x="3733" y="2978"/>
                      <a:pt x="3571" y="3002"/>
                      <a:pt x="3409" y="3002"/>
                    </a:cubicBezTo>
                    <a:cubicBezTo>
                      <a:pt x="3217" y="3002"/>
                      <a:pt x="3025" y="2969"/>
                      <a:pt x="2834" y="2908"/>
                    </a:cubicBezTo>
                    <a:cubicBezTo>
                      <a:pt x="2517" y="2759"/>
                      <a:pt x="2293" y="2349"/>
                      <a:pt x="2461" y="2032"/>
                    </a:cubicBezTo>
                    <a:lnTo>
                      <a:pt x="2461" y="2032"/>
                    </a:lnTo>
                    <a:cubicBezTo>
                      <a:pt x="1883" y="2740"/>
                      <a:pt x="1100" y="3244"/>
                      <a:pt x="224" y="3486"/>
                    </a:cubicBezTo>
                    <a:cubicBezTo>
                      <a:pt x="56" y="4437"/>
                      <a:pt x="0" y="5387"/>
                      <a:pt x="0" y="6338"/>
                    </a:cubicBezTo>
                    <a:cubicBezTo>
                      <a:pt x="38" y="8500"/>
                      <a:pt x="597" y="11202"/>
                      <a:pt x="2927" y="12283"/>
                    </a:cubicBezTo>
                    <a:cubicBezTo>
                      <a:pt x="3728" y="12656"/>
                      <a:pt x="4548" y="12936"/>
                      <a:pt x="5406" y="13103"/>
                    </a:cubicBezTo>
                    <a:cubicBezTo>
                      <a:pt x="6058" y="13232"/>
                      <a:pt x="6715" y="13297"/>
                      <a:pt x="7369" y="13297"/>
                    </a:cubicBezTo>
                    <a:cubicBezTo>
                      <a:pt x="7949" y="13297"/>
                      <a:pt x="8527" y="13246"/>
                      <a:pt x="9096" y="13141"/>
                    </a:cubicBezTo>
                    <a:cubicBezTo>
                      <a:pt x="10699" y="12842"/>
                      <a:pt x="12041" y="12134"/>
                      <a:pt x="12824" y="11314"/>
                    </a:cubicBezTo>
                    <a:cubicBezTo>
                      <a:pt x="13625" y="10475"/>
                      <a:pt x="14110" y="9059"/>
                      <a:pt x="14221" y="7400"/>
                    </a:cubicBezTo>
                    <a:lnTo>
                      <a:pt x="14277" y="7400"/>
                    </a:lnTo>
                    <a:cubicBezTo>
                      <a:pt x="15694" y="7195"/>
                      <a:pt x="16868" y="4679"/>
                      <a:pt x="15768" y="3579"/>
                    </a:cubicBezTo>
                    <a:cubicBezTo>
                      <a:pt x="15619" y="3411"/>
                      <a:pt x="15414" y="3281"/>
                      <a:pt x="15209" y="3225"/>
                    </a:cubicBezTo>
                    <a:cubicBezTo>
                      <a:pt x="15157" y="3213"/>
                      <a:pt x="15107" y="3208"/>
                      <a:pt x="15058" y="3208"/>
                    </a:cubicBezTo>
                    <a:cubicBezTo>
                      <a:pt x="14476" y="3208"/>
                      <a:pt x="14121" y="3968"/>
                      <a:pt x="14035" y="4157"/>
                    </a:cubicBezTo>
                    <a:cubicBezTo>
                      <a:pt x="13774" y="2703"/>
                      <a:pt x="13252" y="1287"/>
                      <a:pt x="12488" y="1"/>
                    </a:cubicBezTo>
                    <a:close/>
                  </a:path>
                </a:pathLst>
              </a:custGeom>
              <a:solidFill>
                <a:srgbClr val="E6B8A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4" name="Google Shape;2472;p56">
                <a:extLst>
                  <a:ext uri="{FF2B5EF4-FFF2-40B4-BE49-F238E27FC236}">
                    <a16:creationId xmlns:a16="http://schemas.microsoft.com/office/drawing/2014/main" id="{C2CBE97E-DF48-4790-9B58-AAC4AB8F4AE6}"/>
                  </a:ext>
                </a:extLst>
              </p:cNvPr>
              <p:cNvSpPr/>
              <p:nvPr/>
            </p:nvSpPr>
            <p:spPr>
              <a:xfrm flipH="1">
                <a:off x="1820294" y="2048272"/>
                <a:ext cx="52628" cy="69106"/>
              </a:xfrm>
              <a:custGeom>
                <a:avLst/>
                <a:gdLst/>
                <a:ahLst/>
                <a:cxnLst/>
                <a:rect l="l" t="t" r="r" b="b"/>
                <a:pathLst>
                  <a:path w="1846" h="2424" extrusionOk="0">
                    <a:moveTo>
                      <a:pt x="1790" y="0"/>
                    </a:moveTo>
                    <a:cubicBezTo>
                      <a:pt x="1792" y="8"/>
                      <a:pt x="1794" y="15"/>
                      <a:pt x="1795" y="23"/>
                    </a:cubicBezTo>
                    <a:lnTo>
                      <a:pt x="1795" y="23"/>
                    </a:lnTo>
                    <a:cubicBezTo>
                      <a:pt x="1800" y="21"/>
                      <a:pt x="1804" y="20"/>
                      <a:pt x="1809" y="19"/>
                    </a:cubicBezTo>
                    <a:lnTo>
                      <a:pt x="1790" y="0"/>
                    </a:lnTo>
                    <a:close/>
                    <a:moveTo>
                      <a:pt x="1795" y="23"/>
                    </a:moveTo>
                    <a:cubicBezTo>
                      <a:pt x="1260" y="173"/>
                      <a:pt x="799" y="470"/>
                      <a:pt x="467" y="895"/>
                    </a:cubicBezTo>
                    <a:cubicBezTo>
                      <a:pt x="113" y="1323"/>
                      <a:pt x="1" y="1901"/>
                      <a:pt x="169" y="2423"/>
                    </a:cubicBezTo>
                    <a:cubicBezTo>
                      <a:pt x="485" y="2330"/>
                      <a:pt x="802" y="2181"/>
                      <a:pt x="1063" y="1957"/>
                    </a:cubicBezTo>
                    <a:cubicBezTo>
                      <a:pt x="1417" y="1640"/>
                      <a:pt x="1678" y="1212"/>
                      <a:pt x="1790" y="746"/>
                    </a:cubicBezTo>
                    <a:cubicBezTo>
                      <a:pt x="1844" y="511"/>
                      <a:pt x="1846" y="259"/>
                      <a:pt x="1795" y="23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5" name="Google Shape;2473;p56">
                <a:extLst>
                  <a:ext uri="{FF2B5EF4-FFF2-40B4-BE49-F238E27FC236}">
                    <a16:creationId xmlns:a16="http://schemas.microsoft.com/office/drawing/2014/main" id="{EC2DBF00-7985-408A-B26D-8C5098272451}"/>
                  </a:ext>
                </a:extLst>
              </p:cNvPr>
              <p:cNvSpPr/>
              <p:nvPr/>
            </p:nvSpPr>
            <p:spPr>
              <a:xfrm flipH="1">
                <a:off x="1821862" y="2030198"/>
                <a:ext cx="99924" cy="89632"/>
              </a:xfrm>
              <a:custGeom>
                <a:avLst/>
                <a:gdLst/>
                <a:ahLst/>
                <a:cxnLst/>
                <a:rect l="l" t="t" r="r" b="b"/>
                <a:pathLst>
                  <a:path w="3505" h="3144" extrusionOk="0">
                    <a:moveTo>
                      <a:pt x="2815" y="0"/>
                    </a:moveTo>
                    <a:cubicBezTo>
                      <a:pt x="2535" y="19"/>
                      <a:pt x="2293" y="112"/>
                      <a:pt x="2069" y="280"/>
                    </a:cubicBezTo>
                    <a:lnTo>
                      <a:pt x="1305" y="783"/>
                    </a:lnTo>
                    <a:lnTo>
                      <a:pt x="1305" y="765"/>
                    </a:lnTo>
                    <a:cubicBezTo>
                      <a:pt x="1156" y="839"/>
                      <a:pt x="1025" y="895"/>
                      <a:pt x="913" y="970"/>
                    </a:cubicBezTo>
                    <a:cubicBezTo>
                      <a:pt x="671" y="1100"/>
                      <a:pt x="447" y="1287"/>
                      <a:pt x="261" y="1492"/>
                    </a:cubicBezTo>
                    <a:cubicBezTo>
                      <a:pt x="93" y="1715"/>
                      <a:pt x="0" y="1995"/>
                      <a:pt x="37" y="2274"/>
                    </a:cubicBezTo>
                    <a:cubicBezTo>
                      <a:pt x="93" y="2573"/>
                      <a:pt x="280" y="2833"/>
                      <a:pt x="559" y="2983"/>
                    </a:cubicBezTo>
                    <a:cubicBezTo>
                      <a:pt x="782" y="3086"/>
                      <a:pt x="1028" y="3143"/>
                      <a:pt x="1279" y="3143"/>
                    </a:cubicBezTo>
                    <a:cubicBezTo>
                      <a:pt x="1343" y="3143"/>
                      <a:pt x="1408" y="3139"/>
                      <a:pt x="1473" y="3132"/>
                    </a:cubicBezTo>
                    <a:cubicBezTo>
                      <a:pt x="1603" y="3113"/>
                      <a:pt x="1733" y="3094"/>
                      <a:pt x="1864" y="3057"/>
                    </a:cubicBezTo>
                    <a:cubicBezTo>
                      <a:pt x="1715" y="2517"/>
                      <a:pt x="1827" y="1957"/>
                      <a:pt x="2162" y="1510"/>
                    </a:cubicBezTo>
                    <a:cubicBezTo>
                      <a:pt x="2516" y="1100"/>
                      <a:pt x="2982" y="783"/>
                      <a:pt x="3504" y="634"/>
                    </a:cubicBezTo>
                    <a:cubicBezTo>
                      <a:pt x="3504" y="597"/>
                      <a:pt x="3485" y="560"/>
                      <a:pt x="3467" y="522"/>
                    </a:cubicBezTo>
                    <a:cubicBezTo>
                      <a:pt x="3355" y="243"/>
                      <a:pt x="3113" y="38"/>
                      <a:pt x="2815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6" name="Google Shape;2474;p56">
                <a:extLst>
                  <a:ext uri="{FF2B5EF4-FFF2-40B4-BE49-F238E27FC236}">
                    <a16:creationId xmlns:a16="http://schemas.microsoft.com/office/drawing/2014/main" id="{66E34900-5817-4328-921D-37E45D8BCAE8}"/>
                  </a:ext>
                </a:extLst>
              </p:cNvPr>
              <p:cNvSpPr/>
              <p:nvPr/>
            </p:nvSpPr>
            <p:spPr>
              <a:xfrm flipH="1">
                <a:off x="1888830" y="1960065"/>
                <a:ext cx="69619" cy="76005"/>
              </a:xfrm>
              <a:custGeom>
                <a:avLst/>
                <a:gdLst/>
                <a:ahLst/>
                <a:cxnLst/>
                <a:rect l="l" t="t" r="r" b="b"/>
                <a:pathLst>
                  <a:path w="2442" h="2666" extrusionOk="0">
                    <a:moveTo>
                      <a:pt x="2311" y="0"/>
                    </a:moveTo>
                    <a:cubicBezTo>
                      <a:pt x="2069" y="373"/>
                      <a:pt x="1715" y="690"/>
                      <a:pt x="1323" y="895"/>
                    </a:cubicBezTo>
                    <a:cubicBezTo>
                      <a:pt x="895" y="1119"/>
                      <a:pt x="522" y="1417"/>
                      <a:pt x="186" y="1752"/>
                    </a:cubicBezTo>
                    <a:cubicBezTo>
                      <a:pt x="75" y="1883"/>
                      <a:pt x="0" y="2050"/>
                      <a:pt x="19" y="2237"/>
                    </a:cubicBezTo>
                    <a:cubicBezTo>
                      <a:pt x="75" y="2386"/>
                      <a:pt x="205" y="2516"/>
                      <a:pt x="354" y="2572"/>
                    </a:cubicBezTo>
                    <a:cubicBezTo>
                      <a:pt x="513" y="2634"/>
                      <a:pt x="681" y="2666"/>
                      <a:pt x="849" y="2666"/>
                    </a:cubicBezTo>
                    <a:cubicBezTo>
                      <a:pt x="1137" y="2666"/>
                      <a:pt x="1424" y="2574"/>
                      <a:pt x="1659" y="2386"/>
                    </a:cubicBezTo>
                    <a:cubicBezTo>
                      <a:pt x="2032" y="2106"/>
                      <a:pt x="2274" y="1696"/>
                      <a:pt x="2367" y="1230"/>
                    </a:cubicBezTo>
                    <a:cubicBezTo>
                      <a:pt x="2442" y="820"/>
                      <a:pt x="2423" y="392"/>
                      <a:pt x="2311" y="0"/>
                    </a:cubicBezTo>
                    <a:close/>
                  </a:path>
                </a:pathLst>
              </a:custGeom>
              <a:solidFill>
                <a:srgbClr val="DD7E6B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7" name="Google Shape;2475;p56">
                <a:extLst>
                  <a:ext uri="{FF2B5EF4-FFF2-40B4-BE49-F238E27FC236}">
                    <a16:creationId xmlns:a16="http://schemas.microsoft.com/office/drawing/2014/main" id="{ED426323-38D5-4E8D-8108-5BB4C9448E96}"/>
                  </a:ext>
                </a:extLst>
              </p:cNvPr>
              <p:cNvSpPr/>
              <p:nvPr/>
            </p:nvSpPr>
            <p:spPr>
              <a:xfrm flipH="1">
                <a:off x="1970109" y="1864902"/>
                <a:ext cx="60097" cy="31160"/>
              </a:xfrm>
              <a:custGeom>
                <a:avLst/>
                <a:gdLst/>
                <a:ahLst/>
                <a:cxnLst/>
                <a:rect l="l" t="t" r="r" b="b"/>
                <a:pathLst>
                  <a:path w="2108" h="1093" extrusionOk="0">
                    <a:moveTo>
                      <a:pt x="1602" y="1"/>
                    </a:moveTo>
                    <a:cubicBezTo>
                      <a:pt x="1069" y="1"/>
                      <a:pt x="541" y="187"/>
                      <a:pt x="131" y="542"/>
                    </a:cubicBezTo>
                    <a:cubicBezTo>
                      <a:pt x="1" y="673"/>
                      <a:pt x="1" y="878"/>
                      <a:pt x="131" y="1008"/>
                    </a:cubicBezTo>
                    <a:cubicBezTo>
                      <a:pt x="197" y="1064"/>
                      <a:pt x="281" y="1092"/>
                      <a:pt x="364" y="1092"/>
                    </a:cubicBezTo>
                    <a:cubicBezTo>
                      <a:pt x="448" y="1092"/>
                      <a:pt x="532" y="1064"/>
                      <a:pt x="597" y="1008"/>
                    </a:cubicBezTo>
                    <a:cubicBezTo>
                      <a:pt x="597" y="1008"/>
                      <a:pt x="616" y="990"/>
                      <a:pt x="616" y="990"/>
                    </a:cubicBezTo>
                    <a:lnTo>
                      <a:pt x="691" y="934"/>
                    </a:lnTo>
                    <a:cubicBezTo>
                      <a:pt x="728" y="915"/>
                      <a:pt x="784" y="878"/>
                      <a:pt x="821" y="859"/>
                    </a:cubicBezTo>
                    <a:lnTo>
                      <a:pt x="914" y="803"/>
                    </a:lnTo>
                    <a:cubicBezTo>
                      <a:pt x="933" y="803"/>
                      <a:pt x="951" y="785"/>
                      <a:pt x="989" y="785"/>
                    </a:cubicBezTo>
                    <a:lnTo>
                      <a:pt x="1007" y="785"/>
                    </a:lnTo>
                    <a:lnTo>
                      <a:pt x="1063" y="748"/>
                    </a:lnTo>
                    <a:lnTo>
                      <a:pt x="1231" y="710"/>
                    </a:lnTo>
                    <a:cubicBezTo>
                      <a:pt x="1268" y="692"/>
                      <a:pt x="1324" y="692"/>
                      <a:pt x="1380" y="673"/>
                    </a:cubicBezTo>
                    <a:lnTo>
                      <a:pt x="1660" y="673"/>
                    </a:lnTo>
                    <a:cubicBezTo>
                      <a:pt x="2107" y="673"/>
                      <a:pt x="2107" y="2"/>
                      <a:pt x="1660" y="2"/>
                    </a:cubicBezTo>
                    <a:lnTo>
                      <a:pt x="1678" y="2"/>
                    </a:lnTo>
                    <a:cubicBezTo>
                      <a:pt x="1653" y="1"/>
                      <a:pt x="1627" y="1"/>
                      <a:pt x="1602" y="1"/>
                    </a:cubicBezTo>
                    <a:close/>
                  </a:path>
                </a:pathLst>
              </a:custGeom>
              <a:solidFill>
                <a:srgbClr val="CC412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8" name="Google Shape;2476;p56">
                <a:extLst>
                  <a:ext uri="{FF2B5EF4-FFF2-40B4-BE49-F238E27FC236}">
                    <a16:creationId xmlns:a16="http://schemas.microsoft.com/office/drawing/2014/main" id="{D3BD5420-805C-426D-AAD5-3F9E2CFA14B9}"/>
                  </a:ext>
                </a:extLst>
              </p:cNvPr>
              <p:cNvSpPr/>
              <p:nvPr/>
            </p:nvSpPr>
            <p:spPr>
              <a:xfrm flipH="1">
                <a:off x="1789903" y="1865016"/>
                <a:ext cx="72384" cy="28823"/>
              </a:xfrm>
              <a:custGeom>
                <a:avLst/>
                <a:gdLst/>
                <a:ahLst/>
                <a:cxnLst/>
                <a:rect l="l" t="t" r="r" b="b"/>
                <a:pathLst>
                  <a:path w="2539" h="1011" extrusionOk="0">
                    <a:moveTo>
                      <a:pt x="814" y="1"/>
                    </a:moveTo>
                    <a:cubicBezTo>
                      <a:pt x="637" y="1"/>
                      <a:pt x="458" y="18"/>
                      <a:pt x="280" y="54"/>
                    </a:cubicBezTo>
                    <a:cubicBezTo>
                      <a:pt x="112" y="91"/>
                      <a:pt x="1" y="278"/>
                      <a:pt x="57" y="464"/>
                    </a:cubicBezTo>
                    <a:cubicBezTo>
                      <a:pt x="88" y="607"/>
                      <a:pt x="228" y="696"/>
                      <a:pt x="385" y="696"/>
                    </a:cubicBezTo>
                    <a:cubicBezTo>
                      <a:pt x="412" y="696"/>
                      <a:pt x="439" y="693"/>
                      <a:pt x="467" y="688"/>
                    </a:cubicBezTo>
                    <a:lnTo>
                      <a:pt x="1082" y="688"/>
                    </a:lnTo>
                    <a:cubicBezTo>
                      <a:pt x="1057" y="681"/>
                      <a:pt x="1053" y="679"/>
                      <a:pt x="1059" y="679"/>
                    </a:cubicBezTo>
                    <a:cubicBezTo>
                      <a:pt x="1071" y="679"/>
                      <a:pt x="1125" y="688"/>
                      <a:pt x="1138" y="688"/>
                    </a:cubicBezTo>
                    <a:cubicBezTo>
                      <a:pt x="1268" y="706"/>
                      <a:pt x="1398" y="744"/>
                      <a:pt x="1510" y="781"/>
                    </a:cubicBezTo>
                    <a:lnTo>
                      <a:pt x="1585" y="818"/>
                    </a:lnTo>
                    <a:lnTo>
                      <a:pt x="1641" y="837"/>
                    </a:lnTo>
                    <a:lnTo>
                      <a:pt x="1827" y="949"/>
                    </a:lnTo>
                    <a:cubicBezTo>
                      <a:pt x="1895" y="992"/>
                      <a:pt x="1962" y="1011"/>
                      <a:pt x="2025" y="1011"/>
                    </a:cubicBezTo>
                    <a:cubicBezTo>
                      <a:pt x="2339" y="1011"/>
                      <a:pt x="2539" y="542"/>
                      <a:pt x="2181" y="371"/>
                    </a:cubicBezTo>
                    <a:lnTo>
                      <a:pt x="2163" y="371"/>
                    </a:lnTo>
                    <a:cubicBezTo>
                      <a:pt x="1756" y="127"/>
                      <a:pt x="1289" y="1"/>
                      <a:pt x="814" y="1"/>
                    </a:cubicBezTo>
                    <a:close/>
                  </a:path>
                </a:pathLst>
              </a:custGeom>
              <a:solidFill>
                <a:srgbClr val="CC412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9" name="Google Shape;2477;p56">
                <a:extLst>
                  <a:ext uri="{FF2B5EF4-FFF2-40B4-BE49-F238E27FC236}">
                    <a16:creationId xmlns:a16="http://schemas.microsoft.com/office/drawing/2014/main" id="{3A26707C-A08E-471B-89BB-9503D510A3E4}"/>
                  </a:ext>
                </a:extLst>
              </p:cNvPr>
              <p:cNvSpPr/>
              <p:nvPr/>
            </p:nvSpPr>
            <p:spPr>
              <a:xfrm flipH="1">
                <a:off x="1835147" y="1924429"/>
                <a:ext cx="21296" cy="34581"/>
              </a:xfrm>
              <a:custGeom>
                <a:avLst/>
                <a:gdLst/>
                <a:ahLst/>
                <a:cxnLst/>
                <a:rect l="l" t="t" r="r" b="b"/>
                <a:pathLst>
                  <a:path w="747" h="1213" extrusionOk="0">
                    <a:moveTo>
                      <a:pt x="373" y="1"/>
                    </a:moveTo>
                    <a:cubicBezTo>
                      <a:pt x="177" y="1"/>
                      <a:pt x="19" y="273"/>
                      <a:pt x="1" y="598"/>
                    </a:cubicBezTo>
                    <a:cubicBezTo>
                      <a:pt x="1" y="915"/>
                      <a:pt x="150" y="1194"/>
                      <a:pt x="355" y="1213"/>
                    </a:cubicBezTo>
                    <a:cubicBezTo>
                      <a:pt x="560" y="1213"/>
                      <a:pt x="728" y="933"/>
                      <a:pt x="728" y="617"/>
                    </a:cubicBezTo>
                    <a:cubicBezTo>
                      <a:pt x="746" y="281"/>
                      <a:pt x="597" y="1"/>
                      <a:pt x="392" y="1"/>
                    </a:cubicBezTo>
                    <a:cubicBezTo>
                      <a:pt x="386" y="1"/>
                      <a:pt x="379" y="1"/>
                      <a:pt x="373" y="1"/>
                    </a:cubicBezTo>
                    <a:close/>
                  </a:path>
                </a:pathLst>
              </a:custGeom>
              <a:solidFill>
                <a:srgbClr val="22292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0" name="Google Shape;2478;p56">
                <a:extLst>
                  <a:ext uri="{FF2B5EF4-FFF2-40B4-BE49-F238E27FC236}">
                    <a16:creationId xmlns:a16="http://schemas.microsoft.com/office/drawing/2014/main" id="{A4E854D4-6DFF-4800-A25A-D3AB83DE206C}"/>
                  </a:ext>
                </a:extLst>
              </p:cNvPr>
              <p:cNvSpPr/>
              <p:nvPr/>
            </p:nvSpPr>
            <p:spPr>
              <a:xfrm flipH="1">
                <a:off x="1992973" y="1929247"/>
                <a:ext cx="21268" cy="34553"/>
              </a:xfrm>
              <a:custGeom>
                <a:avLst/>
                <a:gdLst/>
                <a:ahLst/>
                <a:cxnLst/>
                <a:rect l="l" t="t" r="r" b="b"/>
                <a:pathLst>
                  <a:path w="746" h="1212" extrusionOk="0">
                    <a:moveTo>
                      <a:pt x="373" y="0"/>
                    </a:moveTo>
                    <a:cubicBezTo>
                      <a:pt x="186" y="0"/>
                      <a:pt x="19" y="261"/>
                      <a:pt x="0" y="597"/>
                    </a:cubicBezTo>
                    <a:cubicBezTo>
                      <a:pt x="0" y="932"/>
                      <a:pt x="149" y="1212"/>
                      <a:pt x="354" y="1212"/>
                    </a:cubicBezTo>
                    <a:cubicBezTo>
                      <a:pt x="559" y="1212"/>
                      <a:pt x="727" y="951"/>
                      <a:pt x="727" y="615"/>
                    </a:cubicBezTo>
                    <a:cubicBezTo>
                      <a:pt x="746" y="280"/>
                      <a:pt x="578" y="0"/>
                      <a:pt x="373" y="0"/>
                    </a:cubicBezTo>
                    <a:close/>
                  </a:path>
                </a:pathLst>
              </a:custGeom>
              <a:solidFill>
                <a:srgbClr val="22292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1" name="Google Shape;2479;p56">
                <a:extLst>
                  <a:ext uri="{FF2B5EF4-FFF2-40B4-BE49-F238E27FC236}">
                    <a16:creationId xmlns:a16="http://schemas.microsoft.com/office/drawing/2014/main" id="{BF4CE198-F466-4479-9EE9-982F8151988A}"/>
                  </a:ext>
                </a:extLst>
              </p:cNvPr>
              <p:cNvSpPr/>
              <p:nvPr/>
            </p:nvSpPr>
            <p:spPr>
              <a:xfrm flipH="1">
                <a:off x="1832496" y="2158260"/>
                <a:ext cx="125440" cy="148789"/>
              </a:xfrm>
              <a:custGeom>
                <a:avLst/>
                <a:gdLst/>
                <a:ahLst/>
                <a:cxnLst/>
                <a:rect l="l" t="t" r="r" b="b"/>
                <a:pathLst>
                  <a:path w="4400" h="5219" extrusionOk="0">
                    <a:moveTo>
                      <a:pt x="318" y="0"/>
                    </a:moveTo>
                    <a:lnTo>
                      <a:pt x="168" y="1025"/>
                    </a:lnTo>
                    <a:cubicBezTo>
                      <a:pt x="168" y="1025"/>
                      <a:pt x="1" y="3038"/>
                      <a:pt x="2386" y="5219"/>
                    </a:cubicBezTo>
                    <a:cubicBezTo>
                      <a:pt x="2386" y="5219"/>
                      <a:pt x="4027" y="2871"/>
                      <a:pt x="4399" y="1025"/>
                    </a:cubicBezTo>
                    <a:lnTo>
                      <a:pt x="4008" y="38"/>
                    </a:lnTo>
                    <a:cubicBezTo>
                      <a:pt x="3430" y="143"/>
                      <a:pt x="2847" y="194"/>
                      <a:pt x="2267" y="194"/>
                    </a:cubicBezTo>
                    <a:cubicBezTo>
                      <a:pt x="1612" y="194"/>
                      <a:pt x="960" y="129"/>
                      <a:pt x="318" y="0"/>
                    </a:cubicBezTo>
                    <a:close/>
                  </a:path>
                </a:pathLst>
              </a:custGeom>
              <a:solidFill>
                <a:srgbClr val="E6B8AF"/>
              </a:solidFill>
              <a:ln w="9525" cap="flat" cmpd="sng">
                <a:solidFill>
                  <a:srgbClr val="E6B8AF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pic>
        <p:nvPicPr>
          <p:cNvPr id="72" name="Image 34">
            <a:extLst>
              <a:ext uri="{FF2B5EF4-FFF2-40B4-BE49-F238E27FC236}">
                <a16:creationId xmlns:a16="http://schemas.microsoft.com/office/drawing/2014/main" id="{482325F8-B957-40AC-8759-E20056FF75A8}"/>
              </a:ext>
            </a:extLst>
          </p:cNvPr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257497" y="221572"/>
            <a:ext cx="1641748" cy="12398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6743337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39" name="Google Shape;2339;p55"/>
          <p:cNvSpPr txBox="1">
            <a:spLocks noGrp="1"/>
          </p:cNvSpPr>
          <p:nvPr>
            <p:ph type="ctrTitle"/>
          </p:nvPr>
        </p:nvSpPr>
        <p:spPr>
          <a:xfrm>
            <a:off x="713250" y="1163726"/>
            <a:ext cx="7717500" cy="8055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o-RO" sz="6000" dirty="0"/>
              <a:t>TURCIA</a:t>
            </a:r>
            <a:endParaRPr sz="6000" dirty="0"/>
          </a:p>
        </p:txBody>
      </p:sp>
      <p:grpSp>
        <p:nvGrpSpPr>
          <p:cNvPr id="2341" name="Google Shape;2341;p55"/>
          <p:cNvGrpSpPr/>
          <p:nvPr/>
        </p:nvGrpSpPr>
        <p:grpSpPr>
          <a:xfrm>
            <a:off x="199569" y="4056185"/>
            <a:ext cx="1322084" cy="866931"/>
            <a:chOff x="4000994" y="920535"/>
            <a:chExt cx="1322084" cy="866931"/>
          </a:xfrm>
        </p:grpSpPr>
        <p:sp>
          <p:nvSpPr>
            <p:cNvPr id="2342" name="Google Shape;2342;p55"/>
            <p:cNvSpPr/>
            <p:nvPr/>
          </p:nvSpPr>
          <p:spPr>
            <a:xfrm rot="-4492881">
              <a:off x="5024055" y="1478773"/>
              <a:ext cx="240218" cy="305739"/>
            </a:xfrm>
            <a:custGeom>
              <a:avLst/>
              <a:gdLst/>
              <a:ahLst/>
              <a:cxnLst/>
              <a:rect l="l" t="t" r="r" b="b"/>
              <a:pathLst>
                <a:path w="11496" h="14924" extrusionOk="0">
                  <a:moveTo>
                    <a:pt x="339" y="1"/>
                  </a:moveTo>
                  <a:cubicBezTo>
                    <a:pt x="339" y="45"/>
                    <a:pt x="339" y="45"/>
                    <a:pt x="339" y="89"/>
                  </a:cubicBezTo>
                  <a:cubicBezTo>
                    <a:pt x="4398" y="5594"/>
                    <a:pt x="0" y="14923"/>
                    <a:pt x="4100" y="14923"/>
                  </a:cubicBezTo>
                  <a:cubicBezTo>
                    <a:pt x="4481" y="14923"/>
                    <a:pt x="4936" y="14843"/>
                    <a:pt x="5478" y="14671"/>
                  </a:cubicBezTo>
                  <a:cubicBezTo>
                    <a:pt x="11495" y="12738"/>
                    <a:pt x="1569" y="1406"/>
                    <a:pt x="339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2343" name="Google Shape;2343;p55"/>
            <p:cNvGrpSpPr/>
            <p:nvPr/>
          </p:nvGrpSpPr>
          <p:grpSpPr>
            <a:xfrm>
              <a:off x="4000994" y="920535"/>
              <a:ext cx="1322084" cy="866931"/>
              <a:chOff x="4000994" y="920535"/>
              <a:chExt cx="1322084" cy="866931"/>
            </a:xfrm>
          </p:grpSpPr>
          <p:grpSp>
            <p:nvGrpSpPr>
              <p:cNvPr id="2344" name="Google Shape;2344;p55"/>
              <p:cNvGrpSpPr/>
              <p:nvPr/>
            </p:nvGrpSpPr>
            <p:grpSpPr>
              <a:xfrm>
                <a:off x="4000994" y="1464035"/>
                <a:ext cx="475474" cy="241347"/>
                <a:chOff x="2268208" y="2173619"/>
                <a:chExt cx="428085" cy="217293"/>
              </a:xfrm>
            </p:grpSpPr>
            <p:sp>
              <p:nvSpPr>
                <p:cNvPr id="2345" name="Google Shape;2345;p55"/>
                <p:cNvSpPr/>
                <p:nvPr/>
              </p:nvSpPr>
              <p:spPr>
                <a:xfrm>
                  <a:off x="2454697" y="2283951"/>
                  <a:ext cx="241597" cy="106961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113" h="4920" extrusionOk="0">
                      <a:moveTo>
                        <a:pt x="967" y="1"/>
                      </a:moveTo>
                      <a:lnTo>
                        <a:pt x="0" y="2241"/>
                      </a:lnTo>
                      <a:lnTo>
                        <a:pt x="791" y="2460"/>
                      </a:lnTo>
                      <a:lnTo>
                        <a:pt x="967" y="2504"/>
                      </a:lnTo>
                      <a:lnTo>
                        <a:pt x="11112" y="4920"/>
                      </a:lnTo>
                      <a:lnTo>
                        <a:pt x="11112" y="4920"/>
                      </a:lnTo>
                      <a:lnTo>
                        <a:pt x="967" y="1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346" name="Google Shape;2346;p55"/>
                <p:cNvSpPr/>
                <p:nvPr/>
              </p:nvSpPr>
              <p:spPr>
                <a:xfrm>
                  <a:off x="2268208" y="2173619"/>
                  <a:ext cx="244749" cy="20189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258" h="9287" extrusionOk="0">
                      <a:moveTo>
                        <a:pt x="5634" y="1"/>
                      </a:moveTo>
                      <a:cubicBezTo>
                        <a:pt x="3844" y="1"/>
                        <a:pt x="2131" y="1062"/>
                        <a:pt x="1375" y="2836"/>
                      </a:cubicBezTo>
                      <a:cubicBezTo>
                        <a:pt x="1" y="6030"/>
                        <a:pt x="2521" y="9287"/>
                        <a:pt x="5643" y="9287"/>
                      </a:cubicBezTo>
                      <a:cubicBezTo>
                        <a:pt x="6213" y="9287"/>
                        <a:pt x="6802" y="9178"/>
                        <a:pt x="7392" y="8941"/>
                      </a:cubicBezTo>
                      <a:cubicBezTo>
                        <a:pt x="11214" y="7360"/>
                        <a:pt x="11257" y="1957"/>
                        <a:pt x="7436" y="376"/>
                      </a:cubicBezTo>
                      <a:cubicBezTo>
                        <a:pt x="6849" y="121"/>
                        <a:pt x="6237" y="1"/>
                        <a:pt x="5634" y="1"/>
                      </a:cubicBezTo>
                      <a:close/>
                    </a:path>
                  </a:pathLst>
                </a:custGeom>
                <a:solidFill>
                  <a:schemeClr val="accent5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</p:grpSp>
          <p:grpSp>
            <p:nvGrpSpPr>
              <p:cNvPr id="2347" name="Google Shape;2347;p55"/>
              <p:cNvGrpSpPr/>
              <p:nvPr/>
            </p:nvGrpSpPr>
            <p:grpSpPr>
              <a:xfrm>
                <a:off x="4152958" y="920535"/>
                <a:ext cx="838083" cy="866931"/>
                <a:chOff x="4152958" y="920535"/>
                <a:chExt cx="838083" cy="866931"/>
              </a:xfrm>
            </p:grpSpPr>
            <p:sp>
              <p:nvSpPr>
                <p:cNvPr id="2348" name="Google Shape;2348;p55"/>
                <p:cNvSpPr/>
                <p:nvPr/>
              </p:nvSpPr>
              <p:spPr>
                <a:xfrm rot="3169545">
                  <a:off x="4222955" y="1071485"/>
                  <a:ext cx="585451" cy="41582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5080" h="17812" extrusionOk="0">
                      <a:moveTo>
                        <a:pt x="5423" y="0"/>
                      </a:moveTo>
                      <a:cubicBezTo>
                        <a:pt x="3902" y="0"/>
                        <a:pt x="2409" y="724"/>
                        <a:pt x="1493" y="2024"/>
                      </a:cubicBezTo>
                      <a:lnTo>
                        <a:pt x="1493" y="2068"/>
                      </a:lnTo>
                      <a:cubicBezTo>
                        <a:pt x="0" y="4967"/>
                        <a:pt x="1669" y="7119"/>
                        <a:pt x="2767" y="7822"/>
                      </a:cubicBezTo>
                      <a:lnTo>
                        <a:pt x="19853" y="17704"/>
                      </a:lnTo>
                      <a:lnTo>
                        <a:pt x="19940" y="17704"/>
                      </a:lnTo>
                      <a:cubicBezTo>
                        <a:pt x="20231" y="17777"/>
                        <a:pt x="20523" y="17812"/>
                        <a:pt x="20811" y="17812"/>
                      </a:cubicBezTo>
                      <a:cubicBezTo>
                        <a:pt x="21920" y="17812"/>
                        <a:pt x="22977" y="17293"/>
                        <a:pt x="23674" y="16387"/>
                      </a:cubicBezTo>
                      <a:cubicBezTo>
                        <a:pt x="25079" y="14630"/>
                        <a:pt x="24245" y="12653"/>
                        <a:pt x="23586" y="11819"/>
                      </a:cubicBezTo>
                      <a:lnTo>
                        <a:pt x="23498" y="11775"/>
                      </a:lnTo>
                      <a:lnTo>
                        <a:pt x="23410" y="11687"/>
                      </a:lnTo>
                      <a:cubicBezTo>
                        <a:pt x="23322" y="11687"/>
                        <a:pt x="14802" y="6724"/>
                        <a:pt x="11595" y="5099"/>
                      </a:cubicBezTo>
                      <a:cubicBezTo>
                        <a:pt x="10468" y="4520"/>
                        <a:pt x="9531" y="4216"/>
                        <a:pt x="8784" y="4216"/>
                      </a:cubicBezTo>
                      <a:cubicBezTo>
                        <a:pt x="8454" y="4216"/>
                        <a:pt x="8162" y="4275"/>
                        <a:pt x="7906" y="4396"/>
                      </a:cubicBezTo>
                      <a:cubicBezTo>
                        <a:pt x="7555" y="4528"/>
                        <a:pt x="7291" y="4791"/>
                        <a:pt x="7115" y="5143"/>
                      </a:cubicBezTo>
                      <a:cubicBezTo>
                        <a:pt x="6720" y="5758"/>
                        <a:pt x="6588" y="6548"/>
                        <a:pt x="6852" y="7295"/>
                      </a:cubicBezTo>
                      <a:cubicBezTo>
                        <a:pt x="7203" y="8129"/>
                        <a:pt x="7818" y="8788"/>
                        <a:pt x="8653" y="9140"/>
                      </a:cubicBezTo>
                      <a:lnTo>
                        <a:pt x="17305" y="13883"/>
                      </a:lnTo>
                      <a:cubicBezTo>
                        <a:pt x="17387" y="13924"/>
                        <a:pt x="17473" y="13944"/>
                        <a:pt x="17557" y="13944"/>
                      </a:cubicBezTo>
                      <a:cubicBezTo>
                        <a:pt x="17746" y="13944"/>
                        <a:pt x="17931" y="13845"/>
                        <a:pt x="18052" y="13664"/>
                      </a:cubicBezTo>
                      <a:cubicBezTo>
                        <a:pt x="18184" y="13400"/>
                        <a:pt x="18096" y="13093"/>
                        <a:pt x="17832" y="12917"/>
                      </a:cubicBezTo>
                      <a:lnTo>
                        <a:pt x="9180" y="8129"/>
                      </a:lnTo>
                      <a:lnTo>
                        <a:pt x="9092" y="8129"/>
                      </a:lnTo>
                      <a:cubicBezTo>
                        <a:pt x="8565" y="7910"/>
                        <a:pt x="8126" y="7514"/>
                        <a:pt x="7862" y="6987"/>
                      </a:cubicBezTo>
                      <a:cubicBezTo>
                        <a:pt x="7730" y="6504"/>
                        <a:pt x="7818" y="6021"/>
                        <a:pt x="8082" y="5670"/>
                      </a:cubicBezTo>
                      <a:lnTo>
                        <a:pt x="8126" y="5670"/>
                      </a:lnTo>
                      <a:lnTo>
                        <a:pt x="8126" y="5582"/>
                      </a:lnTo>
                      <a:cubicBezTo>
                        <a:pt x="8169" y="5494"/>
                        <a:pt x="8257" y="5450"/>
                        <a:pt x="8345" y="5406"/>
                      </a:cubicBezTo>
                      <a:cubicBezTo>
                        <a:pt x="8425" y="5380"/>
                        <a:pt x="8544" y="5353"/>
                        <a:pt x="8719" y="5353"/>
                      </a:cubicBezTo>
                      <a:cubicBezTo>
                        <a:pt x="9124" y="5353"/>
                        <a:pt x="9828" y="5495"/>
                        <a:pt x="11024" y="6109"/>
                      </a:cubicBezTo>
                      <a:cubicBezTo>
                        <a:pt x="14055" y="7646"/>
                        <a:pt x="21785" y="12082"/>
                        <a:pt x="22751" y="12653"/>
                      </a:cubicBezTo>
                      <a:cubicBezTo>
                        <a:pt x="23454" y="13532"/>
                        <a:pt x="23498" y="14805"/>
                        <a:pt x="22795" y="15728"/>
                      </a:cubicBezTo>
                      <a:cubicBezTo>
                        <a:pt x="22284" y="16385"/>
                        <a:pt x="21531" y="16738"/>
                        <a:pt x="20736" y="16738"/>
                      </a:cubicBezTo>
                      <a:cubicBezTo>
                        <a:pt x="20575" y="16738"/>
                        <a:pt x="20411" y="16724"/>
                        <a:pt x="20248" y="16694"/>
                      </a:cubicBezTo>
                      <a:lnTo>
                        <a:pt x="3382" y="6900"/>
                      </a:lnTo>
                      <a:cubicBezTo>
                        <a:pt x="3162" y="6768"/>
                        <a:pt x="1098" y="5274"/>
                        <a:pt x="2460" y="2595"/>
                      </a:cubicBezTo>
                      <a:cubicBezTo>
                        <a:pt x="3158" y="1606"/>
                        <a:pt x="4281" y="1060"/>
                        <a:pt x="5432" y="1060"/>
                      </a:cubicBezTo>
                      <a:cubicBezTo>
                        <a:pt x="6018" y="1060"/>
                        <a:pt x="6611" y="1201"/>
                        <a:pt x="7159" y="1497"/>
                      </a:cubicBezTo>
                      <a:cubicBezTo>
                        <a:pt x="10629" y="3078"/>
                        <a:pt x="20424" y="8920"/>
                        <a:pt x="20555" y="9008"/>
                      </a:cubicBezTo>
                      <a:cubicBezTo>
                        <a:pt x="20626" y="9050"/>
                        <a:pt x="20710" y="9070"/>
                        <a:pt x="20796" y="9070"/>
                      </a:cubicBezTo>
                      <a:cubicBezTo>
                        <a:pt x="20978" y="9070"/>
                        <a:pt x="21169" y="8981"/>
                        <a:pt x="21258" y="8832"/>
                      </a:cubicBezTo>
                      <a:cubicBezTo>
                        <a:pt x="21434" y="8569"/>
                        <a:pt x="21346" y="8217"/>
                        <a:pt x="21082" y="8085"/>
                      </a:cubicBezTo>
                      <a:cubicBezTo>
                        <a:pt x="20687" y="7822"/>
                        <a:pt x="11112" y="2112"/>
                        <a:pt x="7599" y="531"/>
                      </a:cubicBezTo>
                      <a:cubicBezTo>
                        <a:pt x="6909" y="172"/>
                        <a:pt x="6162" y="0"/>
                        <a:pt x="5423" y="0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349" name="Google Shape;2349;p55"/>
                <p:cNvSpPr/>
                <p:nvPr/>
              </p:nvSpPr>
              <p:spPr>
                <a:xfrm rot="5746299">
                  <a:off x="4462037" y="1248824"/>
                  <a:ext cx="585451" cy="41579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5080" h="17812" extrusionOk="0">
                      <a:moveTo>
                        <a:pt x="5423" y="0"/>
                      </a:moveTo>
                      <a:cubicBezTo>
                        <a:pt x="3902" y="0"/>
                        <a:pt x="2409" y="724"/>
                        <a:pt x="1493" y="2024"/>
                      </a:cubicBezTo>
                      <a:lnTo>
                        <a:pt x="1493" y="2068"/>
                      </a:lnTo>
                      <a:cubicBezTo>
                        <a:pt x="0" y="4967"/>
                        <a:pt x="1669" y="7119"/>
                        <a:pt x="2767" y="7822"/>
                      </a:cubicBezTo>
                      <a:lnTo>
                        <a:pt x="19853" y="17704"/>
                      </a:lnTo>
                      <a:lnTo>
                        <a:pt x="19940" y="17704"/>
                      </a:lnTo>
                      <a:cubicBezTo>
                        <a:pt x="20231" y="17777"/>
                        <a:pt x="20523" y="17812"/>
                        <a:pt x="20811" y="17812"/>
                      </a:cubicBezTo>
                      <a:cubicBezTo>
                        <a:pt x="21920" y="17812"/>
                        <a:pt x="22977" y="17293"/>
                        <a:pt x="23674" y="16387"/>
                      </a:cubicBezTo>
                      <a:cubicBezTo>
                        <a:pt x="25079" y="14630"/>
                        <a:pt x="24245" y="12653"/>
                        <a:pt x="23586" y="11819"/>
                      </a:cubicBezTo>
                      <a:lnTo>
                        <a:pt x="23498" y="11775"/>
                      </a:lnTo>
                      <a:lnTo>
                        <a:pt x="23410" y="11687"/>
                      </a:lnTo>
                      <a:cubicBezTo>
                        <a:pt x="23322" y="11687"/>
                        <a:pt x="14802" y="6724"/>
                        <a:pt x="11595" y="5099"/>
                      </a:cubicBezTo>
                      <a:cubicBezTo>
                        <a:pt x="10468" y="4520"/>
                        <a:pt x="9531" y="4216"/>
                        <a:pt x="8784" y="4216"/>
                      </a:cubicBezTo>
                      <a:cubicBezTo>
                        <a:pt x="8454" y="4216"/>
                        <a:pt x="8162" y="4275"/>
                        <a:pt x="7906" y="4396"/>
                      </a:cubicBezTo>
                      <a:cubicBezTo>
                        <a:pt x="7555" y="4528"/>
                        <a:pt x="7291" y="4791"/>
                        <a:pt x="7115" y="5143"/>
                      </a:cubicBezTo>
                      <a:cubicBezTo>
                        <a:pt x="6720" y="5758"/>
                        <a:pt x="6588" y="6548"/>
                        <a:pt x="6852" y="7295"/>
                      </a:cubicBezTo>
                      <a:cubicBezTo>
                        <a:pt x="7203" y="8129"/>
                        <a:pt x="7818" y="8788"/>
                        <a:pt x="8653" y="9140"/>
                      </a:cubicBezTo>
                      <a:lnTo>
                        <a:pt x="17305" y="13883"/>
                      </a:lnTo>
                      <a:cubicBezTo>
                        <a:pt x="17387" y="13924"/>
                        <a:pt x="17473" y="13944"/>
                        <a:pt x="17557" y="13944"/>
                      </a:cubicBezTo>
                      <a:cubicBezTo>
                        <a:pt x="17746" y="13944"/>
                        <a:pt x="17931" y="13845"/>
                        <a:pt x="18052" y="13664"/>
                      </a:cubicBezTo>
                      <a:cubicBezTo>
                        <a:pt x="18184" y="13400"/>
                        <a:pt x="18096" y="13093"/>
                        <a:pt x="17832" y="12917"/>
                      </a:cubicBezTo>
                      <a:lnTo>
                        <a:pt x="9180" y="8129"/>
                      </a:lnTo>
                      <a:lnTo>
                        <a:pt x="9092" y="8129"/>
                      </a:lnTo>
                      <a:cubicBezTo>
                        <a:pt x="8565" y="7910"/>
                        <a:pt x="8126" y="7514"/>
                        <a:pt x="7862" y="6987"/>
                      </a:cubicBezTo>
                      <a:cubicBezTo>
                        <a:pt x="7730" y="6504"/>
                        <a:pt x="7818" y="6021"/>
                        <a:pt x="8082" y="5670"/>
                      </a:cubicBezTo>
                      <a:lnTo>
                        <a:pt x="8126" y="5670"/>
                      </a:lnTo>
                      <a:lnTo>
                        <a:pt x="8126" y="5582"/>
                      </a:lnTo>
                      <a:cubicBezTo>
                        <a:pt x="8169" y="5494"/>
                        <a:pt x="8257" y="5450"/>
                        <a:pt x="8345" y="5406"/>
                      </a:cubicBezTo>
                      <a:cubicBezTo>
                        <a:pt x="8425" y="5380"/>
                        <a:pt x="8544" y="5353"/>
                        <a:pt x="8719" y="5353"/>
                      </a:cubicBezTo>
                      <a:cubicBezTo>
                        <a:pt x="9124" y="5353"/>
                        <a:pt x="9828" y="5495"/>
                        <a:pt x="11024" y="6109"/>
                      </a:cubicBezTo>
                      <a:cubicBezTo>
                        <a:pt x="14055" y="7646"/>
                        <a:pt x="21785" y="12082"/>
                        <a:pt x="22751" y="12653"/>
                      </a:cubicBezTo>
                      <a:cubicBezTo>
                        <a:pt x="23454" y="13532"/>
                        <a:pt x="23498" y="14805"/>
                        <a:pt x="22795" y="15728"/>
                      </a:cubicBezTo>
                      <a:cubicBezTo>
                        <a:pt x="22284" y="16385"/>
                        <a:pt x="21531" y="16738"/>
                        <a:pt x="20736" y="16738"/>
                      </a:cubicBezTo>
                      <a:cubicBezTo>
                        <a:pt x="20575" y="16738"/>
                        <a:pt x="20411" y="16724"/>
                        <a:pt x="20248" y="16694"/>
                      </a:cubicBezTo>
                      <a:lnTo>
                        <a:pt x="3382" y="6900"/>
                      </a:lnTo>
                      <a:cubicBezTo>
                        <a:pt x="3162" y="6768"/>
                        <a:pt x="1098" y="5274"/>
                        <a:pt x="2460" y="2595"/>
                      </a:cubicBezTo>
                      <a:cubicBezTo>
                        <a:pt x="3158" y="1606"/>
                        <a:pt x="4281" y="1060"/>
                        <a:pt x="5432" y="1060"/>
                      </a:cubicBezTo>
                      <a:cubicBezTo>
                        <a:pt x="6018" y="1060"/>
                        <a:pt x="6611" y="1201"/>
                        <a:pt x="7159" y="1497"/>
                      </a:cubicBezTo>
                      <a:cubicBezTo>
                        <a:pt x="10629" y="3078"/>
                        <a:pt x="20424" y="8920"/>
                        <a:pt x="20555" y="9008"/>
                      </a:cubicBezTo>
                      <a:cubicBezTo>
                        <a:pt x="20626" y="9050"/>
                        <a:pt x="20710" y="9070"/>
                        <a:pt x="20796" y="9070"/>
                      </a:cubicBezTo>
                      <a:cubicBezTo>
                        <a:pt x="20978" y="9070"/>
                        <a:pt x="21169" y="8981"/>
                        <a:pt x="21258" y="8832"/>
                      </a:cubicBezTo>
                      <a:cubicBezTo>
                        <a:pt x="21434" y="8569"/>
                        <a:pt x="21346" y="8217"/>
                        <a:pt x="21082" y="8085"/>
                      </a:cubicBezTo>
                      <a:cubicBezTo>
                        <a:pt x="20687" y="7822"/>
                        <a:pt x="11112" y="2112"/>
                        <a:pt x="7599" y="531"/>
                      </a:cubicBezTo>
                      <a:cubicBezTo>
                        <a:pt x="6909" y="172"/>
                        <a:pt x="6162" y="0"/>
                        <a:pt x="5423" y="0"/>
                      </a:cubicBezTo>
                      <a:close/>
                    </a:path>
                  </a:pathLst>
                </a:custGeom>
                <a:solidFill>
                  <a:schemeClr val="accent4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350" name="Google Shape;2350;p55"/>
                <p:cNvSpPr/>
                <p:nvPr/>
              </p:nvSpPr>
              <p:spPr>
                <a:xfrm rot="1164666">
                  <a:off x="4205431" y="1286188"/>
                  <a:ext cx="585412" cy="415821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5080" h="17812" extrusionOk="0">
                      <a:moveTo>
                        <a:pt x="5423" y="0"/>
                      </a:moveTo>
                      <a:cubicBezTo>
                        <a:pt x="3902" y="0"/>
                        <a:pt x="2409" y="724"/>
                        <a:pt x="1493" y="2024"/>
                      </a:cubicBezTo>
                      <a:lnTo>
                        <a:pt x="1493" y="2068"/>
                      </a:lnTo>
                      <a:cubicBezTo>
                        <a:pt x="0" y="4967"/>
                        <a:pt x="1669" y="7119"/>
                        <a:pt x="2767" y="7822"/>
                      </a:cubicBezTo>
                      <a:lnTo>
                        <a:pt x="19853" y="17704"/>
                      </a:lnTo>
                      <a:lnTo>
                        <a:pt x="19940" y="17704"/>
                      </a:lnTo>
                      <a:cubicBezTo>
                        <a:pt x="20231" y="17777"/>
                        <a:pt x="20523" y="17812"/>
                        <a:pt x="20811" y="17812"/>
                      </a:cubicBezTo>
                      <a:cubicBezTo>
                        <a:pt x="21920" y="17812"/>
                        <a:pt x="22977" y="17293"/>
                        <a:pt x="23674" y="16387"/>
                      </a:cubicBezTo>
                      <a:cubicBezTo>
                        <a:pt x="25079" y="14630"/>
                        <a:pt x="24245" y="12653"/>
                        <a:pt x="23586" y="11819"/>
                      </a:cubicBezTo>
                      <a:lnTo>
                        <a:pt x="23498" y="11775"/>
                      </a:lnTo>
                      <a:lnTo>
                        <a:pt x="23410" y="11687"/>
                      </a:lnTo>
                      <a:cubicBezTo>
                        <a:pt x="23322" y="11687"/>
                        <a:pt x="14802" y="6724"/>
                        <a:pt x="11595" y="5099"/>
                      </a:cubicBezTo>
                      <a:cubicBezTo>
                        <a:pt x="10468" y="4520"/>
                        <a:pt x="9531" y="4216"/>
                        <a:pt x="8784" y="4216"/>
                      </a:cubicBezTo>
                      <a:cubicBezTo>
                        <a:pt x="8454" y="4216"/>
                        <a:pt x="8162" y="4275"/>
                        <a:pt x="7906" y="4396"/>
                      </a:cubicBezTo>
                      <a:cubicBezTo>
                        <a:pt x="7555" y="4528"/>
                        <a:pt x="7291" y="4791"/>
                        <a:pt x="7115" y="5143"/>
                      </a:cubicBezTo>
                      <a:cubicBezTo>
                        <a:pt x="6720" y="5758"/>
                        <a:pt x="6588" y="6548"/>
                        <a:pt x="6852" y="7295"/>
                      </a:cubicBezTo>
                      <a:cubicBezTo>
                        <a:pt x="7203" y="8129"/>
                        <a:pt x="7818" y="8788"/>
                        <a:pt x="8653" y="9140"/>
                      </a:cubicBezTo>
                      <a:lnTo>
                        <a:pt x="17305" y="13883"/>
                      </a:lnTo>
                      <a:cubicBezTo>
                        <a:pt x="17387" y="13924"/>
                        <a:pt x="17473" y="13944"/>
                        <a:pt x="17557" y="13944"/>
                      </a:cubicBezTo>
                      <a:cubicBezTo>
                        <a:pt x="17746" y="13944"/>
                        <a:pt x="17931" y="13845"/>
                        <a:pt x="18052" y="13664"/>
                      </a:cubicBezTo>
                      <a:cubicBezTo>
                        <a:pt x="18184" y="13400"/>
                        <a:pt x="18096" y="13093"/>
                        <a:pt x="17832" y="12917"/>
                      </a:cubicBezTo>
                      <a:lnTo>
                        <a:pt x="9180" y="8129"/>
                      </a:lnTo>
                      <a:lnTo>
                        <a:pt x="9092" y="8129"/>
                      </a:lnTo>
                      <a:cubicBezTo>
                        <a:pt x="8565" y="7910"/>
                        <a:pt x="8126" y="7514"/>
                        <a:pt x="7862" y="6987"/>
                      </a:cubicBezTo>
                      <a:cubicBezTo>
                        <a:pt x="7730" y="6504"/>
                        <a:pt x="7818" y="6021"/>
                        <a:pt x="8082" y="5670"/>
                      </a:cubicBezTo>
                      <a:lnTo>
                        <a:pt x="8126" y="5670"/>
                      </a:lnTo>
                      <a:lnTo>
                        <a:pt x="8126" y="5582"/>
                      </a:lnTo>
                      <a:cubicBezTo>
                        <a:pt x="8169" y="5494"/>
                        <a:pt x="8257" y="5450"/>
                        <a:pt x="8345" y="5406"/>
                      </a:cubicBezTo>
                      <a:cubicBezTo>
                        <a:pt x="8425" y="5380"/>
                        <a:pt x="8544" y="5353"/>
                        <a:pt x="8719" y="5353"/>
                      </a:cubicBezTo>
                      <a:cubicBezTo>
                        <a:pt x="9124" y="5353"/>
                        <a:pt x="9828" y="5495"/>
                        <a:pt x="11024" y="6109"/>
                      </a:cubicBezTo>
                      <a:cubicBezTo>
                        <a:pt x="14055" y="7646"/>
                        <a:pt x="21785" y="12082"/>
                        <a:pt x="22751" y="12653"/>
                      </a:cubicBezTo>
                      <a:cubicBezTo>
                        <a:pt x="23454" y="13532"/>
                        <a:pt x="23498" y="14805"/>
                        <a:pt x="22795" y="15728"/>
                      </a:cubicBezTo>
                      <a:cubicBezTo>
                        <a:pt x="22284" y="16385"/>
                        <a:pt x="21531" y="16738"/>
                        <a:pt x="20736" y="16738"/>
                      </a:cubicBezTo>
                      <a:cubicBezTo>
                        <a:pt x="20575" y="16738"/>
                        <a:pt x="20411" y="16724"/>
                        <a:pt x="20248" y="16694"/>
                      </a:cubicBezTo>
                      <a:lnTo>
                        <a:pt x="3382" y="6900"/>
                      </a:lnTo>
                      <a:cubicBezTo>
                        <a:pt x="3162" y="6768"/>
                        <a:pt x="1098" y="5274"/>
                        <a:pt x="2460" y="2595"/>
                      </a:cubicBezTo>
                      <a:cubicBezTo>
                        <a:pt x="3158" y="1606"/>
                        <a:pt x="4281" y="1060"/>
                        <a:pt x="5432" y="1060"/>
                      </a:cubicBezTo>
                      <a:cubicBezTo>
                        <a:pt x="6018" y="1060"/>
                        <a:pt x="6611" y="1201"/>
                        <a:pt x="7159" y="1497"/>
                      </a:cubicBezTo>
                      <a:cubicBezTo>
                        <a:pt x="10629" y="3078"/>
                        <a:pt x="20424" y="8920"/>
                        <a:pt x="20555" y="9008"/>
                      </a:cubicBezTo>
                      <a:cubicBezTo>
                        <a:pt x="20626" y="9050"/>
                        <a:pt x="20710" y="9070"/>
                        <a:pt x="20796" y="9070"/>
                      </a:cubicBezTo>
                      <a:cubicBezTo>
                        <a:pt x="20978" y="9070"/>
                        <a:pt x="21169" y="8981"/>
                        <a:pt x="21258" y="8832"/>
                      </a:cubicBezTo>
                      <a:cubicBezTo>
                        <a:pt x="21434" y="8569"/>
                        <a:pt x="21346" y="8217"/>
                        <a:pt x="21082" y="8085"/>
                      </a:cubicBezTo>
                      <a:cubicBezTo>
                        <a:pt x="20687" y="7822"/>
                        <a:pt x="11112" y="2112"/>
                        <a:pt x="7599" y="531"/>
                      </a:cubicBezTo>
                      <a:cubicBezTo>
                        <a:pt x="6909" y="172"/>
                        <a:pt x="6162" y="0"/>
                        <a:pt x="5423" y="0"/>
                      </a:cubicBezTo>
                      <a:close/>
                    </a:path>
                  </a:pathLst>
                </a:custGeom>
                <a:solidFill>
                  <a:schemeClr val="accent5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</p:grpSp>
          <p:grpSp>
            <p:nvGrpSpPr>
              <p:cNvPr id="2351" name="Google Shape;2351;p55"/>
              <p:cNvGrpSpPr/>
              <p:nvPr/>
            </p:nvGrpSpPr>
            <p:grpSpPr>
              <a:xfrm rot="7056474">
                <a:off x="4868251" y="1318125"/>
                <a:ext cx="475457" cy="241339"/>
                <a:chOff x="2268208" y="2173619"/>
                <a:chExt cx="428085" cy="217293"/>
              </a:xfrm>
            </p:grpSpPr>
            <p:sp>
              <p:nvSpPr>
                <p:cNvPr id="2352" name="Google Shape;2352;p55"/>
                <p:cNvSpPr/>
                <p:nvPr/>
              </p:nvSpPr>
              <p:spPr>
                <a:xfrm>
                  <a:off x="2454697" y="2283951"/>
                  <a:ext cx="241597" cy="106961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113" h="4920" extrusionOk="0">
                      <a:moveTo>
                        <a:pt x="967" y="1"/>
                      </a:moveTo>
                      <a:lnTo>
                        <a:pt x="0" y="2241"/>
                      </a:lnTo>
                      <a:lnTo>
                        <a:pt x="791" y="2460"/>
                      </a:lnTo>
                      <a:lnTo>
                        <a:pt x="967" y="2504"/>
                      </a:lnTo>
                      <a:lnTo>
                        <a:pt x="11112" y="4920"/>
                      </a:lnTo>
                      <a:lnTo>
                        <a:pt x="11112" y="4920"/>
                      </a:lnTo>
                      <a:lnTo>
                        <a:pt x="967" y="1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353" name="Google Shape;2353;p55"/>
                <p:cNvSpPr/>
                <p:nvPr/>
              </p:nvSpPr>
              <p:spPr>
                <a:xfrm>
                  <a:off x="2268208" y="2173619"/>
                  <a:ext cx="244749" cy="20189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258" h="9287" extrusionOk="0">
                      <a:moveTo>
                        <a:pt x="5634" y="1"/>
                      </a:moveTo>
                      <a:cubicBezTo>
                        <a:pt x="3844" y="1"/>
                        <a:pt x="2131" y="1062"/>
                        <a:pt x="1375" y="2836"/>
                      </a:cubicBezTo>
                      <a:cubicBezTo>
                        <a:pt x="1" y="6030"/>
                        <a:pt x="2521" y="9287"/>
                        <a:pt x="5643" y="9287"/>
                      </a:cubicBezTo>
                      <a:cubicBezTo>
                        <a:pt x="6213" y="9287"/>
                        <a:pt x="6802" y="9178"/>
                        <a:pt x="7392" y="8941"/>
                      </a:cubicBezTo>
                      <a:cubicBezTo>
                        <a:pt x="11214" y="7360"/>
                        <a:pt x="11257" y="1957"/>
                        <a:pt x="7436" y="376"/>
                      </a:cubicBezTo>
                      <a:cubicBezTo>
                        <a:pt x="6849" y="121"/>
                        <a:pt x="6237" y="1"/>
                        <a:pt x="5634" y="1"/>
                      </a:cubicBezTo>
                      <a:close/>
                    </a:path>
                  </a:pathLst>
                </a:custGeom>
                <a:solidFill>
                  <a:schemeClr val="accent6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</p:grpSp>
        </p:grpSp>
        <p:grpSp>
          <p:nvGrpSpPr>
            <p:cNvPr id="2354" name="Google Shape;2354;p55"/>
            <p:cNvGrpSpPr/>
            <p:nvPr/>
          </p:nvGrpSpPr>
          <p:grpSpPr>
            <a:xfrm rot="-4969966">
              <a:off x="4965120" y="1003192"/>
              <a:ext cx="117022" cy="126646"/>
              <a:chOff x="506734" y="3911461"/>
              <a:chExt cx="173813" cy="188140"/>
            </a:xfrm>
          </p:grpSpPr>
          <p:sp>
            <p:nvSpPr>
              <p:cNvPr id="2355" name="Google Shape;2355;p55"/>
              <p:cNvSpPr/>
              <p:nvPr/>
            </p:nvSpPr>
            <p:spPr>
              <a:xfrm>
                <a:off x="586956" y="3911461"/>
                <a:ext cx="65894" cy="56372"/>
              </a:xfrm>
              <a:custGeom>
                <a:avLst/>
                <a:gdLst/>
                <a:ahLst/>
                <a:cxnLst/>
                <a:rect l="l" t="t" r="r" b="b"/>
                <a:pathLst>
                  <a:path w="3031" h="2593" extrusionOk="0">
                    <a:moveTo>
                      <a:pt x="1713" y="1"/>
                    </a:moveTo>
                    <a:cubicBezTo>
                      <a:pt x="571" y="1"/>
                      <a:pt x="0" y="1406"/>
                      <a:pt x="791" y="2197"/>
                    </a:cubicBezTo>
                    <a:cubicBezTo>
                      <a:pt x="1063" y="2470"/>
                      <a:pt x="1397" y="2592"/>
                      <a:pt x="1723" y="2592"/>
                    </a:cubicBezTo>
                    <a:cubicBezTo>
                      <a:pt x="2394" y="2592"/>
                      <a:pt x="3031" y="2073"/>
                      <a:pt x="3031" y="1275"/>
                    </a:cubicBezTo>
                    <a:cubicBezTo>
                      <a:pt x="3031" y="572"/>
                      <a:pt x="2416" y="1"/>
                      <a:pt x="1713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56" name="Google Shape;2356;p55"/>
              <p:cNvSpPr/>
              <p:nvPr/>
            </p:nvSpPr>
            <p:spPr>
              <a:xfrm>
                <a:off x="506734" y="4004097"/>
                <a:ext cx="65916" cy="55720"/>
              </a:xfrm>
              <a:custGeom>
                <a:avLst/>
                <a:gdLst/>
                <a:ahLst/>
                <a:cxnLst/>
                <a:rect l="l" t="t" r="r" b="b"/>
                <a:pathLst>
                  <a:path w="3032" h="2563" extrusionOk="0">
                    <a:moveTo>
                      <a:pt x="1714" y="0"/>
                    </a:moveTo>
                    <a:cubicBezTo>
                      <a:pt x="572" y="0"/>
                      <a:pt x="1" y="1362"/>
                      <a:pt x="791" y="2196"/>
                    </a:cubicBezTo>
                    <a:cubicBezTo>
                      <a:pt x="1058" y="2449"/>
                      <a:pt x="1384" y="2563"/>
                      <a:pt x="1703" y="2563"/>
                    </a:cubicBezTo>
                    <a:cubicBezTo>
                      <a:pt x="2381" y="2563"/>
                      <a:pt x="3031" y="2050"/>
                      <a:pt x="3031" y="1274"/>
                    </a:cubicBezTo>
                    <a:cubicBezTo>
                      <a:pt x="3031" y="571"/>
                      <a:pt x="2416" y="0"/>
                      <a:pt x="1714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57" name="Google Shape;2357;p55"/>
              <p:cNvSpPr/>
              <p:nvPr/>
            </p:nvSpPr>
            <p:spPr>
              <a:xfrm>
                <a:off x="624197" y="4043251"/>
                <a:ext cx="56350" cy="56350"/>
              </a:xfrm>
              <a:custGeom>
                <a:avLst/>
                <a:gdLst/>
                <a:ahLst/>
                <a:cxnLst/>
                <a:rect l="l" t="t" r="r" b="b"/>
                <a:pathLst>
                  <a:path w="2592" h="2592" extrusionOk="0">
                    <a:moveTo>
                      <a:pt x="1274" y="0"/>
                    </a:moveTo>
                    <a:cubicBezTo>
                      <a:pt x="571" y="0"/>
                      <a:pt x="0" y="615"/>
                      <a:pt x="0" y="1318"/>
                    </a:cubicBezTo>
                    <a:cubicBezTo>
                      <a:pt x="0" y="2020"/>
                      <a:pt x="571" y="2591"/>
                      <a:pt x="1274" y="2591"/>
                    </a:cubicBezTo>
                    <a:cubicBezTo>
                      <a:pt x="2020" y="2591"/>
                      <a:pt x="2591" y="2020"/>
                      <a:pt x="2591" y="1318"/>
                    </a:cubicBezTo>
                    <a:cubicBezTo>
                      <a:pt x="2591" y="615"/>
                      <a:pt x="2020" y="0"/>
                      <a:pt x="1274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2358" name="Google Shape;2358;p55"/>
            <p:cNvSpPr/>
            <p:nvPr/>
          </p:nvSpPr>
          <p:spPr>
            <a:xfrm rot="10671365">
              <a:off x="4150550" y="1134415"/>
              <a:ext cx="107175" cy="83996"/>
            </a:xfrm>
            <a:custGeom>
              <a:avLst/>
              <a:gdLst/>
              <a:ahLst/>
              <a:cxnLst/>
              <a:rect l="l" t="t" r="r" b="b"/>
              <a:pathLst>
                <a:path w="3721" h="2916" extrusionOk="0">
                  <a:moveTo>
                    <a:pt x="2114" y="1"/>
                  </a:moveTo>
                  <a:cubicBezTo>
                    <a:pt x="1759" y="1"/>
                    <a:pt x="1367" y="136"/>
                    <a:pt x="978" y="464"/>
                  </a:cubicBezTo>
                  <a:cubicBezTo>
                    <a:pt x="0" y="1306"/>
                    <a:pt x="1026" y="2916"/>
                    <a:pt x="2104" y="2916"/>
                  </a:cubicBezTo>
                  <a:cubicBezTo>
                    <a:pt x="2574" y="2916"/>
                    <a:pt x="3053" y="2610"/>
                    <a:pt x="3381" y="1803"/>
                  </a:cubicBezTo>
                  <a:cubicBezTo>
                    <a:pt x="3721" y="948"/>
                    <a:pt x="3050" y="1"/>
                    <a:pt x="2114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pic>
        <p:nvPicPr>
          <p:cNvPr id="25" name="Image 34">
            <a:extLst>
              <a:ext uri="{FF2B5EF4-FFF2-40B4-BE49-F238E27FC236}">
                <a16:creationId xmlns:a16="http://schemas.microsoft.com/office/drawing/2014/main" id="{2E70C70B-E435-468A-8CB7-3F69E0F2E411}"/>
              </a:ext>
            </a:extLst>
          </p:cNvPr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6656675" y="246358"/>
            <a:ext cx="2302907" cy="2051167"/>
          </a:xfrm>
          <a:prstGeom prst="rect">
            <a:avLst/>
          </a:prstGeom>
        </p:spPr>
      </p:pic>
      <p:pic>
        <p:nvPicPr>
          <p:cNvPr id="23" name="Picture 8" descr="Turkish Flag GIFs - 50 Animated Images for Free">
            <a:extLst>
              <a:ext uri="{FF2B5EF4-FFF2-40B4-BE49-F238E27FC236}">
                <a16:creationId xmlns:a16="http://schemas.microsoft.com/office/drawing/2014/main" id="{275ECCF7-E51F-4522-B85C-6629784B7DD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20546" y="2537597"/>
            <a:ext cx="2302907" cy="17271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9711644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4" name="Google Shape;1964;p49"/>
          <p:cNvSpPr txBox="1">
            <a:spLocks noGrp="1"/>
          </p:cNvSpPr>
          <p:nvPr>
            <p:ph type="subTitle" idx="1"/>
          </p:nvPr>
        </p:nvSpPr>
        <p:spPr>
          <a:xfrm>
            <a:off x="791492" y="37216"/>
            <a:ext cx="8177427" cy="4126326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69900" indent="-342900">
              <a:buFont typeface="Wingdings" panose="05000000000000000000" pitchFamily="2" charset="2"/>
              <a:buChar char="q"/>
            </a:pPr>
            <a:r>
              <a:rPr lang="ro-RO" dirty="0"/>
              <a:t>	</a:t>
            </a:r>
            <a:r>
              <a:rPr lang="en-US" dirty="0"/>
              <a:t> </a:t>
            </a:r>
            <a:r>
              <a:rPr lang="en-US" dirty="0" err="1"/>
              <a:t>Dislexia</a:t>
            </a:r>
            <a:r>
              <a:rPr lang="en-US" dirty="0"/>
              <a:t> </a:t>
            </a:r>
            <a:r>
              <a:rPr lang="en-US" dirty="0" err="1"/>
              <a:t>este</a:t>
            </a:r>
            <a:r>
              <a:rPr lang="en-US" dirty="0"/>
              <a:t> </a:t>
            </a:r>
            <a:r>
              <a:rPr lang="en-US" dirty="0" err="1"/>
              <a:t>definită</a:t>
            </a:r>
            <a:r>
              <a:rPr lang="en-US" dirty="0"/>
              <a:t> ca o </a:t>
            </a:r>
            <a:r>
              <a:rPr lang="en-US" dirty="0" err="1"/>
              <a:t>diferență</a:t>
            </a:r>
            <a:r>
              <a:rPr lang="en-US" dirty="0"/>
              <a:t> </a:t>
            </a:r>
            <a:r>
              <a:rPr lang="en-US" dirty="0" err="1"/>
              <a:t>cognitivă</a:t>
            </a:r>
            <a:r>
              <a:rPr lang="en-US" dirty="0"/>
              <a:t> care </a:t>
            </a:r>
            <a:r>
              <a:rPr lang="en-US" dirty="0" err="1"/>
              <a:t>afectează</a:t>
            </a:r>
            <a:r>
              <a:rPr lang="en-US" dirty="0"/>
              <a:t> </a:t>
            </a:r>
            <a:r>
              <a:rPr lang="en-US" dirty="0" err="1"/>
              <a:t>abilitățile</a:t>
            </a:r>
            <a:r>
              <a:rPr lang="en-US" dirty="0"/>
              <a:t> de </a:t>
            </a:r>
            <a:r>
              <a:rPr lang="en-US" dirty="0" err="1"/>
              <a:t>citire</a:t>
            </a:r>
            <a:r>
              <a:rPr lang="en-US" dirty="0"/>
              <a:t> </a:t>
            </a:r>
            <a:r>
              <a:rPr lang="en-US" dirty="0" err="1"/>
              <a:t>și</a:t>
            </a:r>
            <a:r>
              <a:rPr lang="en-US" dirty="0"/>
              <a:t> </a:t>
            </a:r>
            <a:r>
              <a:rPr lang="en-US" dirty="0" err="1"/>
              <a:t>scriere</a:t>
            </a:r>
            <a:r>
              <a:rPr lang="en-US" dirty="0"/>
              <a:t>. </a:t>
            </a:r>
            <a:r>
              <a:rPr lang="en-US" dirty="0" err="1"/>
              <a:t>În</a:t>
            </a:r>
            <a:r>
              <a:rPr lang="en-US" dirty="0"/>
              <a:t> </a:t>
            </a:r>
            <a:r>
              <a:rPr lang="en-US" dirty="0" err="1"/>
              <a:t>Turcia</a:t>
            </a:r>
            <a:r>
              <a:rPr lang="en-US" dirty="0"/>
              <a:t>, </a:t>
            </a:r>
            <a:r>
              <a:rPr lang="en-US" dirty="0" err="1"/>
              <a:t>dislexia</a:t>
            </a:r>
            <a:r>
              <a:rPr lang="en-US" dirty="0"/>
              <a:t> a </a:t>
            </a:r>
            <a:r>
              <a:rPr lang="en-US" dirty="0" err="1"/>
              <a:t>fost</a:t>
            </a:r>
            <a:r>
              <a:rPr lang="en-US" dirty="0"/>
              <a:t> </a:t>
            </a:r>
            <a:r>
              <a:rPr lang="en-US" dirty="0" err="1"/>
              <a:t>adesea</a:t>
            </a:r>
            <a:r>
              <a:rPr lang="en-US" dirty="0"/>
              <a:t> </a:t>
            </a:r>
            <a:r>
              <a:rPr lang="en-US" dirty="0" err="1"/>
              <a:t>înțeleasă</a:t>
            </a:r>
            <a:r>
              <a:rPr lang="en-US" dirty="0"/>
              <a:t> </a:t>
            </a:r>
            <a:r>
              <a:rPr lang="en-US" dirty="0" err="1"/>
              <a:t>greșit</a:t>
            </a:r>
            <a:r>
              <a:rPr lang="en-US" dirty="0"/>
              <a:t> </a:t>
            </a:r>
            <a:r>
              <a:rPr lang="en-US" dirty="0" err="1"/>
              <a:t>sau</a:t>
            </a:r>
            <a:r>
              <a:rPr lang="en-US" dirty="0"/>
              <a:t> </a:t>
            </a:r>
            <a:r>
              <a:rPr lang="en-US" dirty="0" err="1"/>
              <a:t>trecută</a:t>
            </a:r>
            <a:r>
              <a:rPr lang="en-US" dirty="0"/>
              <a:t> cu </a:t>
            </a:r>
            <a:r>
              <a:rPr lang="en-US" dirty="0" err="1"/>
              <a:t>vederea</a:t>
            </a:r>
            <a:r>
              <a:rPr lang="en-US" dirty="0"/>
              <a:t>. </a:t>
            </a:r>
          </a:p>
          <a:p>
            <a:pPr marL="469900" indent="-342900">
              <a:buFont typeface="Wingdings" panose="05000000000000000000" pitchFamily="2" charset="2"/>
              <a:buChar char="q"/>
            </a:pPr>
            <a:r>
              <a:rPr lang="en-US" dirty="0"/>
              <a:t>Cu </a:t>
            </a:r>
            <a:r>
              <a:rPr lang="en-US" dirty="0" err="1"/>
              <a:t>toate</a:t>
            </a:r>
            <a:r>
              <a:rPr lang="en-US" dirty="0"/>
              <a:t> </a:t>
            </a:r>
            <a:r>
              <a:rPr lang="en-US" dirty="0" err="1"/>
              <a:t>acestea</a:t>
            </a:r>
            <a:r>
              <a:rPr lang="en-US" dirty="0"/>
              <a:t>, </a:t>
            </a:r>
            <a:r>
              <a:rPr lang="en-US" dirty="0" err="1"/>
              <a:t>gradul</a:t>
            </a:r>
            <a:r>
              <a:rPr lang="en-US" dirty="0"/>
              <a:t> de </a:t>
            </a:r>
            <a:r>
              <a:rPr lang="en-US" dirty="0" err="1"/>
              <a:t>conștientizare</a:t>
            </a:r>
            <a:r>
              <a:rPr lang="en-US" dirty="0"/>
              <a:t> a </a:t>
            </a:r>
            <a:r>
              <a:rPr lang="en-US" dirty="0" err="1"/>
              <a:t>crescut</a:t>
            </a:r>
            <a:r>
              <a:rPr lang="en-US" dirty="0"/>
              <a:t> </a:t>
            </a:r>
            <a:r>
              <a:rPr lang="en-US" dirty="0" err="1"/>
              <a:t>în</a:t>
            </a:r>
            <a:r>
              <a:rPr lang="en-US" dirty="0"/>
              <a:t> </a:t>
            </a:r>
            <a:r>
              <a:rPr lang="en-US" dirty="0" err="1"/>
              <a:t>ultimii</a:t>
            </a:r>
            <a:r>
              <a:rPr lang="en-US" dirty="0"/>
              <a:t> ani </a:t>
            </a:r>
            <a:r>
              <a:rPr lang="en-US" dirty="0" err="1"/>
              <a:t>și</a:t>
            </a:r>
            <a:r>
              <a:rPr lang="en-US" dirty="0"/>
              <a:t> a </a:t>
            </a:r>
            <a:r>
              <a:rPr lang="en-US" dirty="0" err="1"/>
              <a:t>început</a:t>
            </a:r>
            <a:r>
              <a:rPr lang="en-US" dirty="0"/>
              <a:t> </a:t>
            </a:r>
            <a:r>
              <a:rPr lang="en-US" dirty="0" err="1"/>
              <a:t>să</a:t>
            </a:r>
            <a:r>
              <a:rPr lang="en-US" dirty="0"/>
              <a:t> fie </a:t>
            </a:r>
            <a:r>
              <a:rPr lang="en-US" dirty="0" err="1"/>
              <a:t>oferit</a:t>
            </a:r>
            <a:r>
              <a:rPr lang="en-US" dirty="0"/>
              <a:t> </a:t>
            </a:r>
            <a:r>
              <a:rPr lang="en-US" dirty="0" err="1"/>
              <a:t>mai</a:t>
            </a:r>
            <a:r>
              <a:rPr lang="en-US" dirty="0"/>
              <a:t> </a:t>
            </a:r>
            <a:r>
              <a:rPr lang="en-US" dirty="0" err="1"/>
              <a:t>mult</a:t>
            </a:r>
            <a:r>
              <a:rPr lang="en-US" dirty="0"/>
              <a:t> </a:t>
            </a:r>
            <a:r>
              <a:rPr lang="en-US" dirty="0" err="1"/>
              <a:t>sprijin</a:t>
            </a:r>
            <a:r>
              <a:rPr lang="en-US" dirty="0"/>
              <a:t>.</a:t>
            </a:r>
          </a:p>
          <a:p>
            <a:pPr marL="469900" indent="-342900">
              <a:buFont typeface="Wingdings" panose="05000000000000000000" pitchFamily="2" charset="2"/>
              <a:buChar char="q"/>
            </a:pPr>
            <a:r>
              <a:rPr lang="en-US" dirty="0" err="1"/>
              <a:t>Mulți</a:t>
            </a:r>
            <a:r>
              <a:rPr lang="en-US" dirty="0"/>
              <a:t> </a:t>
            </a:r>
            <a:r>
              <a:rPr lang="en-US" dirty="0" err="1"/>
              <a:t>părinți</a:t>
            </a:r>
            <a:r>
              <a:rPr lang="en-US" dirty="0"/>
              <a:t> </a:t>
            </a:r>
            <a:r>
              <a:rPr lang="en-US" dirty="0" err="1"/>
              <a:t>și</a:t>
            </a:r>
            <a:r>
              <a:rPr lang="en-US" dirty="0"/>
              <a:t> </a:t>
            </a:r>
            <a:r>
              <a:rPr lang="en-US" dirty="0" err="1"/>
              <a:t>educatori</a:t>
            </a:r>
            <a:r>
              <a:rPr lang="en-US" dirty="0"/>
              <a:t> nu au </a:t>
            </a:r>
            <a:r>
              <a:rPr lang="en-US" dirty="0" err="1"/>
              <a:t>suficiente</a:t>
            </a:r>
            <a:r>
              <a:rPr lang="en-US" dirty="0"/>
              <a:t> </a:t>
            </a:r>
            <a:r>
              <a:rPr lang="en-US" dirty="0" err="1"/>
              <a:t>cunoștințe</a:t>
            </a:r>
            <a:r>
              <a:rPr lang="en-US" dirty="0"/>
              <a:t> </a:t>
            </a:r>
            <a:r>
              <a:rPr lang="en-US" dirty="0" err="1"/>
              <a:t>despre</a:t>
            </a:r>
            <a:r>
              <a:rPr lang="en-US" dirty="0"/>
              <a:t> </a:t>
            </a:r>
            <a:r>
              <a:rPr lang="en-US" dirty="0" err="1"/>
              <a:t>dislexie</a:t>
            </a:r>
            <a:r>
              <a:rPr lang="en-US" dirty="0"/>
              <a:t>. </a:t>
            </a:r>
            <a:r>
              <a:rPr lang="en-US" dirty="0" err="1"/>
              <a:t>Această</a:t>
            </a:r>
            <a:r>
              <a:rPr lang="en-US" dirty="0"/>
              <a:t> </a:t>
            </a:r>
            <a:r>
              <a:rPr lang="en-US" dirty="0" err="1"/>
              <a:t>lipsă</a:t>
            </a:r>
            <a:r>
              <a:rPr lang="en-US" dirty="0"/>
              <a:t> de </a:t>
            </a:r>
            <a:r>
              <a:rPr lang="en-US" dirty="0" err="1"/>
              <a:t>înțelegere</a:t>
            </a:r>
            <a:r>
              <a:rPr lang="en-US" dirty="0"/>
              <a:t> </a:t>
            </a:r>
            <a:r>
              <a:rPr lang="en-US" dirty="0" err="1"/>
              <a:t>poate</a:t>
            </a:r>
            <a:r>
              <a:rPr lang="en-US" dirty="0"/>
              <a:t> duce la </a:t>
            </a:r>
            <a:r>
              <a:rPr lang="en-US" dirty="0" err="1"/>
              <a:t>dificultăți</a:t>
            </a:r>
            <a:r>
              <a:rPr lang="en-US" dirty="0"/>
              <a:t> </a:t>
            </a:r>
            <a:r>
              <a:rPr lang="en-US" dirty="0" err="1"/>
              <a:t>în</a:t>
            </a:r>
            <a:r>
              <a:rPr lang="en-US" dirty="0"/>
              <a:t> </a:t>
            </a:r>
            <a:r>
              <a:rPr lang="en-US" dirty="0" err="1"/>
              <a:t>identificarea</a:t>
            </a:r>
            <a:r>
              <a:rPr lang="en-US" dirty="0"/>
              <a:t> </a:t>
            </a:r>
            <a:r>
              <a:rPr lang="en-US" dirty="0" err="1"/>
              <a:t>simptomelor</a:t>
            </a:r>
            <a:r>
              <a:rPr lang="en-US" dirty="0"/>
              <a:t> la </a:t>
            </a:r>
            <a:r>
              <a:rPr lang="en-US" dirty="0" err="1"/>
              <a:t>copii</a:t>
            </a:r>
            <a:r>
              <a:rPr lang="en-US" dirty="0"/>
              <a:t> </a:t>
            </a:r>
            <a:r>
              <a:rPr lang="en-US" dirty="0" err="1"/>
              <a:t>și</a:t>
            </a:r>
            <a:r>
              <a:rPr lang="en-US" dirty="0"/>
              <a:t> </a:t>
            </a:r>
            <a:r>
              <a:rPr lang="en-US" dirty="0" err="1"/>
              <a:t>oferirea</a:t>
            </a:r>
            <a:r>
              <a:rPr lang="en-US" dirty="0"/>
              <a:t> de </a:t>
            </a:r>
            <a:r>
              <a:rPr lang="en-US" dirty="0" err="1"/>
              <a:t>sprijin</a:t>
            </a:r>
            <a:r>
              <a:rPr lang="en-US" dirty="0"/>
              <a:t> </a:t>
            </a:r>
            <a:r>
              <a:rPr lang="en-US" dirty="0" err="1"/>
              <a:t>adecvat</a:t>
            </a:r>
            <a:r>
              <a:rPr lang="en-US" dirty="0"/>
              <a:t>. </a:t>
            </a:r>
          </a:p>
          <a:p>
            <a:pPr marL="469900" indent="-342900">
              <a:buFont typeface="Wingdings" panose="05000000000000000000" pitchFamily="2" charset="2"/>
              <a:buChar char="q"/>
            </a:pPr>
            <a:r>
              <a:rPr lang="en-US" dirty="0"/>
              <a:t>Este important de </a:t>
            </a:r>
            <a:r>
              <a:rPr lang="en-US" dirty="0" err="1"/>
              <a:t>reținut</a:t>
            </a:r>
            <a:r>
              <a:rPr lang="en-US" dirty="0"/>
              <a:t> </a:t>
            </a:r>
            <a:r>
              <a:rPr lang="en-US" dirty="0" err="1"/>
              <a:t>că</a:t>
            </a:r>
            <a:r>
              <a:rPr lang="en-US" dirty="0"/>
              <a:t> </a:t>
            </a:r>
            <a:r>
              <a:rPr lang="en-US" dirty="0" err="1"/>
              <a:t>dislexia</a:t>
            </a:r>
            <a:r>
              <a:rPr lang="en-US" dirty="0"/>
              <a:t> nu </a:t>
            </a:r>
            <a:r>
              <a:rPr lang="en-US" dirty="0" err="1"/>
              <a:t>afectează</a:t>
            </a:r>
            <a:r>
              <a:rPr lang="en-US" dirty="0"/>
              <a:t> </a:t>
            </a:r>
            <a:r>
              <a:rPr lang="en-US" dirty="0" err="1"/>
              <a:t>doar</a:t>
            </a:r>
            <a:r>
              <a:rPr lang="en-US" dirty="0"/>
              <a:t> </a:t>
            </a:r>
            <a:r>
              <a:rPr lang="en-US" dirty="0" err="1"/>
              <a:t>cititul</a:t>
            </a:r>
            <a:r>
              <a:rPr lang="en-US" dirty="0"/>
              <a:t> </a:t>
            </a:r>
            <a:r>
              <a:rPr lang="en-US" dirty="0" err="1"/>
              <a:t>și</a:t>
            </a:r>
            <a:r>
              <a:rPr lang="en-US" dirty="0"/>
              <a:t> </a:t>
            </a:r>
            <a:r>
              <a:rPr lang="en-US" dirty="0" err="1"/>
              <a:t>scrisul</a:t>
            </a:r>
            <a:r>
              <a:rPr lang="en-US" dirty="0"/>
              <a:t>, ci </a:t>
            </a:r>
            <a:r>
              <a:rPr lang="en-US" dirty="0" err="1"/>
              <a:t>și</a:t>
            </a:r>
            <a:r>
              <a:rPr lang="en-US" dirty="0"/>
              <a:t> </a:t>
            </a:r>
            <a:r>
              <a:rPr lang="en-US" dirty="0" err="1"/>
              <a:t>alte</a:t>
            </a:r>
            <a:r>
              <a:rPr lang="en-US" dirty="0"/>
              <a:t> </a:t>
            </a:r>
            <a:r>
              <a:rPr lang="en-US" dirty="0" err="1"/>
              <a:t>domenii</a:t>
            </a:r>
            <a:r>
              <a:rPr lang="en-US" dirty="0"/>
              <a:t> precum </a:t>
            </a:r>
            <a:r>
              <a:rPr lang="en-US" dirty="0" err="1"/>
              <a:t>matematica</a:t>
            </a:r>
            <a:r>
              <a:rPr lang="en-US" dirty="0"/>
              <a:t>, </a:t>
            </a:r>
            <a:r>
              <a:rPr lang="en-US" dirty="0" err="1"/>
              <a:t>învățarea</a:t>
            </a:r>
            <a:r>
              <a:rPr lang="en-US" dirty="0"/>
              <a:t> </a:t>
            </a:r>
            <a:r>
              <a:rPr lang="en-US" dirty="0" err="1"/>
              <a:t>limbilor</a:t>
            </a:r>
            <a:r>
              <a:rPr lang="en-US" dirty="0"/>
              <a:t> </a:t>
            </a:r>
            <a:r>
              <a:rPr lang="en-US" dirty="0" err="1"/>
              <a:t>străine</a:t>
            </a:r>
            <a:r>
              <a:rPr lang="en-US" dirty="0"/>
              <a:t> </a:t>
            </a:r>
            <a:r>
              <a:rPr lang="en-US" dirty="0" err="1"/>
              <a:t>și</a:t>
            </a:r>
            <a:r>
              <a:rPr lang="en-US" dirty="0"/>
              <a:t> </a:t>
            </a:r>
            <a:r>
              <a:rPr lang="en-US" dirty="0" err="1"/>
              <a:t>abilitățile</a:t>
            </a:r>
            <a:r>
              <a:rPr lang="en-US" dirty="0"/>
              <a:t> </a:t>
            </a:r>
            <a:r>
              <a:rPr lang="en-US" dirty="0" err="1"/>
              <a:t>sociale</a:t>
            </a:r>
            <a:r>
              <a:rPr lang="en-US" dirty="0"/>
              <a:t>. </a:t>
            </a:r>
          </a:p>
          <a:p>
            <a:pPr marL="342900" lvl="0" indent="-342900">
              <a:spcAft>
                <a:spcPts val="1600"/>
              </a:spcAft>
              <a:buFont typeface="Wingdings" panose="05000000000000000000" pitchFamily="2" charset="2"/>
              <a:buChar char="q"/>
            </a:pPr>
            <a:endParaRPr dirty="0"/>
          </a:p>
        </p:txBody>
      </p:sp>
      <p:grpSp>
        <p:nvGrpSpPr>
          <p:cNvPr id="72" name="Google Shape;2363;p56">
            <a:extLst>
              <a:ext uri="{FF2B5EF4-FFF2-40B4-BE49-F238E27FC236}">
                <a16:creationId xmlns:a16="http://schemas.microsoft.com/office/drawing/2014/main" id="{57C87513-4261-4579-B846-DEFA84A9F93B}"/>
              </a:ext>
            </a:extLst>
          </p:cNvPr>
          <p:cNvGrpSpPr/>
          <p:nvPr/>
        </p:nvGrpSpPr>
        <p:grpSpPr>
          <a:xfrm flipH="1">
            <a:off x="-565808" y="2244787"/>
            <a:ext cx="1879953" cy="2898713"/>
            <a:chOff x="6020377" y="870975"/>
            <a:chExt cx="2888053" cy="3441600"/>
          </a:xfrm>
        </p:grpSpPr>
        <p:sp>
          <p:nvSpPr>
            <p:cNvPr id="73" name="Google Shape;2364;p56">
              <a:extLst>
                <a:ext uri="{FF2B5EF4-FFF2-40B4-BE49-F238E27FC236}">
                  <a16:creationId xmlns:a16="http://schemas.microsoft.com/office/drawing/2014/main" id="{61B2D2B5-E8F2-423D-91A3-D17351F370DF}"/>
                </a:ext>
              </a:extLst>
            </p:cNvPr>
            <p:cNvSpPr/>
            <p:nvPr/>
          </p:nvSpPr>
          <p:spPr>
            <a:xfrm rot="-3599896">
              <a:off x="6140651" y="1811521"/>
              <a:ext cx="2647504" cy="1806223"/>
            </a:xfrm>
            <a:custGeom>
              <a:avLst/>
              <a:gdLst/>
              <a:ahLst/>
              <a:cxnLst/>
              <a:rect l="l" t="t" r="r" b="b"/>
              <a:pathLst>
                <a:path w="66332" h="26434" extrusionOk="0">
                  <a:moveTo>
                    <a:pt x="31202" y="0"/>
                  </a:moveTo>
                  <a:cubicBezTo>
                    <a:pt x="18165" y="0"/>
                    <a:pt x="1939" y="3774"/>
                    <a:pt x="761" y="14938"/>
                  </a:cubicBezTo>
                  <a:cubicBezTo>
                    <a:pt x="0" y="22171"/>
                    <a:pt x="6720" y="26434"/>
                    <a:pt x="14370" y="26434"/>
                  </a:cubicBezTo>
                  <a:cubicBezTo>
                    <a:pt x="15472" y="26434"/>
                    <a:pt x="16593" y="26345"/>
                    <a:pt x="17714" y="26165"/>
                  </a:cubicBezTo>
                  <a:cubicBezTo>
                    <a:pt x="25885" y="24833"/>
                    <a:pt x="29627" y="20771"/>
                    <a:pt x="37043" y="20771"/>
                  </a:cubicBezTo>
                  <a:cubicBezTo>
                    <a:pt x="37709" y="20771"/>
                    <a:pt x="38404" y="20804"/>
                    <a:pt x="39136" y="20874"/>
                  </a:cubicBezTo>
                  <a:cubicBezTo>
                    <a:pt x="43775" y="21313"/>
                    <a:pt x="49323" y="22660"/>
                    <a:pt x="53948" y="22660"/>
                  </a:cubicBezTo>
                  <a:cubicBezTo>
                    <a:pt x="58168" y="22660"/>
                    <a:pt x="61619" y="21539"/>
                    <a:pt x="62912" y="17583"/>
                  </a:cubicBezTo>
                  <a:cubicBezTo>
                    <a:pt x="66331" y="7099"/>
                    <a:pt x="51491" y="1534"/>
                    <a:pt x="36797" y="243"/>
                  </a:cubicBezTo>
                  <a:cubicBezTo>
                    <a:pt x="35045" y="85"/>
                    <a:pt x="33159" y="0"/>
                    <a:pt x="31202" y="0"/>
                  </a:cubicBezTo>
                  <a:close/>
                </a:path>
              </a:pathLst>
            </a:custGeom>
            <a:solidFill>
              <a:srgbClr val="0E5D7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" name="Google Shape;2365;p56">
              <a:extLst>
                <a:ext uri="{FF2B5EF4-FFF2-40B4-BE49-F238E27FC236}">
                  <a16:creationId xmlns:a16="http://schemas.microsoft.com/office/drawing/2014/main" id="{0E792290-9B2F-4A86-8D60-488ED6EAE9DF}"/>
                </a:ext>
              </a:extLst>
            </p:cNvPr>
            <p:cNvSpPr/>
            <p:nvPr/>
          </p:nvSpPr>
          <p:spPr>
            <a:xfrm>
              <a:off x="6316443" y="979358"/>
              <a:ext cx="512444" cy="573569"/>
            </a:xfrm>
            <a:custGeom>
              <a:avLst/>
              <a:gdLst/>
              <a:ahLst/>
              <a:cxnLst/>
              <a:rect l="l" t="t" r="r" b="b"/>
              <a:pathLst>
                <a:path w="17186" h="19236" extrusionOk="0">
                  <a:moveTo>
                    <a:pt x="9337" y="0"/>
                  </a:moveTo>
                  <a:cubicBezTo>
                    <a:pt x="8162" y="0"/>
                    <a:pt x="6956" y="270"/>
                    <a:pt x="5797" y="858"/>
                  </a:cubicBezTo>
                  <a:cubicBezTo>
                    <a:pt x="597" y="3486"/>
                    <a:pt x="1" y="10699"/>
                    <a:pt x="4698" y="14166"/>
                  </a:cubicBezTo>
                  <a:lnTo>
                    <a:pt x="6860" y="19235"/>
                  </a:lnTo>
                  <a:lnTo>
                    <a:pt x="12470" y="19235"/>
                  </a:lnTo>
                  <a:lnTo>
                    <a:pt x="13979" y="14166"/>
                  </a:lnTo>
                  <a:cubicBezTo>
                    <a:pt x="15992" y="12693"/>
                    <a:pt x="17185" y="10345"/>
                    <a:pt x="17185" y="7847"/>
                  </a:cubicBezTo>
                  <a:cubicBezTo>
                    <a:pt x="17185" y="3309"/>
                    <a:pt x="13452" y="0"/>
                    <a:pt x="9337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5" name="Google Shape;2366;p56">
              <a:extLst>
                <a:ext uri="{FF2B5EF4-FFF2-40B4-BE49-F238E27FC236}">
                  <a16:creationId xmlns:a16="http://schemas.microsoft.com/office/drawing/2014/main" id="{C0E7427B-5C2A-4B74-95FA-B88B56FD8D1D}"/>
                </a:ext>
              </a:extLst>
            </p:cNvPr>
            <p:cNvSpPr/>
            <p:nvPr/>
          </p:nvSpPr>
          <p:spPr>
            <a:xfrm>
              <a:off x="6500948" y="1552877"/>
              <a:ext cx="207321" cy="43355"/>
            </a:xfrm>
            <a:custGeom>
              <a:avLst/>
              <a:gdLst/>
              <a:ahLst/>
              <a:cxnLst/>
              <a:rect l="l" t="t" r="r" b="b"/>
              <a:pathLst>
                <a:path w="6953" h="1454" extrusionOk="0">
                  <a:moveTo>
                    <a:pt x="1" y="0"/>
                  </a:moveTo>
                  <a:lnTo>
                    <a:pt x="150" y="895"/>
                  </a:lnTo>
                  <a:lnTo>
                    <a:pt x="672" y="932"/>
                  </a:lnTo>
                  <a:lnTo>
                    <a:pt x="6151" y="1417"/>
                  </a:lnTo>
                  <a:lnTo>
                    <a:pt x="6636" y="1454"/>
                  </a:lnTo>
                  <a:lnTo>
                    <a:pt x="6953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6" name="Google Shape;2367;p56">
              <a:extLst>
                <a:ext uri="{FF2B5EF4-FFF2-40B4-BE49-F238E27FC236}">
                  <a16:creationId xmlns:a16="http://schemas.microsoft.com/office/drawing/2014/main" id="{D613966C-8794-428D-A62F-4E72B345AA2E}"/>
                </a:ext>
              </a:extLst>
            </p:cNvPr>
            <p:cNvSpPr/>
            <p:nvPr/>
          </p:nvSpPr>
          <p:spPr>
            <a:xfrm>
              <a:off x="6505390" y="1615104"/>
              <a:ext cx="188983" cy="38942"/>
            </a:xfrm>
            <a:custGeom>
              <a:avLst/>
              <a:gdLst/>
              <a:ahLst/>
              <a:cxnLst/>
              <a:rect l="l" t="t" r="r" b="b"/>
              <a:pathLst>
                <a:path w="6338" h="1306" extrusionOk="0">
                  <a:moveTo>
                    <a:pt x="6338" y="1"/>
                  </a:moveTo>
                  <a:lnTo>
                    <a:pt x="6002" y="19"/>
                  </a:lnTo>
                  <a:lnTo>
                    <a:pt x="523" y="94"/>
                  </a:lnTo>
                  <a:lnTo>
                    <a:pt x="1" y="94"/>
                  </a:lnTo>
                  <a:lnTo>
                    <a:pt x="187" y="1026"/>
                  </a:lnTo>
                  <a:lnTo>
                    <a:pt x="914" y="1063"/>
                  </a:lnTo>
                  <a:lnTo>
                    <a:pt x="5462" y="1268"/>
                  </a:lnTo>
                  <a:lnTo>
                    <a:pt x="6189" y="1305"/>
                  </a:lnTo>
                  <a:lnTo>
                    <a:pt x="6338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7" name="Google Shape;2368;p56">
              <a:extLst>
                <a:ext uri="{FF2B5EF4-FFF2-40B4-BE49-F238E27FC236}">
                  <a16:creationId xmlns:a16="http://schemas.microsoft.com/office/drawing/2014/main" id="{5C23078C-694F-4EDF-9101-2790A1925EFF}"/>
                </a:ext>
              </a:extLst>
            </p:cNvPr>
            <p:cNvSpPr/>
            <p:nvPr/>
          </p:nvSpPr>
          <p:spPr>
            <a:xfrm>
              <a:off x="6520955" y="1580666"/>
              <a:ext cx="163430" cy="37242"/>
            </a:xfrm>
            <a:custGeom>
              <a:avLst/>
              <a:gdLst/>
              <a:ahLst/>
              <a:cxnLst/>
              <a:rect l="l" t="t" r="r" b="b"/>
              <a:pathLst>
                <a:path w="5481" h="1249" extrusionOk="0">
                  <a:moveTo>
                    <a:pt x="1" y="0"/>
                  </a:moveTo>
                  <a:lnTo>
                    <a:pt x="1" y="1249"/>
                  </a:lnTo>
                  <a:lnTo>
                    <a:pt x="5480" y="1174"/>
                  </a:lnTo>
                  <a:lnTo>
                    <a:pt x="5480" y="1156"/>
                  </a:lnTo>
                  <a:lnTo>
                    <a:pt x="5480" y="485"/>
                  </a:lnTo>
                  <a:lnTo>
                    <a:pt x="1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8" name="Google Shape;2369;p56">
              <a:extLst>
                <a:ext uri="{FF2B5EF4-FFF2-40B4-BE49-F238E27FC236}">
                  <a16:creationId xmlns:a16="http://schemas.microsoft.com/office/drawing/2014/main" id="{668C5104-4E6F-4EE9-8279-5420E1B34011}"/>
                </a:ext>
              </a:extLst>
            </p:cNvPr>
            <p:cNvSpPr/>
            <p:nvPr/>
          </p:nvSpPr>
          <p:spPr>
            <a:xfrm>
              <a:off x="6532613" y="1646769"/>
              <a:ext cx="135640" cy="34499"/>
            </a:xfrm>
            <a:custGeom>
              <a:avLst/>
              <a:gdLst/>
              <a:ahLst/>
              <a:cxnLst/>
              <a:rect l="l" t="t" r="r" b="b"/>
              <a:pathLst>
                <a:path w="4549" h="1157" extrusionOk="0">
                  <a:moveTo>
                    <a:pt x="1" y="1"/>
                  </a:moveTo>
                  <a:lnTo>
                    <a:pt x="1" y="1"/>
                  </a:lnTo>
                  <a:cubicBezTo>
                    <a:pt x="579" y="728"/>
                    <a:pt x="1473" y="1157"/>
                    <a:pt x="2405" y="1157"/>
                  </a:cubicBezTo>
                  <a:cubicBezTo>
                    <a:pt x="4008" y="1157"/>
                    <a:pt x="4549" y="225"/>
                    <a:pt x="4549" y="225"/>
                  </a:cubicBezTo>
                  <a:lnTo>
                    <a:pt x="4549" y="206"/>
                  </a:lnTo>
                  <a:lnTo>
                    <a:pt x="1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79" name="Google Shape;2370;p56">
              <a:extLst>
                <a:ext uri="{FF2B5EF4-FFF2-40B4-BE49-F238E27FC236}">
                  <a16:creationId xmlns:a16="http://schemas.microsoft.com/office/drawing/2014/main" id="{5525E693-75B0-48E2-83B4-3FD850080B59}"/>
                </a:ext>
              </a:extLst>
            </p:cNvPr>
            <p:cNvGrpSpPr/>
            <p:nvPr/>
          </p:nvGrpSpPr>
          <p:grpSpPr>
            <a:xfrm>
              <a:off x="6476021" y="1214013"/>
              <a:ext cx="283386" cy="343733"/>
              <a:chOff x="2159996" y="1883413"/>
              <a:chExt cx="283386" cy="343733"/>
            </a:xfrm>
          </p:grpSpPr>
          <p:sp>
            <p:nvSpPr>
              <p:cNvPr id="151" name="Google Shape;2371;p56">
                <a:extLst>
                  <a:ext uri="{FF2B5EF4-FFF2-40B4-BE49-F238E27FC236}">
                    <a16:creationId xmlns:a16="http://schemas.microsoft.com/office/drawing/2014/main" id="{83FF9A42-C1F1-40B8-BCF8-09599A9A0435}"/>
                  </a:ext>
                </a:extLst>
              </p:cNvPr>
              <p:cNvSpPr/>
              <p:nvPr/>
            </p:nvSpPr>
            <p:spPr>
              <a:xfrm>
                <a:off x="2181703" y="1981002"/>
                <a:ext cx="64257" cy="246143"/>
              </a:xfrm>
              <a:custGeom>
                <a:avLst/>
                <a:gdLst/>
                <a:ahLst/>
                <a:cxnLst/>
                <a:rect l="l" t="t" r="r" b="b"/>
                <a:pathLst>
                  <a:path w="2155" h="8255" extrusionOk="0">
                    <a:moveTo>
                      <a:pt x="272" y="1"/>
                    </a:moveTo>
                    <a:cubicBezTo>
                      <a:pt x="141" y="1"/>
                      <a:pt x="0" y="115"/>
                      <a:pt x="34" y="283"/>
                    </a:cubicBezTo>
                    <a:lnTo>
                      <a:pt x="1693" y="8092"/>
                    </a:lnTo>
                    <a:cubicBezTo>
                      <a:pt x="1715" y="8205"/>
                      <a:pt x="1799" y="8254"/>
                      <a:pt x="1886" y="8254"/>
                    </a:cubicBezTo>
                    <a:cubicBezTo>
                      <a:pt x="2016" y="8254"/>
                      <a:pt x="2155" y="8147"/>
                      <a:pt x="2122" y="7980"/>
                    </a:cubicBezTo>
                    <a:lnTo>
                      <a:pt x="463" y="171"/>
                    </a:lnTo>
                    <a:cubicBezTo>
                      <a:pt x="440" y="52"/>
                      <a:pt x="358" y="1"/>
                      <a:pt x="272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2" name="Google Shape;2372;p56">
                <a:extLst>
                  <a:ext uri="{FF2B5EF4-FFF2-40B4-BE49-F238E27FC236}">
                    <a16:creationId xmlns:a16="http://schemas.microsoft.com/office/drawing/2014/main" id="{471243D6-B819-415F-AFFD-DFAAD7DB77A9}"/>
                  </a:ext>
                </a:extLst>
              </p:cNvPr>
              <p:cNvSpPr/>
              <p:nvPr/>
            </p:nvSpPr>
            <p:spPr>
              <a:xfrm>
                <a:off x="2159996" y="1883413"/>
                <a:ext cx="283386" cy="337624"/>
              </a:xfrm>
              <a:custGeom>
                <a:avLst/>
                <a:gdLst/>
                <a:ahLst/>
                <a:cxnLst/>
                <a:rect l="l" t="t" r="r" b="b"/>
                <a:pathLst>
                  <a:path w="9504" h="11323" extrusionOk="0">
                    <a:moveTo>
                      <a:pt x="4662" y="466"/>
                    </a:moveTo>
                    <a:cubicBezTo>
                      <a:pt x="4683" y="466"/>
                      <a:pt x="4706" y="470"/>
                      <a:pt x="4732" y="480"/>
                    </a:cubicBezTo>
                    <a:cubicBezTo>
                      <a:pt x="4937" y="574"/>
                      <a:pt x="4974" y="909"/>
                      <a:pt x="4974" y="1077"/>
                    </a:cubicBezTo>
                    <a:cubicBezTo>
                      <a:pt x="5012" y="1524"/>
                      <a:pt x="5012" y="1953"/>
                      <a:pt x="4974" y="2400"/>
                    </a:cubicBezTo>
                    <a:cubicBezTo>
                      <a:pt x="4918" y="2941"/>
                      <a:pt x="4788" y="3462"/>
                      <a:pt x="4583" y="3947"/>
                    </a:cubicBezTo>
                    <a:cubicBezTo>
                      <a:pt x="4546" y="3779"/>
                      <a:pt x="4508" y="3593"/>
                      <a:pt x="4471" y="3462"/>
                    </a:cubicBezTo>
                    <a:lnTo>
                      <a:pt x="4490" y="3462"/>
                    </a:lnTo>
                    <a:cubicBezTo>
                      <a:pt x="4303" y="2568"/>
                      <a:pt x="4285" y="1655"/>
                      <a:pt x="4452" y="760"/>
                    </a:cubicBezTo>
                    <a:cubicBezTo>
                      <a:pt x="4485" y="647"/>
                      <a:pt x="4531" y="466"/>
                      <a:pt x="4662" y="466"/>
                    </a:cubicBezTo>
                    <a:close/>
                    <a:moveTo>
                      <a:pt x="6074" y="3313"/>
                    </a:moveTo>
                    <a:cubicBezTo>
                      <a:pt x="6167" y="3332"/>
                      <a:pt x="6242" y="3425"/>
                      <a:pt x="6223" y="3518"/>
                    </a:cubicBezTo>
                    <a:cubicBezTo>
                      <a:pt x="6242" y="3612"/>
                      <a:pt x="6242" y="3705"/>
                      <a:pt x="6242" y="3798"/>
                    </a:cubicBezTo>
                    <a:cubicBezTo>
                      <a:pt x="6223" y="3928"/>
                      <a:pt x="6204" y="4078"/>
                      <a:pt x="6167" y="4208"/>
                    </a:cubicBezTo>
                    <a:cubicBezTo>
                      <a:pt x="6111" y="4115"/>
                      <a:pt x="6074" y="4003"/>
                      <a:pt x="6055" y="3873"/>
                    </a:cubicBezTo>
                    <a:cubicBezTo>
                      <a:pt x="6018" y="3723"/>
                      <a:pt x="6018" y="3556"/>
                      <a:pt x="6055" y="3388"/>
                    </a:cubicBezTo>
                    <a:cubicBezTo>
                      <a:pt x="6055" y="3369"/>
                      <a:pt x="6055" y="3351"/>
                      <a:pt x="6074" y="3313"/>
                    </a:cubicBezTo>
                    <a:close/>
                    <a:moveTo>
                      <a:pt x="2366" y="3121"/>
                    </a:moveTo>
                    <a:cubicBezTo>
                      <a:pt x="2495" y="3121"/>
                      <a:pt x="2652" y="3519"/>
                      <a:pt x="2682" y="3593"/>
                    </a:cubicBezTo>
                    <a:cubicBezTo>
                      <a:pt x="2719" y="3798"/>
                      <a:pt x="2719" y="4022"/>
                      <a:pt x="2644" y="4227"/>
                    </a:cubicBezTo>
                    <a:cubicBezTo>
                      <a:pt x="2589" y="4115"/>
                      <a:pt x="2533" y="4022"/>
                      <a:pt x="2477" y="3891"/>
                    </a:cubicBezTo>
                    <a:cubicBezTo>
                      <a:pt x="2402" y="3761"/>
                      <a:pt x="2197" y="3388"/>
                      <a:pt x="2272" y="3220"/>
                    </a:cubicBezTo>
                    <a:cubicBezTo>
                      <a:pt x="2299" y="3149"/>
                      <a:pt x="2332" y="3121"/>
                      <a:pt x="2366" y="3121"/>
                    </a:cubicBezTo>
                    <a:close/>
                    <a:moveTo>
                      <a:pt x="4624" y="0"/>
                    </a:moveTo>
                    <a:cubicBezTo>
                      <a:pt x="3673" y="0"/>
                      <a:pt x="3916" y="2461"/>
                      <a:pt x="3968" y="2978"/>
                    </a:cubicBezTo>
                    <a:cubicBezTo>
                      <a:pt x="4024" y="3481"/>
                      <a:pt x="4136" y="3966"/>
                      <a:pt x="4303" y="4432"/>
                    </a:cubicBezTo>
                    <a:cubicBezTo>
                      <a:pt x="4285" y="4488"/>
                      <a:pt x="4247" y="4525"/>
                      <a:pt x="4210" y="4562"/>
                    </a:cubicBezTo>
                    <a:cubicBezTo>
                      <a:pt x="4049" y="4750"/>
                      <a:pt x="3811" y="4851"/>
                      <a:pt x="3571" y="4851"/>
                    </a:cubicBezTo>
                    <a:cubicBezTo>
                      <a:pt x="3479" y="4851"/>
                      <a:pt x="3386" y="4836"/>
                      <a:pt x="3297" y="4804"/>
                    </a:cubicBezTo>
                    <a:cubicBezTo>
                      <a:pt x="3185" y="4749"/>
                      <a:pt x="3073" y="4693"/>
                      <a:pt x="2980" y="4599"/>
                    </a:cubicBezTo>
                    <a:cubicBezTo>
                      <a:pt x="3110" y="4357"/>
                      <a:pt x="3166" y="4078"/>
                      <a:pt x="3166" y="3817"/>
                    </a:cubicBezTo>
                    <a:cubicBezTo>
                      <a:pt x="3148" y="3369"/>
                      <a:pt x="2905" y="2642"/>
                      <a:pt x="2365" y="2642"/>
                    </a:cubicBezTo>
                    <a:cubicBezTo>
                      <a:pt x="2141" y="2642"/>
                      <a:pt x="1936" y="2792"/>
                      <a:pt x="1862" y="3015"/>
                    </a:cubicBezTo>
                    <a:cubicBezTo>
                      <a:pt x="1806" y="3295"/>
                      <a:pt x="1843" y="3593"/>
                      <a:pt x="1974" y="3835"/>
                    </a:cubicBezTo>
                    <a:cubicBezTo>
                      <a:pt x="2085" y="4115"/>
                      <a:pt x="2234" y="4394"/>
                      <a:pt x="2402" y="4637"/>
                    </a:cubicBezTo>
                    <a:cubicBezTo>
                      <a:pt x="2384" y="4674"/>
                      <a:pt x="2346" y="4693"/>
                      <a:pt x="2328" y="4730"/>
                    </a:cubicBezTo>
                    <a:cubicBezTo>
                      <a:pt x="2108" y="4908"/>
                      <a:pt x="1853" y="4990"/>
                      <a:pt x="1604" y="4990"/>
                    </a:cubicBezTo>
                    <a:cubicBezTo>
                      <a:pt x="1073" y="4990"/>
                      <a:pt x="565" y="4618"/>
                      <a:pt x="464" y="4022"/>
                    </a:cubicBezTo>
                    <a:cubicBezTo>
                      <a:pt x="442" y="3913"/>
                      <a:pt x="364" y="3866"/>
                      <a:pt x="280" y="3866"/>
                    </a:cubicBezTo>
                    <a:cubicBezTo>
                      <a:pt x="148" y="3866"/>
                      <a:pt x="1" y="3981"/>
                      <a:pt x="35" y="4152"/>
                    </a:cubicBezTo>
                    <a:cubicBezTo>
                      <a:pt x="182" y="4940"/>
                      <a:pt x="884" y="5450"/>
                      <a:pt x="1619" y="5450"/>
                    </a:cubicBezTo>
                    <a:cubicBezTo>
                      <a:pt x="1911" y="5450"/>
                      <a:pt x="2207" y="5370"/>
                      <a:pt x="2477" y="5196"/>
                    </a:cubicBezTo>
                    <a:cubicBezTo>
                      <a:pt x="2551" y="5121"/>
                      <a:pt x="2626" y="5065"/>
                      <a:pt x="2700" y="4972"/>
                    </a:cubicBezTo>
                    <a:cubicBezTo>
                      <a:pt x="2812" y="5065"/>
                      <a:pt x="2924" y="5140"/>
                      <a:pt x="3036" y="5196"/>
                    </a:cubicBezTo>
                    <a:cubicBezTo>
                      <a:pt x="3232" y="5288"/>
                      <a:pt x="3413" y="5328"/>
                      <a:pt x="3581" y="5328"/>
                    </a:cubicBezTo>
                    <a:cubicBezTo>
                      <a:pt x="3958" y="5328"/>
                      <a:pt x="4269" y="5125"/>
                      <a:pt x="4527" y="4842"/>
                    </a:cubicBezTo>
                    <a:cubicBezTo>
                      <a:pt x="4712" y="5151"/>
                      <a:pt x="5038" y="5331"/>
                      <a:pt x="5388" y="5331"/>
                    </a:cubicBezTo>
                    <a:cubicBezTo>
                      <a:pt x="5461" y="5331"/>
                      <a:pt x="5534" y="5324"/>
                      <a:pt x="5608" y="5308"/>
                    </a:cubicBezTo>
                    <a:cubicBezTo>
                      <a:pt x="5813" y="5252"/>
                      <a:pt x="6018" y="5159"/>
                      <a:pt x="6186" y="5009"/>
                    </a:cubicBezTo>
                    <a:cubicBezTo>
                      <a:pt x="6316" y="5159"/>
                      <a:pt x="6484" y="5289"/>
                      <a:pt x="6670" y="5401"/>
                    </a:cubicBezTo>
                    <a:cubicBezTo>
                      <a:pt x="6819" y="5457"/>
                      <a:pt x="6950" y="5513"/>
                      <a:pt x="7099" y="5550"/>
                    </a:cubicBezTo>
                    <a:cubicBezTo>
                      <a:pt x="6745" y="7377"/>
                      <a:pt x="6391" y="9222"/>
                      <a:pt x="6037" y="11048"/>
                    </a:cubicBezTo>
                    <a:cubicBezTo>
                      <a:pt x="6003" y="11215"/>
                      <a:pt x="6142" y="11322"/>
                      <a:pt x="6272" y="11322"/>
                    </a:cubicBezTo>
                    <a:cubicBezTo>
                      <a:pt x="6359" y="11322"/>
                      <a:pt x="6443" y="11273"/>
                      <a:pt x="6465" y="11160"/>
                    </a:cubicBezTo>
                    <a:lnTo>
                      <a:pt x="7546" y="5606"/>
                    </a:lnTo>
                    <a:cubicBezTo>
                      <a:pt x="8366" y="5587"/>
                      <a:pt x="9112" y="5084"/>
                      <a:pt x="9447" y="4301"/>
                    </a:cubicBezTo>
                    <a:cubicBezTo>
                      <a:pt x="9504" y="4144"/>
                      <a:pt x="9370" y="4041"/>
                      <a:pt x="9235" y="4041"/>
                    </a:cubicBezTo>
                    <a:cubicBezTo>
                      <a:pt x="9146" y="4041"/>
                      <a:pt x="9056" y="4086"/>
                      <a:pt x="9019" y="4189"/>
                    </a:cubicBezTo>
                    <a:cubicBezTo>
                      <a:pt x="8776" y="4749"/>
                      <a:pt x="8255" y="5121"/>
                      <a:pt x="7640" y="5159"/>
                    </a:cubicBezTo>
                    <a:lnTo>
                      <a:pt x="8161" y="2456"/>
                    </a:lnTo>
                    <a:cubicBezTo>
                      <a:pt x="8195" y="2289"/>
                      <a:pt x="8056" y="2182"/>
                      <a:pt x="7926" y="2182"/>
                    </a:cubicBezTo>
                    <a:cubicBezTo>
                      <a:pt x="7839" y="2182"/>
                      <a:pt x="7755" y="2231"/>
                      <a:pt x="7733" y="2344"/>
                    </a:cubicBezTo>
                    <a:lnTo>
                      <a:pt x="7192" y="5121"/>
                    </a:lnTo>
                    <a:cubicBezTo>
                      <a:pt x="6913" y="5028"/>
                      <a:pt x="6670" y="4879"/>
                      <a:pt x="6484" y="4655"/>
                    </a:cubicBezTo>
                    <a:cubicBezTo>
                      <a:pt x="6577" y="4488"/>
                      <a:pt x="6633" y="4301"/>
                      <a:pt x="6670" y="4115"/>
                    </a:cubicBezTo>
                    <a:cubicBezTo>
                      <a:pt x="6745" y="3686"/>
                      <a:pt x="6764" y="2903"/>
                      <a:pt x="6186" y="2829"/>
                    </a:cubicBezTo>
                    <a:cubicBezTo>
                      <a:pt x="6155" y="2824"/>
                      <a:pt x="6126" y="2822"/>
                      <a:pt x="6098" y="2822"/>
                    </a:cubicBezTo>
                    <a:cubicBezTo>
                      <a:pt x="5535" y="2822"/>
                      <a:pt x="5557" y="3687"/>
                      <a:pt x="5664" y="4078"/>
                    </a:cubicBezTo>
                    <a:cubicBezTo>
                      <a:pt x="5720" y="4283"/>
                      <a:pt x="5794" y="4469"/>
                      <a:pt x="5925" y="4655"/>
                    </a:cubicBezTo>
                    <a:cubicBezTo>
                      <a:pt x="5832" y="4730"/>
                      <a:pt x="5757" y="4786"/>
                      <a:pt x="5645" y="4823"/>
                    </a:cubicBezTo>
                    <a:cubicBezTo>
                      <a:pt x="5555" y="4857"/>
                      <a:pt x="5472" y="4873"/>
                      <a:pt x="5395" y="4873"/>
                    </a:cubicBezTo>
                    <a:cubicBezTo>
                      <a:pt x="5138" y="4873"/>
                      <a:pt x="4950" y="4699"/>
                      <a:pt x="4807" y="4469"/>
                    </a:cubicBezTo>
                    <a:cubicBezTo>
                      <a:pt x="4993" y="4171"/>
                      <a:pt x="5123" y="3854"/>
                      <a:pt x="5217" y="3537"/>
                    </a:cubicBezTo>
                    <a:cubicBezTo>
                      <a:pt x="5403" y="2903"/>
                      <a:pt x="5496" y="2232"/>
                      <a:pt x="5478" y="1580"/>
                    </a:cubicBezTo>
                    <a:cubicBezTo>
                      <a:pt x="5459" y="1058"/>
                      <a:pt x="5459" y="257"/>
                      <a:pt x="4881" y="52"/>
                    </a:cubicBezTo>
                    <a:cubicBezTo>
                      <a:pt x="4787" y="17"/>
                      <a:pt x="4701" y="0"/>
                      <a:pt x="4624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80" name="Google Shape;2373;p56">
              <a:extLst>
                <a:ext uri="{FF2B5EF4-FFF2-40B4-BE49-F238E27FC236}">
                  <a16:creationId xmlns:a16="http://schemas.microsoft.com/office/drawing/2014/main" id="{F8659A7D-C1E1-472C-8F77-FB58A6E67AB7}"/>
                </a:ext>
              </a:extLst>
            </p:cNvPr>
            <p:cNvSpPr/>
            <p:nvPr/>
          </p:nvSpPr>
          <p:spPr>
            <a:xfrm>
              <a:off x="6593767" y="870975"/>
              <a:ext cx="14461" cy="80627"/>
            </a:xfrm>
            <a:custGeom>
              <a:avLst/>
              <a:gdLst/>
              <a:ahLst/>
              <a:cxnLst/>
              <a:rect l="l" t="t" r="r" b="b"/>
              <a:pathLst>
                <a:path w="485" h="2704" extrusionOk="0">
                  <a:moveTo>
                    <a:pt x="224" y="1"/>
                  </a:moveTo>
                  <a:cubicBezTo>
                    <a:pt x="126" y="1"/>
                    <a:pt x="28" y="57"/>
                    <a:pt x="0" y="169"/>
                  </a:cubicBezTo>
                  <a:cubicBezTo>
                    <a:pt x="19" y="970"/>
                    <a:pt x="37" y="1753"/>
                    <a:pt x="37" y="2536"/>
                  </a:cubicBezTo>
                  <a:cubicBezTo>
                    <a:pt x="75" y="2648"/>
                    <a:pt x="173" y="2704"/>
                    <a:pt x="268" y="2704"/>
                  </a:cubicBezTo>
                  <a:cubicBezTo>
                    <a:pt x="364" y="2704"/>
                    <a:pt x="457" y="2648"/>
                    <a:pt x="485" y="2536"/>
                  </a:cubicBezTo>
                  <a:cubicBezTo>
                    <a:pt x="485" y="1753"/>
                    <a:pt x="466" y="970"/>
                    <a:pt x="447" y="169"/>
                  </a:cubicBezTo>
                  <a:cubicBezTo>
                    <a:pt x="420" y="57"/>
                    <a:pt x="322" y="1"/>
                    <a:pt x="22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1" name="Google Shape;2374;p56">
              <a:extLst>
                <a:ext uri="{FF2B5EF4-FFF2-40B4-BE49-F238E27FC236}">
                  <a16:creationId xmlns:a16="http://schemas.microsoft.com/office/drawing/2014/main" id="{8B9F51B9-6B37-42CF-839F-2DF7159FB44E}"/>
                </a:ext>
              </a:extLst>
            </p:cNvPr>
            <p:cNvSpPr/>
            <p:nvPr/>
          </p:nvSpPr>
          <p:spPr>
            <a:xfrm>
              <a:off x="6415374" y="917996"/>
              <a:ext cx="35602" cy="59396"/>
            </a:xfrm>
            <a:custGeom>
              <a:avLst/>
              <a:gdLst/>
              <a:ahLst/>
              <a:cxnLst/>
              <a:rect l="l" t="t" r="r" b="b"/>
              <a:pathLst>
                <a:path w="1194" h="1992" extrusionOk="0">
                  <a:moveTo>
                    <a:pt x="242" y="1"/>
                  </a:moveTo>
                  <a:cubicBezTo>
                    <a:pt x="204" y="1"/>
                    <a:pt x="167" y="9"/>
                    <a:pt x="131" y="27"/>
                  </a:cubicBezTo>
                  <a:cubicBezTo>
                    <a:pt x="38" y="83"/>
                    <a:pt x="0" y="232"/>
                    <a:pt x="56" y="325"/>
                  </a:cubicBezTo>
                  <a:lnTo>
                    <a:pt x="764" y="1891"/>
                  </a:lnTo>
                  <a:cubicBezTo>
                    <a:pt x="802" y="1954"/>
                    <a:pt x="875" y="1991"/>
                    <a:pt x="952" y="1991"/>
                  </a:cubicBezTo>
                  <a:cubicBezTo>
                    <a:pt x="989" y="1991"/>
                    <a:pt x="1027" y="1983"/>
                    <a:pt x="1063" y="1965"/>
                  </a:cubicBezTo>
                  <a:cubicBezTo>
                    <a:pt x="1156" y="1909"/>
                    <a:pt x="1193" y="1760"/>
                    <a:pt x="1137" y="1667"/>
                  </a:cubicBezTo>
                  <a:lnTo>
                    <a:pt x="448" y="101"/>
                  </a:lnTo>
                  <a:cubicBezTo>
                    <a:pt x="397" y="38"/>
                    <a:pt x="320" y="1"/>
                    <a:pt x="24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2" name="Google Shape;2375;p56">
              <a:extLst>
                <a:ext uri="{FF2B5EF4-FFF2-40B4-BE49-F238E27FC236}">
                  <a16:creationId xmlns:a16="http://schemas.microsoft.com/office/drawing/2014/main" id="{A1E420A3-3301-41B9-BA1C-C2AB794AF5F1}"/>
                </a:ext>
              </a:extLst>
            </p:cNvPr>
            <p:cNvSpPr/>
            <p:nvPr/>
          </p:nvSpPr>
          <p:spPr>
            <a:xfrm>
              <a:off x="6299776" y="1050828"/>
              <a:ext cx="54506" cy="42162"/>
            </a:xfrm>
            <a:custGeom>
              <a:avLst/>
              <a:gdLst/>
              <a:ahLst/>
              <a:cxnLst/>
              <a:rect l="l" t="t" r="r" b="b"/>
              <a:pathLst>
                <a:path w="1828" h="1414" extrusionOk="0">
                  <a:moveTo>
                    <a:pt x="253" y="0"/>
                  </a:moveTo>
                  <a:cubicBezTo>
                    <a:pt x="175" y="0"/>
                    <a:pt x="94" y="38"/>
                    <a:pt x="56" y="101"/>
                  </a:cubicBezTo>
                  <a:cubicBezTo>
                    <a:pt x="1" y="213"/>
                    <a:pt x="38" y="343"/>
                    <a:pt x="131" y="418"/>
                  </a:cubicBezTo>
                  <a:lnTo>
                    <a:pt x="1454" y="1387"/>
                  </a:lnTo>
                  <a:cubicBezTo>
                    <a:pt x="1490" y="1405"/>
                    <a:pt x="1528" y="1413"/>
                    <a:pt x="1565" y="1413"/>
                  </a:cubicBezTo>
                  <a:cubicBezTo>
                    <a:pt x="1644" y="1413"/>
                    <a:pt x="1721" y="1376"/>
                    <a:pt x="1771" y="1312"/>
                  </a:cubicBezTo>
                  <a:cubicBezTo>
                    <a:pt x="1827" y="1201"/>
                    <a:pt x="1790" y="1070"/>
                    <a:pt x="1697" y="996"/>
                  </a:cubicBezTo>
                  <a:lnTo>
                    <a:pt x="355" y="26"/>
                  </a:lnTo>
                  <a:cubicBezTo>
                    <a:pt x="325" y="8"/>
                    <a:pt x="289" y="0"/>
                    <a:pt x="25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3" name="Google Shape;2376;p56">
              <a:extLst>
                <a:ext uri="{FF2B5EF4-FFF2-40B4-BE49-F238E27FC236}">
                  <a16:creationId xmlns:a16="http://schemas.microsoft.com/office/drawing/2014/main" id="{D8F6C3CC-F9B6-4B89-A6A4-2E84D71196C0}"/>
                </a:ext>
              </a:extLst>
            </p:cNvPr>
            <p:cNvSpPr/>
            <p:nvPr/>
          </p:nvSpPr>
          <p:spPr>
            <a:xfrm>
              <a:off x="6229200" y="1228325"/>
              <a:ext cx="78390" cy="15595"/>
            </a:xfrm>
            <a:custGeom>
              <a:avLst/>
              <a:gdLst/>
              <a:ahLst/>
              <a:cxnLst/>
              <a:rect l="l" t="t" r="r" b="b"/>
              <a:pathLst>
                <a:path w="2629" h="523" extrusionOk="0">
                  <a:moveTo>
                    <a:pt x="280" y="0"/>
                  </a:moveTo>
                  <a:cubicBezTo>
                    <a:pt x="0" y="0"/>
                    <a:pt x="0" y="448"/>
                    <a:pt x="280" y="448"/>
                  </a:cubicBezTo>
                  <a:lnTo>
                    <a:pt x="2330" y="522"/>
                  </a:lnTo>
                  <a:cubicBezTo>
                    <a:pt x="2628" y="522"/>
                    <a:pt x="2628" y="94"/>
                    <a:pt x="2330" y="75"/>
                  </a:cubicBezTo>
                  <a:lnTo>
                    <a:pt x="280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4" name="Google Shape;2377;p56">
              <a:extLst>
                <a:ext uri="{FF2B5EF4-FFF2-40B4-BE49-F238E27FC236}">
                  <a16:creationId xmlns:a16="http://schemas.microsoft.com/office/drawing/2014/main" id="{F7D27029-40E9-4763-8A7A-A4B96D451F2A}"/>
                </a:ext>
              </a:extLst>
            </p:cNvPr>
            <p:cNvSpPr/>
            <p:nvPr/>
          </p:nvSpPr>
          <p:spPr>
            <a:xfrm>
              <a:off x="6758324" y="939672"/>
              <a:ext cx="42192" cy="57876"/>
            </a:xfrm>
            <a:custGeom>
              <a:avLst/>
              <a:gdLst/>
              <a:ahLst/>
              <a:cxnLst/>
              <a:rect l="l" t="t" r="r" b="b"/>
              <a:pathLst>
                <a:path w="1415" h="1941" extrusionOk="0">
                  <a:moveTo>
                    <a:pt x="1174" y="0"/>
                  </a:moveTo>
                  <a:cubicBezTo>
                    <a:pt x="1096" y="0"/>
                    <a:pt x="1024" y="38"/>
                    <a:pt x="986" y="101"/>
                  </a:cubicBezTo>
                  <a:lnTo>
                    <a:pt x="54" y="1648"/>
                  </a:lnTo>
                  <a:cubicBezTo>
                    <a:pt x="1" y="1809"/>
                    <a:pt x="129" y="1940"/>
                    <a:pt x="268" y="1940"/>
                  </a:cubicBezTo>
                  <a:cubicBezTo>
                    <a:pt x="323" y="1940"/>
                    <a:pt x="379" y="1919"/>
                    <a:pt x="427" y="1872"/>
                  </a:cubicBezTo>
                  <a:lnTo>
                    <a:pt x="1359" y="344"/>
                  </a:lnTo>
                  <a:cubicBezTo>
                    <a:pt x="1415" y="232"/>
                    <a:pt x="1396" y="101"/>
                    <a:pt x="1284" y="27"/>
                  </a:cubicBezTo>
                  <a:cubicBezTo>
                    <a:pt x="1248" y="9"/>
                    <a:pt x="1211" y="0"/>
                    <a:pt x="117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5" name="Google Shape;2378;p56">
              <a:extLst>
                <a:ext uri="{FF2B5EF4-FFF2-40B4-BE49-F238E27FC236}">
                  <a16:creationId xmlns:a16="http://schemas.microsoft.com/office/drawing/2014/main" id="{49CE5E67-A9AE-4E49-90E8-AF8F26323ABE}"/>
                </a:ext>
              </a:extLst>
            </p:cNvPr>
            <p:cNvSpPr/>
            <p:nvPr/>
          </p:nvSpPr>
          <p:spPr>
            <a:xfrm>
              <a:off x="6839306" y="1063947"/>
              <a:ext cx="75140" cy="48125"/>
            </a:xfrm>
            <a:custGeom>
              <a:avLst/>
              <a:gdLst/>
              <a:ahLst/>
              <a:cxnLst/>
              <a:rect l="l" t="t" r="r" b="b"/>
              <a:pathLst>
                <a:path w="2520" h="1614" extrusionOk="0">
                  <a:moveTo>
                    <a:pt x="2207" y="0"/>
                  </a:moveTo>
                  <a:cubicBezTo>
                    <a:pt x="2171" y="0"/>
                    <a:pt x="2131" y="11"/>
                    <a:pt x="2091" y="34"/>
                  </a:cubicBezTo>
                  <a:lnTo>
                    <a:pt x="190" y="1189"/>
                  </a:lnTo>
                  <a:cubicBezTo>
                    <a:pt x="1" y="1315"/>
                    <a:pt x="118" y="1614"/>
                    <a:pt x="316" y="1614"/>
                  </a:cubicBezTo>
                  <a:cubicBezTo>
                    <a:pt x="352" y="1614"/>
                    <a:pt x="391" y="1604"/>
                    <a:pt x="432" y="1581"/>
                  </a:cubicBezTo>
                  <a:lnTo>
                    <a:pt x="2314" y="425"/>
                  </a:lnTo>
                  <a:cubicBezTo>
                    <a:pt x="2519" y="299"/>
                    <a:pt x="2405" y="0"/>
                    <a:pt x="2207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6" name="Google Shape;2379;p56">
              <a:extLst>
                <a:ext uri="{FF2B5EF4-FFF2-40B4-BE49-F238E27FC236}">
                  <a16:creationId xmlns:a16="http://schemas.microsoft.com/office/drawing/2014/main" id="{B15ED663-B641-4599-90BE-DD27143042F5}"/>
                </a:ext>
              </a:extLst>
            </p:cNvPr>
            <p:cNvSpPr/>
            <p:nvPr/>
          </p:nvSpPr>
          <p:spPr>
            <a:xfrm>
              <a:off x="6856062" y="1208318"/>
              <a:ext cx="63929" cy="16131"/>
            </a:xfrm>
            <a:custGeom>
              <a:avLst/>
              <a:gdLst/>
              <a:ahLst/>
              <a:cxnLst/>
              <a:rect l="l" t="t" r="r" b="b"/>
              <a:pathLst>
                <a:path w="2144" h="541" extrusionOk="0">
                  <a:moveTo>
                    <a:pt x="1902" y="0"/>
                  </a:moveTo>
                  <a:lnTo>
                    <a:pt x="1902" y="19"/>
                  </a:lnTo>
                  <a:lnTo>
                    <a:pt x="224" y="94"/>
                  </a:lnTo>
                  <a:cubicBezTo>
                    <a:pt x="0" y="149"/>
                    <a:pt x="0" y="466"/>
                    <a:pt x="224" y="541"/>
                  </a:cubicBezTo>
                  <a:lnTo>
                    <a:pt x="1902" y="466"/>
                  </a:lnTo>
                  <a:cubicBezTo>
                    <a:pt x="2032" y="466"/>
                    <a:pt x="2144" y="355"/>
                    <a:pt x="2144" y="243"/>
                  </a:cubicBezTo>
                  <a:cubicBezTo>
                    <a:pt x="2144" y="112"/>
                    <a:pt x="2032" y="0"/>
                    <a:pt x="190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7" name="Google Shape;2380;p56">
              <a:extLst>
                <a:ext uri="{FF2B5EF4-FFF2-40B4-BE49-F238E27FC236}">
                  <a16:creationId xmlns:a16="http://schemas.microsoft.com/office/drawing/2014/main" id="{91538A02-2FAA-42E5-B8D0-FEC50B556DF9}"/>
                </a:ext>
              </a:extLst>
            </p:cNvPr>
            <p:cNvSpPr/>
            <p:nvPr/>
          </p:nvSpPr>
          <p:spPr>
            <a:xfrm>
              <a:off x="7139469" y="3590710"/>
              <a:ext cx="200672" cy="239584"/>
            </a:xfrm>
            <a:custGeom>
              <a:avLst/>
              <a:gdLst/>
              <a:ahLst/>
              <a:cxnLst/>
              <a:rect l="l" t="t" r="r" b="b"/>
              <a:pathLst>
                <a:path w="6730" h="8035" extrusionOk="0">
                  <a:moveTo>
                    <a:pt x="3822" y="1"/>
                  </a:moveTo>
                  <a:cubicBezTo>
                    <a:pt x="2703" y="821"/>
                    <a:pt x="1399" y="1343"/>
                    <a:pt x="38" y="1473"/>
                  </a:cubicBezTo>
                  <a:lnTo>
                    <a:pt x="38" y="1566"/>
                  </a:lnTo>
                  <a:cubicBezTo>
                    <a:pt x="1" y="3188"/>
                    <a:pt x="38" y="4809"/>
                    <a:pt x="131" y="6412"/>
                  </a:cubicBezTo>
                  <a:cubicBezTo>
                    <a:pt x="113" y="6804"/>
                    <a:pt x="206" y="7195"/>
                    <a:pt x="411" y="7512"/>
                  </a:cubicBezTo>
                  <a:cubicBezTo>
                    <a:pt x="709" y="7903"/>
                    <a:pt x="1250" y="8034"/>
                    <a:pt x="1734" y="8034"/>
                  </a:cubicBezTo>
                  <a:cubicBezTo>
                    <a:pt x="1756" y="8034"/>
                    <a:pt x="1777" y="8034"/>
                    <a:pt x="1798" y="8034"/>
                  </a:cubicBezTo>
                  <a:cubicBezTo>
                    <a:pt x="3005" y="8034"/>
                    <a:pt x="4158" y="7520"/>
                    <a:pt x="5238" y="6953"/>
                  </a:cubicBezTo>
                  <a:cubicBezTo>
                    <a:pt x="5760" y="6673"/>
                    <a:pt x="6319" y="6338"/>
                    <a:pt x="6543" y="5797"/>
                  </a:cubicBezTo>
                  <a:cubicBezTo>
                    <a:pt x="6711" y="5350"/>
                    <a:pt x="6729" y="4847"/>
                    <a:pt x="6562" y="4399"/>
                  </a:cubicBezTo>
                  <a:cubicBezTo>
                    <a:pt x="6375" y="3803"/>
                    <a:pt x="6114" y="3225"/>
                    <a:pt x="5760" y="2703"/>
                  </a:cubicBezTo>
                  <a:cubicBezTo>
                    <a:pt x="5238" y="1827"/>
                    <a:pt x="4623" y="988"/>
                    <a:pt x="3971" y="187"/>
                  </a:cubicBezTo>
                  <a:lnTo>
                    <a:pt x="3822" y="1"/>
                  </a:lnTo>
                  <a:close/>
                </a:path>
              </a:pathLst>
            </a:custGeom>
            <a:solidFill>
              <a:schemeClr val="accent1"/>
            </a:solidFill>
            <a:ln w="9525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8" name="Google Shape;2381;p56">
              <a:extLst>
                <a:ext uri="{FF2B5EF4-FFF2-40B4-BE49-F238E27FC236}">
                  <a16:creationId xmlns:a16="http://schemas.microsoft.com/office/drawing/2014/main" id="{C33CAED1-3311-4ECB-9CDF-EFC3811F0F8E}"/>
                </a:ext>
              </a:extLst>
            </p:cNvPr>
            <p:cNvSpPr/>
            <p:nvPr/>
          </p:nvSpPr>
          <p:spPr>
            <a:xfrm>
              <a:off x="7060574" y="3439571"/>
              <a:ext cx="194529" cy="195096"/>
            </a:xfrm>
            <a:custGeom>
              <a:avLst/>
              <a:gdLst/>
              <a:ahLst/>
              <a:cxnLst/>
              <a:rect l="l" t="t" r="r" b="b"/>
              <a:pathLst>
                <a:path w="6524" h="6543" extrusionOk="0">
                  <a:moveTo>
                    <a:pt x="4678" y="0"/>
                  </a:moveTo>
                  <a:cubicBezTo>
                    <a:pt x="3989" y="485"/>
                    <a:pt x="3225" y="895"/>
                    <a:pt x="2442" y="1230"/>
                  </a:cubicBezTo>
                  <a:cubicBezTo>
                    <a:pt x="1777" y="1483"/>
                    <a:pt x="1073" y="1616"/>
                    <a:pt x="373" y="1616"/>
                  </a:cubicBezTo>
                  <a:cubicBezTo>
                    <a:pt x="249" y="1616"/>
                    <a:pt x="124" y="1611"/>
                    <a:pt x="0" y="1603"/>
                  </a:cubicBezTo>
                  <a:lnTo>
                    <a:pt x="0" y="1603"/>
                  </a:lnTo>
                  <a:cubicBezTo>
                    <a:pt x="858" y="3262"/>
                    <a:pt x="1734" y="4921"/>
                    <a:pt x="2628" y="6542"/>
                  </a:cubicBezTo>
                  <a:lnTo>
                    <a:pt x="2684" y="6542"/>
                  </a:lnTo>
                  <a:cubicBezTo>
                    <a:pt x="4045" y="6412"/>
                    <a:pt x="5349" y="5890"/>
                    <a:pt x="6468" y="5070"/>
                  </a:cubicBezTo>
                  <a:cubicBezTo>
                    <a:pt x="6486" y="5051"/>
                    <a:pt x="6505" y="5032"/>
                    <a:pt x="6524" y="5014"/>
                  </a:cubicBezTo>
                  <a:cubicBezTo>
                    <a:pt x="5871" y="3355"/>
                    <a:pt x="5256" y="1677"/>
                    <a:pt x="4678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9" name="Google Shape;2382;p56">
              <a:extLst>
                <a:ext uri="{FF2B5EF4-FFF2-40B4-BE49-F238E27FC236}">
                  <a16:creationId xmlns:a16="http://schemas.microsoft.com/office/drawing/2014/main" id="{F21A4359-57D2-4896-AC3F-98338505089D}"/>
                </a:ext>
              </a:extLst>
            </p:cNvPr>
            <p:cNvSpPr/>
            <p:nvPr/>
          </p:nvSpPr>
          <p:spPr>
            <a:xfrm>
              <a:off x="6949416" y="3234009"/>
              <a:ext cx="251242" cy="252970"/>
            </a:xfrm>
            <a:custGeom>
              <a:avLst/>
              <a:gdLst/>
              <a:ahLst/>
              <a:cxnLst/>
              <a:rect l="l" t="t" r="r" b="b"/>
              <a:pathLst>
                <a:path w="8426" h="8159" extrusionOk="0">
                  <a:moveTo>
                    <a:pt x="6319" y="1"/>
                  </a:moveTo>
                  <a:cubicBezTo>
                    <a:pt x="6095" y="57"/>
                    <a:pt x="5834" y="131"/>
                    <a:pt x="5611" y="169"/>
                  </a:cubicBezTo>
                  <a:cubicBezTo>
                    <a:pt x="5443" y="206"/>
                    <a:pt x="5257" y="243"/>
                    <a:pt x="5089" y="281"/>
                  </a:cubicBezTo>
                  <a:cubicBezTo>
                    <a:pt x="3691" y="514"/>
                    <a:pt x="2267" y="630"/>
                    <a:pt x="850" y="630"/>
                  </a:cubicBezTo>
                  <a:cubicBezTo>
                    <a:pt x="567" y="630"/>
                    <a:pt x="283" y="625"/>
                    <a:pt x="1" y="616"/>
                  </a:cubicBezTo>
                  <a:lnTo>
                    <a:pt x="1" y="616"/>
                  </a:lnTo>
                  <a:cubicBezTo>
                    <a:pt x="131" y="989"/>
                    <a:pt x="317" y="1343"/>
                    <a:pt x="485" y="1697"/>
                  </a:cubicBezTo>
                  <a:cubicBezTo>
                    <a:pt x="1529" y="3859"/>
                    <a:pt x="2610" y="6003"/>
                    <a:pt x="3728" y="8146"/>
                  </a:cubicBezTo>
                  <a:cubicBezTo>
                    <a:pt x="3852" y="8154"/>
                    <a:pt x="3977" y="8159"/>
                    <a:pt x="4102" y="8159"/>
                  </a:cubicBezTo>
                  <a:cubicBezTo>
                    <a:pt x="4805" y="8159"/>
                    <a:pt x="5521" y="8026"/>
                    <a:pt x="6170" y="7773"/>
                  </a:cubicBezTo>
                  <a:cubicBezTo>
                    <a:pt x="6971" y="7456"/>
                    <a:pt x="7717" y="7046"/>
                    <a:pt x="8425" y="6543"/>
                  </a:cubicBezTo>
                  <a:cubicBezTo>
                    <a:pt x="7661" y="4381"/>
                    <a:pt x="6971" y="2200"/>
                    <a:pt x="6319" y="1"/>
                  </a:cubicBezTo>
                  <a:close/>
                </a:path>
              </a:pathLst>
            </a:custGeom>
            <a:solidFill>
              <a:srgbClr val="F9CB9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0" name="Google Shape;2383;p56">
              <a:extLst>
                <a:ext uri="{FF2B5EF4-FFF2-40B4-BE49-F238E27FC236}">
                  <a16:creationId xmlns:a16="http://schemas.microsoft.com/office/drawing/2014/main" id="{672BE7E7-B624-48BA-B4E7-D88425320B5D}"/>
                </a:ext>
              </a:extLst>
            </p:cNvPr>
            <p:cNvSpPr/>
            <p:nvPr/>
          </p:nvSpPr>
          <p:spPr>
            <a:xfrm>
              <a:off x="6726575" y="3233450"/>
              <a:ext cx="196766" cy="274456"/>
            </a:xfrm>
            <a:custGeom>
              <a:avLst/>
              <a:gdLst/>
              <a:ahLst/>
              <a:cxnLst/>
              <a:rect l="l" t="t" r="r" b="b"/>
              <a:pathLst>
                <a:path w="6599" h="8852" extrusionOk="0">
                  <a:moveTo>
                    <a:pt x="1" y="0"/>
                  </a:moveTo>
                  <a:lnTo>
                    <a:pt x="467" y="8462"/>
                  </a:lnTo>
                  <a:cubicBezTo>
                    <a:pt x="858" y="8593"/>
                    <a:pt x="1268" y="8686"/>
                    <a:pt x="1678" y="8723"/>
                  </a:cubicBezTo>
                  <a:cubicBezTo>
                    <a:pt x="2283" y="8809"/>
                    <a:pt x="2892" y="8851"/>
                    <a:pt x="3501" y="8851"/>
                  </a:cubicBezTo>
                  <a:cubicBezTo>
                    <a:pt x="4075" y="8851"/>
                    <a:pt x="4650" y="8814"/>
                    <a:pt x="5219" y="8742"/>
                  </a:cubicBezTo>
                  <a:cubicBezTo>
                    <a:pt x="5629" y="6021"/>
                    <a:pt x="6095" y="3318"/>
                    <a:pt x="6599" y="615"/>
                  </a:cubicBezTo>
                  <a:cubicBezTo>
                    <a:pt x="6245" y="597"/>
                    <a:pt x="5890" y="578"/>
                    <a:pt x="5555" y="559"/>
                  </a:cubicBezTo>
                  <a:lnTo>
                    <a:pt x="5536" y="559"/>
                  </a:lnTo>
                  <a:cubicBezTo>
                    <a:pt x="3691" y="448"/>
                    <a:pt x="1846" y="261"/>
                    <a:pt x="1" y="0"/>
                  </a:cubicBezTo>
                  <a:close/>
                </a:path>
              </a:pathLst>
            </a:custGeom>
            <a:solidFill>
              <a:srgbClr val="F9CB9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1" name="Google Shape;2384;p56">
              <a:extLst>
                <a:ext uri="{FF2B5EF4-FFF2-40B4-BE49-F238E27FC236}">
                  <a16:creationId xmlns:a16="http://schemas.microsoft.com/office/drawing/2014/main" id="{46EA1AF0-6471-4C4E-9107-51550AECDAAD}"/>
                </a:ext>
              </a:extLst>
            </p:cNvPr>
            <p:cNvSpPr/>
            <p:nvPr/>
          </p:nvSpPr>
          <p:spPr>
            <a:xfrm>
              <a:off x="6740464" y="3495685"/>
              <a:ext cx="141186" cy="274440"/>
            </a:xfrm>
            <a:custGeom>
              <a:avLst/>
              <a:gdLst/>
              <a:ahLst/>
              <a:cxnLst/>
              <a:rect l="l" t="t" r="r" b="b"/>
              <a:pathLst>
                <a:path w="4735" h="9204" extrusionOk="0">
                  <a:moveTo>
                    <a:pt x="1" y="0"/>
                  </a:moveTo>
                  <a:cubicBezTo>
                    <a:pt x="168" y="2983"/>
                    <a:pt x="336" y="5965"/>
                    <a:pt x="485" y="8928"/>
                  </a:cubicBezTo>
                  <a:cubicBezTo>
                    <a:pt x="597" y="9003"/>
                    <a:pt x="728" y="9059"/>
                    <a:pt x="858" y="9096"/>
                  </a:cubicBezTo>
                  <a:cubicBezTo>
                    <a:pt x="1134" y="9165"/>
                    <a:pt x="1411" y="9203"/>
                    <a:pt x="1680" y="9203"/>
                  </a:cubicBezTo>
                  <a:cubicBezTo>
                    <a:pt x="1773" y="9203"/>
                    <a:pt x="1866" y="9199"/>
                    <a:pt x="1958" y="9189"/>
                  </a:cubicBezTo>
                  <a:cubicBezTo>
                    <a:pt x="2517" y="9189"/>
                    <a:pt x="3076" y="9115"/>
                    <a:pt x="3598" y="8947"/>
                  </a:cubicBezTo>
                  <a:lnTo>
                    <a:pt x="3579" y="8910"/>
                  </a:lnTo>
                  <a:cubicBezTo>
                    <a:pt x="3915" y="6039"/>
                    <a:pt x="4306" y="3169"/>
                    <a:pt x="4735" y="299"/>
                  </a:cubicBezTo>
                  <a:lnTo>
                    <a:pt x="4735" y="299"/>
                  </a:lnTo>
                  <a:cubicBezTo>
                    <a:pt x="4165" y="371"/>
                    <a:pt x="3591" y="408"/>
                    <a:pt x="3019" y="408"/>
                  </a:cubicBezTo>
                  <a:cubicBezTo>
                    <a:pt x="2412" y="408"/>
                    <a:pt x="1807" y="366"/>
                    <a:pt x="1212" y="280"/>
                  </a:cubicBezTo>
                  <a:cubicBezTo>
                    <a:pt x="783" y="224"/>
                    <a:pt x="392" y="131"/>
                    <a:pt x="1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2" name="Google Shape;2385;p56">
              <a:extLst>
                <a:ext uri="{FF2B5EF4-FFF2-40B4-BE49-F238E27FC236}">
                  <a16:creationId xmlns:a16="http://schemas.microsoft.com/office/drawing/2014/main" id="{D60446E9-F2A6-4EC1-93BD-DF524D59AE3C}"/>
                </a:ext>
              </a:extLst>
            </p:cNvPr>
            <p:cNvSpPr/>
            <p:nvPr/>
          </p:nvSpPr>
          <p:spPr>
            <a:xfrm>
              <a:off x="6668218" y="3762423"/>
              <a:ext cx="202878" cy="176758"/>
            </a:xfrm>
            <a:custGeom>
              <a:avLst/>
              <a:gdLst/>
              <a:ahLst/>
              <a:cxnLst/>
              <a:rect l="l" t="t" r="r" b="b"/>
              <a:pathLst>
                <a:path w="6804" h="5928" extrusionOk="0">
                  <a:moveTo>
                    <a:pt x="2908" y="1"/>
                  </a:moveTo>
                  <a:lnTo>
                    <a:pt x="2908" y="57"/>
                  </a:lnTo>
                  <a:cubicBezTo>
                    <a:pt x="1865" y="1473"/>
                    <a:pt x="802" y="2890"/>
                    <a:pt x="131" y="4530"/>
                  </a:cubicBezTo>
                  <a:cubicBezTo>
                    <a:pt x="38" y="4698"/>
                    <a:pt x="1" y="4903"/>
                    <a:pt x="19" y="5089"/>
                  </a:cubicBezTo>
                  <a:cubicBezTo>
                    <a:pt x="57" y="5443"/>
                    <a:pt x="392" y="5686"/>
                    <a:pt x="728" y="5797"/>
                  </a:cubicBezTo>
                  <a:cubicBezTo>
                    <a:pt x="1063" y="5891"/>
                    <a:pt x="1399" y="5928"/>
                    <a:pt x="1753" y="5928"/>
                  </a:cubicBezTo>
                  <a:cubicBezTo>
                    <a:pt x="2293" y="5928"/>
                    <a:pt x="2834" y="5891"/>
                    <a:pt x="3356" y="5835"/>
                  </a:cubicBezTo>
                  <a:cubicBezTo>
                    <a:pt x="4176" y="5760"/>
                    <a:pt x="5052" y="5574"/>
                    <a:pt x="5592" y="4959"/>
                  </a:cubicBezTo>
                  <a:cubicBezTo>
                    <a:pt x="5909" y="4586"/>
                    <a:pt x="6133" y="4157"/>
                    <a:pt x="6245" y="3691"/>
                  </a:cubicBezTo>
                  <a:cubicBezTo>
                    <a:pt x="6412" y="3207"/>
                    <a:pt x="6543" y="2722"/>
                    <a:pt x="6673" y="2237"/>
                  </a:cubicBezTo>
                  <a:cubicBezTo>
                    <a:pt x="6766" y="1939"/>
                    <a:pt x="6804" y="1622"/>
                    <a:pt x="6766" y="1324"/>
                  </a:cubicBezTo>
                  <a:cubicBezTo>
                    <a:pt x="6710" y="802"/>
                    <a:pt x="6375" y="392"/>
                    <a:pt x="6021" y="1"/>
                  </a:cubicBezTo>
                  <a:cubicBezTo>
                    <a:pt x="5499" y="169"/>
                    <a:pt x="4940" y="262"/>
                    <a:pt x="4399" y="262"/>
                  </a:cubicBezTo>
                  <a:cubicBezTo>
                    <a:pt x="4335" y="265"/>
                    <a:pt x="4271" y="267"/>
                    <a:pt x="4208" y="267"/>
                  </a:cubicBezTo>
                  <a:cubicBezTo>
                    <a:pt x="3899" y="267"/>
                    <a:pt x="3593" y="230"/>
                    <a:pt x="3300" y="169"/>
                  </a:cubicBezTo>
                  <a:cubicBezTo>
                    <a:pt x="3169" y="113"/>
                    <a:pt x="3039" y="57"/>
                    <a:pt x="2908" y="1"/>
                  </a:cubicBezTo>
                  <a:close/>
                </a:path>
              </a:pathLst>
            </a:custGeom>
            <a:solidFill>
              <a:schemeClr val="accent1"/>
            </a:solidFill>
            <a:ln w="9525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3" name="Google Shape;2386;p56">
              <a:extLst>
                <a:ext uri="{FF2B5EF4-FFF2-40B4-BE49-F238E27FC236}">
                  <a16:creationId xmlns:a16="http://schemas.microsoft.com/office/drawing/2014/main" id="{89213D64-6358-420A-8C5E-67114402F0BB}"/>
                </a:ext>
              </a:extLst>
            </p:cNvPr>
            <p:cNvSpPr/>
            <p:nvPr/>
          </p:nvSpPr>
          <p:spPr>
            <a:xfrm>
              <a:off x="6549847" y="2729344"/>
              <a:ext cx="731960" cy="533972"/>
            </a:xfrm>
            <a:custGeom>
              <a:avLst/>
              <a:gdLst/>
              <a:ahLst/>
              <a:cxnLst/>
              <a:rect l="l" t="t" r="r" b="b"/>
              <a:pathLst>
                <a:path w="24548" h="17908" extrusionOk="0">
                  <a:moveTo>
                    <a:pt x="18993" y="0"/>
                  </a:moveTo>
                  <a:cubicBezTo>
                    <a:pt x="18564" y="205"/>
                    <a:pt x="18658" y="522"/>
                    <a:pt x="18192" y="559"/>
                  </a:cubicBezTo>
                  <a:cubicBezTo>
                    <a:pt x="16055" y="718"/>
                    <a:pt x="13910" y="798"/>
                    <a:pt x="11765" y="798"/>
                  </a:cubicBezTo>
                  <a:cubicBezTo>
                    <a:pt x="9381" y="798"/>
                    <a:pt x="6997" y="700"/>
                    <a:pt x="4623" y="504"/>
                  </a:cubicBezTo>
                  <a:cubicBezTo>
                    <a:pt x="4325" y="485"/>
                    <a:pt x="4232" y="317"/>
                    <a:pt x="3971" y="187"/>
                  </a:cubicBezTo>
                  <a:cubicBezTo>
                    <a:pt x="1995" y="4623"/>
                    <a:pt x="504" y="11221"/>
                    <a:pt x="1" y="16029"/>
                  </a:cubicBezTo>
                  <a:cubicBezTo>
                    <a:pt x="690" y="16309"/>
                    <a:pt x="1399" y="16514"/>
                    <a:pt x="2144" y="16644"/>
                  </a:cubicBezTo>
                  <a:cubicBezTo>
                    <a:pt x="2442" y="16719"/>
                    <a:pt x="2741" y="16756"/>
                    <a:pt x="3057" y="16812"/>
                  </a:cubicBezTo>
                  <a:lnTo>
                    <a:pt x="3989" y="16961"/>
                  </a:lnTo>
                  <a:cubicBezTo>
                    <a:pt x="4642" y="17073"/>
                    <a:pt x="5275" y="17166"/>
                    <a:pt x="5928" y="17259"/>
                  </a:cubicBezTo>
                  <a:cubicBezTo>
                    <a:pt x="7773" y="17502"/>
                    <a:pt x="9618" y="17688"/>
                    <a:pt x="11482" y="17818"/>
                  </a:cubicBezTo>
                  <a:cubicBezTo>
                    <a:pt x="11817" y="17837"/>
                    <a:pt x="12172" y="17856"/>
                    <a:pt x="12526" y="17874"/>
                  </a:cubicBezTo>
                  <a:cubicBezTo>
                    <a:pt x="12824" y="17893"/>
                    <a:pt x="13103" y="17893"/>
                    <a:pt x="13402" y="17893"/>
                  </a:cubicBezTo>
                  <a:cubicBezTo>
                    <a:pt x="13684" y="17902"/>
                    <a:pt x="13968" y="17907"/>
                    <a:pt x="14251" y="17907"/>
                  </a:cubicBezTo>
                  <a:cubicBezTo>
                    <a:pt x="15668" y="17907"/>
                    <a:pt x="17092" y="17791"/>
                    <a:pt x="18490" y="17558"/>
                  </a:cubicBezTo>
                  <a:cubicBezTo>
                    <a:pt x="18658" y="17520"/>
                    <a:pt x="18844" y="17483"/>
                    <a:pt x="19012" y="17446"/>
                  </a:cubicBezTo>
                  <a:cubicBezTo>
                    <a:pt x="19254" y="17390"/>
                    <a:pt x="19496" y="17334"/>
                    <a:pt x="19720" y="17278"/>
                  </a:cubicBezTo>
                  <a:cubicBezTo>
                    <a:pt x="20223" y="17148"/>
                    <a:pt x="20726" y="16980"/>
                    <a:pt x="21211" y="16812"/>
                  </a:cubicBezTo>
                  <a:cubicBezTo>
                    <a:pt x="22404" y="16365"/>
                    <a:pt x="23541" y="15712"/>
                    <a:pt x="24547" y="14911"/>
                  </a:cubicBezTo>
                  <a:lnTo>
                    <a:pt x="24454" y="14762"/>
                  </a:lnTo>
                  <a:cubicBezTo>
                    <a:pt x="22124" y="10829"/>
                    <a:pt x="20093" y="4436"/>
                    <a:pt x="18993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4" name="Google Shape;2387;p56">
              <a:extLst>
                <a:ext uri="{FF2B5EF4-FFF2-40B4-BE49-F238E27FC236}">
                  <a16:creationId xmlns:a16="http://schemas.microsoft.com/office/drawing/2014/main" id="{8D690F69-87EE-4F79-BD57-F4AC97FC0174}"/>
                </a:ext>
              </a:extLst>
            </p:cNvPr>
            <p:cNvSpPr/>
            <p:nvPr/>
          </p:nvSpPr>
          <p:spPr>
            <a:xfrm>
              <a:off x="7430686" y="2613179"/>
              <a:ext cx="136743" cy="142557"/>
            </a:xfrm>
            <a:custGeom>
              <a:avLst/>
              <a:gdLst/>
              <a:ahLst/>
              <a:cxnLst/>
              <a:rect l="l" t="t" r="r" b="b"/>
              <a:pathLst>
                <a:path w="4586" h="4781" extrusionOk="0">
                  <a:moveTo>
                    <a:pt x="2125" y="1"/>
                  </a:moveTo>
                  <a:cubicBezTo>
                    <a:pt x="1193" y="280"/>
                    <a:pt x="410" y="951"/>
                    <a:pt x="0" y="1827"/>
                  </a:cubicBezTo>
                  <a:cubicBezTo>
                    <a:pt x="75" y="1995"/>
                    <a:pt x="205" y="2126"/>
                    <a:pt x="373" y="2200"/>
                  </a:cubicBezTo>
                  <a:cubicBezTo>
                    <a:pt x="522" y="2275"/>
                    <a:pt x="671" y="2331"/>
                    <a:pt x="839" y="2349"/>
                  </a:cubicBezTo>
                  <a:cubicBezTo>
                    <a:pt x="634" y="2424"/>
                    <a:pt x="466" y="2554"/>
                    <a:pt x="317" y="2722"/>
                  </a:cubicBezTo>
                  <a:cubicBezTo>
                    <a:pt x="261" y="2797"/>
                    <a:pt x="243" y="2890"/>
                    <a:pt x="261" y="2983"/>
                  </a:cubicBezTo>
                  <a:cubicBezTo>
                    <a:pt x="299" y="3076"/>
                    <a:pt x="429" y="3114"/>
                    <a:pt x="541" y="3114"/>
                  </a:cubicBezTo>
                  <a:cubicBezTo>
                    <a:pt x="579" y="3117"/>
                    <a:pt x="618" y="3118"/>
                    <a:pt x="656" y="3118"/>
                  </a:cubicBezTo>
                  <a:cubicBezTo>
                    <a:pt x="841" y="3118"/>
                    <a:pt x="1027" y="3082"/>
                    <a:pt x="1212" y="3020"/>
                  </a:cubicBezTo>
                  <a:lnTo>
                    <a:pt x="1212" y="3020"/>
                  </a:lnTo>
                  <a:cubicBezTo>
                    <a:pt x="1007" y="3151"/>
                    <a:pt x="820" y="3356"/>
                    <a:pt x="709" y="3579"/>
                  </a:cubicBezTo>
                  <a:cubicBezTo>
                    <a:pt x="653" y="3691"/>
                    <a:pt x="653" y="3822"/>
                    <a:pt x="709" y="3934"/>
                  </a:cubicBezTo>
                  <a:cubicBezTo>
                    <a:pt x="802" y="4073"/>
                    <a:pt x="972" y="4148"/>
                    <a:pt x="1133" y="4148"/>
                  </a:cubicBezTo>
                  <a:cubicBezTo>
                    <a:pt x="1166" y="4148"/>
                    <a:pt x="1199" y="4145"/>
                    <a:pt x="1230" y="4139"/>
                  </a:cubicBezTo>
                  <a:cubicBezTo>
                    <a:pt x="1473" y="4120"/>
                    <a:pt x="1696" y="4064"/>
                    <a:pt x="1920" y="3952"/>
                  </a:cubicBezTo>
                  <a:lnTo>
                    <a:pt x="1920" y="3952"/>
                  </a:lnTo>
                  <a:cubicBezTo>
                    <a:pt x="1846" y="4101"/>
                    <a:pt x="1790" y="4250"/>
                    <a:pt x="1752" y="4400"/>
                  </a:cubicBezTo>
                  <a:cubicBezTo>
                    <a:pt x="1734" y="4474"/>
                    <a:pt x="1734" y="4567"/>
                    <a:pt x="1752" y="4642"/>
                  </a:cubicBezTo>
                  <a:cubicBezTo>
                    <a:pt x="1794" y="4752"/>
                    <a:pt x="1916" y="4781"/>
                    <a:pt x="2045" y="4781"/>
                  </a:cubicBezTo>
                  <a:cubicBezTo>
                    <a:pt x="2091" y="4781"/>
                    <a:pt x="2137" y="4777"/>
                    <a:pt x="2181" y="4772"/>
                  </a:cubicBezTo>
                  <a:cubicBezTo>
                    <a:pt x="2647" y="4642"/>
                    <a:pt x="3094" y="4437"/>
                    <a:pt x="3486" y="4139"/>
                  </a:cubicBezTo>
                  <a:cubicBezTo>
                    <a:pt x="3840" y="3934"/>
                    <a:pt x="4157" y="3673"/>
                    <a:pt x="4418" y="3374"/>
                  </a:cubicBezTo>
                  <a:cubicBezTo>
                    <a:pt x="4529" y="3263"/>
                    <a:pt x="4585" y="3132"/>
                    <a:pt x="4585" y="2983"/>
                  </a:cubicBezTo>
                  <a:cubicBezTo>
                    <a:pt x="4585" y="2890"/>
                    <a:pt x="4567" y="2815"/>
                    <a:pt x="4511" y="2741"/>
                  </a:cubicBezTo>
                  <a:cubicBezTo>
                    <a:pt x="4045" y="1660"/>
                    <a:pt x="3094" y="840"/>
                    <a:pt x="2125" y="150"/>
                  </a:cubicBezTo>
                  <a:lnTo>
                    <a:pt x="2125" y="1"/>
                  </a:lnTo>
                  <a:close/>
                </a:path>
              </a:pathLst>
            </a:custGeom>
            <a:solidFill>
              <a:srgbClr val="F9CB9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5" name="Google Shape;2388;p56">
              <a:extLst>
                <a:ext uri="{FF2B5EF4-FFF2-40B4-BE49-F238E27FC236}">
                  <a16:creationId xmlns:a16="http://schemas.microsoft.com/office/drawing/2014/main" id="{43657E62-39CC-47BB-8646-7712DA9301B7}"/>
                </a:ext>
              </a:extLst>
            </p:cNvPr>
            <p:cNvSpPr/>
            <p:nvPr/>
          </p:nvSpPr>
          <p:spPr>
            <a:xfrm>
              <a:off x="7040567" y="2225863"/>
              <a:ext cx="455194" cy="444072"/>
            </a:xfrm>
            <a:custGeom>
              <a:avLst/>
              <a:gdLst/>
              <a:ahLst/>
              <a:cxnLst/>
              <a:rect l="l" t="t" r="r" b="b"/>
              <a:pathLst>
                <a:path w="15266" h="14893" extrusionOk="0">
                  <a:moveTo>
                    <a:pt x="2069" y="0"/>
                  </a:moveTo>
                  <a:cubicBezTo>
                    <a:pt x="1846" y="559"/>
                    <a:pt x="1454" y="1696"/>
                    <a:pt x="746" y="3765"/>
                  </a:cubicBezTo>
                  <a:cubicBezTo>
                    <a:pt x="0" y="6020"/>
                    <a:pt x="392" y="9207"/>
                    <a:pt x="429" y="11146"/>
                  </a:cubicBezTo>
                  <a:cubicBezTo>
                    <a:pt x="597" y="11668"/>
                    <a:pt x="783" y="12171"/>
                    <a:pt x="970" y="12674"/>
                  </a:cubicBezTo>
                  <a:cubicBezTo>
                    <a:pt x="1044" y="12879"/>
                    <a:pt x="1137" y="13084"/>
                    <a:pt x="1230" y="13289"/>
                  </a:cubicBezTo>
                  <a:cubicBezTo>
                    <a:pt x="1324" y="13494"/>
                    <a:pt x="1454" y="13699"/>
                    <a:pt x="1585" y="13904"/>
                  </a:cubicBezTo>
                  <a:cubicBezTo>
                    <a:pt x="1715" y="11805"/>
                    <a:pt x="1734" y="9687"/>
                    <a:pt x="1623" y="7587"/>
                  </a:cubicBezTo>
                  <a:lnTo>
                    <a:pt x="1623" y="7587"/>
                  </a:lnTo>
                  <a:cubicBezTo>
                    <a:pt x="2927" y="8891"/>
                    <a:pt x="4269" y="10140"/>
                    <a:pt x="5685" y="11332"/>
                  </a:cubicBezTo>
                  <a:cubicBezTo>
                    <a:pt x="6747" y="12245"/>
                    <a:pt x="7884" y="13065"/>
                    <a:pt x="9114" y="13755"/>
                  </a:cubicBezTo>
                  <a:cubicBezTo>
                    <a:pt x="10326" y="14445"/>
                    <a:pt x="11668" y="14836"/>
                    <a:pt x="13066" y="14892"/>
                  </a:cubicBezTo>
                  <a:cubicBezTo>
                    <a:pt x="13084" y="14873"/>
                    <a:pt x="13084" y="14855"/>
                    <a:pt x="13103" y="14817"/>
                  </a:cubicBezTo>
                  <a:cubicBezTo>
                    <a:pt x="13513" y="13941"/>
                    <a:pt x="14296" y="13270"/>
                    <a:pt x="15228" y="12991"/>
                  </a:cubicBezTo>
                  <a:cubicBezTo>
                    <a:pt x="15265" y="11947"/>
                    <a:pt x="14762" y="10941"/>
                    <a:pt x="14072" y="10139"/>
                  </a:cubicBezTo>
                  <a:cubicBezTo>
                    <a:pt x="13345" y="9301"/>
                    <a:pt x="12432" y="8667"/>
                    <a:pt x="11537" y="8015"/>
                  </a:cubicBezTo>
                  <a:cubicBezTo>
                    <a:pt x="10661" y="7381"/>
                    <a:pt x="9804" y="6673"/>
                    <a:pt x="8984" y="5927"/>
                  </a:cubicBezTo>
                  <a:cubicBezTo>
                    <a:pt x="8332" y="5312"/>
                    <a:pt x="7698" y="4641"/>
                    <a:pt x="7064" y="3970"/>
                  </a:cubicBezTo>
                  <a:cubicBezTo>
                    <a:pt x="5573" y="2404"/>
                    <a:pt x="4082" y="839"/>
                    <a:pt x="2106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6" name="Google Shape;2389;p56">
              <a:extLst>
                <a:ext uri="{FF2B5EF4-FFF2-40B4-BE49-F238E27FC236}">
                  <a16:creationId xmlns:a16="http://schemas.microsoft.com/office/drawing/2014/main" id="{10D425D1-7771-44C7-BED8-942AF3E5C251}"/>
                </a:ext>
              </a:extLst>
            </p:cNvPr>
            <p:cNvSpPr/>
            <p:nvPr/>
          </p:nvSpPr>
          <p:spPr>
            <a:xfrm>
              <a:off x="6644872" y="2094134"/>
              <a:ext cx="471325" cy="666123"/>
            </a:xfrm>
            <a:custGeom>
              <a:avLst/>
              <a:gdLst/>
              <a:ahLst/>
              <a:cxnLst/>
              <a:rect l="l" t="t" r="r" b="b"/>
              <a:pathLst>
                <a:path w="15807" h="22340" extrusionOk="0">
                  <a:moveTo>
                    <a:pt x="7698" y="1"/>
                  </a:moveTo>
                  <a:cubicBezTo>
                    <a:pt x="7698" y="1"/>
                    <a:pt x="4418" y="3393"/>
                    <a:pt x="3356" y="5723"/>
                  </a:cubicBezTo>
                  <a:cubicBezTo>
                    <a:pt x="2405" y="7773"/>
                    <a:pt x="1790" y="10811"/>
                    <a:pt x="1007" y="11351"/>
                  </a:cubicBezTo>
                  <a:cubicBezTo>
                    <a:pt x="896" y="12060"/>
                    <a:pt x="784" y="12768"/>
                    <a:pt x="672" y="13495"/>
                  </a:cubicBezTo>
                  <a:cubicBezTo>
                    <a:pt x="523" y="14371"/>
                    <a:pt x="392" y="15266"/>
                    <a:pt x="243" y="16160"/>
                  </a:cubicBezTo>
                  <a:cubicBezTo>
                    <a:pt x="113" y="16943"/>
                    <a:pt x="1" y="17744"/>
                    <a:pt x="150" y="18509"/>
                  </a:cubicBezTo>
                  <a:cubicBezTo>
                    <a:pt x="243" y="19198"/>
                    <a:pt x="635" y="19813"/>
                    <a:pt x="1212" y="20186"/>
                  </a:cubicBezTo>
                  <a:cubicBezTo>
                    <a:pt x="877" y="20466"/>
                    <a:pt x="653" y="20857"/>
                    <a:pt x="597" y="21304"/>
                  </a:cubicBezTo>
                  <a:cubicBezTo>
                    <a:pt x="579" y="21398"/>
                    <a:pt x="597" y="21509"/>
                    <a:pt x="635" y="21621"/>
                  </a:cubicBezTo>
                  <a:cubicBezTo>
                    <a:pt x="691" y="21714"/>
                    <a:pt x="765" y="21808"/>
                    <a:pt x="858" y="21882"/>
                  </a:cubicBezTo>
                  <a:cubicBezTo>
                    <a:pt x="896" y="21882"/>
                    <a:pt x="914" y="21901"/>
                    <a:pt x="933" y="21919"/>
                  </a:cubicBezTo>
                  <a:cubicBezTo>
                    <a:pt x="1175" y="22013"/>
                    <a:pt x="1436" y="22087"/>
                    <a:pt x="1716" y="22087"/>
                  </a:cubicBezTo>
                  <a:cubicBezTo>
                    <a:pt x="3884" y="22255"/>
                    <a:pt x="6063" y="22340"/>
                    <a:pt x="8244" y="22340"/>
                  </a:cubicBezTo>
                  <a:cubicBezTo>
                    <a:pt x="10169" y="22340"/>
                    <a:pt x="12095" y="22274"/>
                    <a:pt x="14017" y="22143"/>
                  </a:cubicBezTo>
                  <a:cubicBezTo>
                    <a:pt x="14446" y="22124"/>
                    <a:pt x="14874" y="22031"/>
                    <a:pt x="15284" y="21863"/>
                  </a:cubicBezTo>
                  <a:cubicBezTo>
                    <a:pt x="15433" y="21789"/>
                    <a:pt x="15564" y="21677"/>
                    <a:pt x="15676" y="21565"/>
                  </a:cubicBezTo>
                  <a:cubicBezTo>
                    <a:pt x="15750" y="21491"/>
                    <a:pt x="15787" y="21416"/>
                    <a:pt x="15787" y="21323"/>
                  </a:cubicBezTo>
                  <a:cubicBezTo>
                    <a:pt x="15806" y="21062"/>
                    <a:pt x="15377" y="20969"/>
                    <a:pt x="15340" y="20708"/>
                  </a:cubicBezTo>
                  <a:cubicBezTo>
                    <a:pt x="15620" y="20689"/>
                    <a:pt x="15806" y="20391"/>
                    <a:pt x="15713" y="20111"/>
                  </a:cubicBezTo>
                  <a:cubicBezTo>
                    <a:pt x="15620" y="19906"/>
                    <a:pt x="15433" y="19757"/>
                    <a:pt x="15210" y="19720"/>
                  </a:cubicBezTo>
                  <a:lnTo>
                    <a:pt x="15191" y="19720"/>
                  </a:lnTo>
                  <a:cubicBezTo>
                    <a:pt x="14930" y="19627"/>
                    <a:pt x="14706" y="19496"/>
                    <a:pt x="14483" y="19329"/>
                  </a:cubicBezTo>
                  <a:cubicBezTo>
                    <a:pt x="13681" y="18751"/>
                    <a:pt x="13010" y="17987"/>
                    <a:pt x="12544" y="17111"/>
                  </a:cubicBezTo>
                  <a:lnTo>
                    <a:pt x="12544" y="17092"/>
                  </a:lnTo>
                  <a:cubicBezTo>
                    <a:pt x="11575" y="16607"/>
                    <a:pt x="10643" y="15005"/>
                    <a:pt x="10271" y="11948"/>
                  </a:cubicBezTo>
                  <a:cubicBezTo>
                    <a:pt x="9805" y="8164"/>
                    <a:pt x="12041" y="2759"/>
                    <a:pt x="12097" y="2591"/>
                  </a:cubicBezTo>
                  <a:lnTo>
                    <a:pt x="12097" y="2591"/>
                  </a:lnTo>
                  <a:lnTo>
                    <a:pt x="8686" y="5928"/>
                  </a:lnTo>
                  <a:cubicBezTo>
                    <a:pt x="7661" y="3523"/>
                    <a:pt x="8556" y="1007"/>
                    <a:pt x="8556" y="1007"/>
                  </a:cubicBezTo>
                  <a:lnTo>
                    <a:pt x="7698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7" name="Google Shape;2390;p56">
              <a:extLst>
                <a:ext uri="{FF2B5EF4-FFF2-40B4-BE49-F238E27FC236}">
                  <a16:creationId xmlns:a16="http://schemas.microsoft.com/office/drawing/2014/main" id="{90B1C391-C8D5-4EEE-86AA-6E35228FB47C}"/>
                </a:ext>
              </a:extLst>
            </p:cNvPr>
            <p:cNvSpPr/>
            <p:nvPr/>
          </p:nvSpPr>
          <p:spPr>
            <a:xfrm>
              <a:off x="6936627" y="2170643"/>
              <a:ext cx="171779" cy="438138"/>
            </a:xfrm>
            <a:custGeom>
              <a:avLst/>
              <a:gdLst/>
              <a:ahLst/>
              <a:cxnLst/>
              <a:rect l="l" t="t" r="r" b="b"/>
              <a:pathLst>
                <a:path w="5761" h="14694" extrusionOk="0">
                  <a:moveTo>
                    <a:pt x="2666" y="0"/>
                  </a:moveTo>
                  <a:cubicBezTo>
                    <a:pt x="2542" y="0"/>
                    <a:pt x="2418" y="8"/>
                    <a:pt x="2293" y="25"/>
                  </a:cubicBezTo>
                  <a:cubicBezTo>
                    <a:pt x="2238" y="175"/>
                    <a:pt x="1" y="5598"/>
                    <a:pt x="467" y="9363"/>
                  </a:cubicBezTo>
                  <a:cubicBezTo>
                    <a:pt x="840" y="12439"/>
                    <a:pt x="1790" y="14023"/>
                    <a:pt x="2759" y="14526"/>
                  </a:cubicBezTo>
                  <a:cubicBezTo>
                    <a:pt x="2964" y="14638"/>
                    <a:pt x="3207" y="14694"/>
                    <a:pt x="3449" y="14694"/>
                  </a:cubicBezTo>
                  <a:cubicBezTo>
                    <a:pt x="3859" y="14694"/>
                    <a:pt x="3934" y="14023"/>
                    <a:pt x="3915" y="12998"/>
                  </a:cubicBezTo>
                  <a:cubicBezTo>
                    <a:pt x="3878" y="11059"/>
                    <a:pt x="3468" y="7872"/>
                    <a:pt x="4232" y="5617"/>
                  </a:cubicBezTo>
                  <a:cubicBezTo>
                    <a:pt x="4921" y="3548"/>
                    <a:pt x="5332" y="2411"/>
                    <a:pt x="5555" y="1852"/>
                  </a:cubicBezTo>
                  <a:cubicBezTo>
                    <a:pt x="5686" y="1479"/>
                    <a:pt x="5760" y="1349"/>
                    <a:pt x="5760" y="1349"/>
                  </a:cubicBezTo>
                  <a:cubicBezTo>
                    <a:pt x="5760" y="1349"/>
                    <a:pt x="4267" y="0"/>
                    <a:pt x="2666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8" name="Google Shape;2391;p56">
              <a:extLst>
                <a:ext uri="{FF2B5EF4-FFF2-40B4-BE49-F238E27FC236}">
                  <a16:creationId xmlns:a16="http://schemas.microsoft.com/office/drawing/2014/main" id="{4DEDC03F-0033-4F56-946F-2BB55F686F58}"/>
                </a:ext>
              </a:extLst>
            </p:cNvPr>
            <p:cNvSpPr/>
            <p:nvPr/>
          </p:nvSpPr>
          <p:spPr>
            <a:xfrm>
              <a:off x="7018324" y="2558734"/>
              <a:ext cx="82296" cy="123415"/>
            </a:xfrm>
            <a:custGeom>
              <a:avLst/>
              <a:gdLst/>
              <a:ahLst/>
              <a:cxnLst/>
              <a:rect l="l" t="t" r="r" b="b"/>
              <a:pathLst>
                <a:path w="2760" h="4139" extrusionOk="0">
                  <a:moveTo>
                    <a:pt x="1175" y="0"/>
                  </a:moveTo>
                  <a:lnTo>
                    <a:pt x="1175" y="0"/>
                  </a:lnTo>
                  <a:cubicBezTo>
                    <a:pt x="1194" y="1025"/>
                    <a:pt x="1100" y="1696"/>
                    <a:pt x="709" y="1696"/>
                  </a:cubicBezTo>
                  <a:cubicBezTo>
                    <a:pt x="467" y="1696"/>
                    <a:pt x="224" y="1641"/>
                    <a:pt x="1" y="1529"/>
                  </a:cubicBezTo>
                  <a:lnTo>
                    <a:pt x="1" y="1529"/>
                  </a:lnTo>
                  <a:cubicBezTo>
                    <a:pt x="467" y="2423"/>
                    <a:pt x="1138" y="3188"/>
                    <a:pt x="1958" y="3765"/>
                  </a:cubicBezTo>
                  <a:cubicBezTo>
                    <a:pt x="2163" y="3914"/>
                    <a:pt x="2405" y="4045"/>
                    <a:pt x="2647" y="4138"/>
                  </a:cubicBezTo>
                  <a:lnTo>
                    <a:pt x="2685" y="4138"/>
                  </a:lnTo>
                  <a:cubicBezTo>
                    <a:pt x="2759" y="3784"/>
                    <a:pt x="2703" y="3411"/>
                    <a:pt x="2517" y="3094"/>
                  </a:cubicBezTo>
                  <a:cubicBezTo>
                    <a:pt x="2461" y="2982"/>
                    <a:pt x="2405" y="2852"/>
                    <a:pt x="2331" y="2740"/>
                  </a:cubicBezTo>
                  <a:lnTo>
                    <a:pt x="2331" y="2759"/>
                  </a:lnTo>
                  <a:cubicBezTo>
                    <a:pt x="2200" y="2554"/>
                    <a:pt x="2070" y="2349"/>
                    <a:pt x="1976" y="2144"/>
                  </a:cubicBezTo>
                  <a:cubicBezTo>
                    <a:pt x="1865" y="1939"/>
                    <a:pt x="1790" y="1734"/>
                    <a:pt x="1716" y="1529"/>
                  </a:cubicBezTo>
                  <a:cubicBezTo>
                    <a:pt x="1529" y="1025"/>
                    <a:pt x="1343" y="504"/>
                    <a:pt x="1175" y="0"/>
                  </a:cubicBezTo>
                  <a:close/>
                </a:path>
              </a:pathLst>
            </a:custGeom>
            <a:solidFill>
              <a:srgbClr val="22292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9" name="Google Shape;2392;p56">
              <a:extLst>
                <a:ext uri="{FF2B5EF4-FFF2-40B4-BE49-F238E27FC236}">
                  <a16:creationId xmlns:a16="http://schemas.microsoft.com/office/drawing/2014/main" id="{7287BF44-8D57-4C0D-B083-94641D0C8770}"/>
                </a:ext>
              </a:extLst>
            </p:cNvPr>
            <p:cNvSpPr/>
            <p:nvPr/>
          </p:nvSpPr>
          <p:spPr>
            <a:xfrm>
              <a:off x="6897448" y="2100247"/>
              <a:ext cx="112591" cy="77734"/>
            </a:xfrm>
            <a:custGeom>
              <a:avLst/>
              <a:gdLst/>
              <a:ahLst/>
              <a:cxnLst/>
              <a:rect l="l" t="t" r="r" b="b"/>
              <a:pathLst>
                <a:path w="3776" h="2607" extrusionOk="0">
                  <a:moveTo>
                    <a:pt x="625" y="1"/>
                  </a:moveTo>
                  <a:lnTo>
                    <a:pt x="66" y="802"/>
                  </a:lnTo>
                  <a:cubicBezTo>
                    <a:pt x="66" y="802"/>
                    <a:pt x="0" y="2606"/>
                    <a:pt x="2137" y="2606"/>
                  </a:cubicBezTo>
                  <a:cubicBezTo>
                    <a:pt x="2543" y="2606"/>
                    <a:pt x="3028" y="2541"/>
                    <a:pt x="3607" y="2386"/>
                  </a:cubicBezTo>
                  <a:lnTo>
                    <a:pt x="3775" y="1212"/>
                  </a:lnTo>
                  <a:cubicBezTo>
                    <a:pt x="2657" y="989"/>
                    <a:pt x="1595" y="579"/>
                    <a:pt x="625" y="1"/>
                  </a:cubicBezTo>
                  <a:close/>
                </a:path>
              </a:pathLst>
            </a:custGeom>
            <a:solidFill>
              <a:srgbClr val="F9CB9C"/>
            </a:solidFill>
            <a:ln w="9525" cap="flat" cmpd="sng">
              <a:solidFill>
                <a:srgbClr val="F9CB9C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0" name="Google Shape;2393;p56">
              <a:extLst>
                <a:ext uri="{FF2B5EF4-FFF2-40B4-BE49-F238E27FC236}">
                  <a16:creationId xmlns:a16="http://schemas.microsoft.com/office/drawing/2014/main" id="{DA3C4842-D133-46A2-B055-62720553FEEE}"/>
                </a:ext>
              </a:extLst>
            </p:cNvPr>
            <p:cNvSpPr/>
            <p:nvPr/>
          </p:nvSpPr>
          <p:spPr>
            <a:xfrm>
              <a:off x="6873296" y="2123593"/>
              <a:ext cx="132300" cy="146762"/>
            </a:xfrm>
            <a:custGeom>
              <a:avLst/>
              <a:gdLst/>
              <a:ahLst/>
              <a:cxnLst/>
              <a:rect l="l" t="t" r="r" b="b"/>
              <a:pathLst>
                <a:path w="4437" h="4922" extrusionOk="0">
                  <a:moveTo>
                    <a:pt x="895" y="1"/>
                  </a:moveTo>
                  <a:cubicBezTo>
                    <a:pt x="895" y="1"/>
                    <a:pt x="0" y="2517"/>
                    <a:pt x="1007" y="4921"/>
                  </a:cubicBezTo>
                  <a:lnTo>
                    <a:pt x="4436" y="1603"/>
                  </a:lnTo>
                  <a:lnTo>
                    <a:pt x="4436" y="1603"/>
                  </a:lnTo>
                  <a:cubicBezTo>
                    <a:pt x="3863" y="1753"/>
                    <a:pt x="3382" y="1816"/>
                    <a:pt x="2979" y="1816"/>
                  </a:cubicBezTo>
                  <a:cubicBezTo>
                    <a:pt x="816" y="1816"/>
                    <a:pt x="895" y="1"/>
                    <a:pt x="895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1" name="Google Shape;2394;p56">
              <a:extLst>
                <a:ext uri="{FF2B5EF4-FFF2-40B4-BE49-F238E27FC236}">
                  <a16:creationId xmlns:a16="http://schemas.microsoft.com/office/drawing/2014/main" id="{5083C88A-FC41-43DF-8692-241C0E677AAD}"/>
                </a:ext>
              </a:extLst>
            </p:cNvPr>
            <p:cNvSpPr/>
            <p:nvPr/>
          </p:nvSpPr>
          <p:spPr>
            <a:xfrm>
              <a:off x="6476498" y="1659023"/>
              <a:ext cx="324593" cy="553532"/>
            </a:xfrm>
            <a:custGeom>
              <a:avLst/>
              <a:gdLst/>
              <a:ahLst/>
              <a:cxnLst/>
              <a:rect l="l" t="t" r="r" b="b"/>
              <a:pathLst>
                <a:path w="10886" h="18564" extrusionOk="0">
                  <a:moveTo>
                    <a:pt x="3169" y="0"/>
                  </a:moveTo>
                  <a:cubicBezTo>
                    <a:pt x="2368" y="261"/>
                    <a:pt x="1547" y="447"/>
                    <a:pt x="709" y="578"/>
                  </a:cubicBezTo>
                  <a:cubicBezTo>
                    <a:pt x="112" y="2535"/>
                    <a:pt x="1" y="4622"/>
                    <a:pt x="373" y="6635"/>
                  </a:cubicBezTo>
                  <a:cubicBezTo>
                    <a:pt x="783" y="8723"/>
                    <a:pt x="1510" y="10736"/>
                    <a:pt x="2554" y="12581"/>
                  </a:cubicBezTo>
                  <a:cubicBezTo>
                    <a:pt x="3765" y="14817"/>
                    <a:pt x="5275" y="16905"/>
                    <a:pt x="7251" y="18508"/>
                  </a:cubicBezTo>
                  <a:lnTo>
                    <a:pt x="7381" y="18564"/>
                  </a:lnTo>
                  <a:cubicBezTo>
                    <a:pt x="8369" y="16420"/>
                    <a:pt x="9543" y="14351"/>
                    <a:pt x="10885" y="12413"/>
                  </a:cubicBezTo>
                  <a:cubicBezTo>
                    <a:pt x="9115" y="11220"/>
                    <a:pt x="7679" y="9580"/>
                    <a:pt x="6748" y="7679"/>
                  </a:cubicBezTo>
                  <a:cubicBezTo>
                    <a:pt x="5927" y="5964"/>
                    <a:pt x="5555" y="4100"/>
                    <a:pt x="4940" y="2293"/>
                  </a:cubicBezTo>
                  <a:cubicBezTo>
                    <a:pt x="4623" y="1361"/>
                    <a:pt x="4120" y="317"/>
                    <a:pt x="3188" y="19"/>
                  </a:cubicBezTo>
                  <a:lnTo>
                    <a:pt x="3169" y="0"/>
                  </a:lnTo>
                  <a:close/>
                </a:path>
              </a:pathLst>
            </a:custGeom>
            <a:solidFill>
              <a:schemeClr val="accent1"/>
            </a:solidFill>
            <a:ln w="9525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2" name="Google Shape;2395;p56">
              <a:extLst>
                <a:ext uri="{FF2B5EF4-FFF2-40B4-BE49-F238E27FC236}">
                  <a16:creationId xmlns:a16="http://schemas.microsoft.com/office/drawing/2014/main" id="{8FF48321-2448-4890-B012-75C8C4BFE4DD}"/>
                </a:ext>
              </a:extLst>
            </p:cNvPr>
            <p:cNvSpPr/>
            <p:nvPr/>
          </p:nvSpPr>
          <p:spPr>
            <a:xfrm>
              <a:off x="6648778" y="2422562"/>
              <a:ext cx="25583" cy="73411"/>
            </a:xfrm>
            <a:custGeom>
              <a:avLst/>
              <a:gdLst/>
              <a:ahLst/>
              <a:cxnLst/>
              <a:rect l="l" t="t" r="r" b="b"/>
              <a:pathLst>
                <a:path w="858" h="2462" extrusionOk="0">
                  <a:moveTo>
                    <a:pt x="858" y="318"/>
                  </a:moveTo>
                  <a:cubicBezTo>
                    <a:pt x="857" y="325"/>
                    <a:pt x="856" y="332"/>
                    <a:pt x="854" y="339"/>
                  </a:cubicBezTo>
                  <a:lnTo>
                    <a:pt x="854" y="339"/>
                  </a:lnTo>
                  <a:cubicBezTo>
                    <a:pt x="856" y="338"/>
                    <a:pt x="857" y="337"/>
                    <a:pt x="858" y="336"/>
                  </a:cubicBezTo>
                  <a:lnTo>
                    <a:pt x="858" y="318"/>
                  </a:lnTo>
                  <a:close/>
                  <a:moveTo>
                    <a:pt x="112" y="1"/>
                  </a:moveTo>
                  <a:cubicBezTo>
                    <a:pt x="112" y="57"/>
                    <a:pt x="0" y="1511"/>
                    <a:pt x="448" y="2461"/>
                  </a:cubicBezTo>
                  <a:lnTo>
                    <a:pt x="522" y="2461"/>
                  </a:lnTo>
                  <a:cubicBezTo>
                    <a:pt x="633" y="1760"/>
                    <a:pt x="744" y="1059"/>
                    <a:pt x="854" y="339"/>
                  </a:cubicBezTo>
                  <a:lnTo>
                    <a:pt x="854" y="339"/>
                  </a:lnTo>
                  <a:cubicBezTo>
                    <a:pt x="784" y="394"/>
                    <a:pt x="703" y="418"/>
                    <a:pt x="620" y="418"/>
                  </a:cubicBezTo>
                  <a:cubicBezTo>
                    <a:pt x="594" y="418"/>
                    <a:pt x="567" y="415"/>
                    <a:pt x="541" y="411"/>
                  </a:cubicBezTo>
                  <a:cubicBezTo>
                    <a:pt x="336" y="336"/>
                    <a:pt x="187" y="187"/>
                    <a:pt x="112" y="1"/>
                  </a:cubicBezTo>
                  <a:close/>
                </a:path>
              </a:pathLst>
            </a:custGeom>
            <a:solidFill>
              <a:srgbClr val="22292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3" name="Google Shape;2396;p56">
              <a:extLst>
                <a:ext uri="{FF2B5EF4-FFF2-40B4-BE49-F238E27FC236}">
                  <a16:creationId xmlns:a16="http://schemas.microsoft.com/office/drawing/2014/main" id="{C70DE00E-8E41-4E78-9FD6-9249144F199C}"/>
                </a:ext>
              </a:extLst>
            </p:cNvPr>
            <p:cNvSpPr/>
            <p:nvPr/>
          </p:nvSpPr>
          <p:spPr>
            <a:xfrm>
              <a:off x="6448143" y="1510865"/>
              <a:ext cx="147328" cy="165398"/>
            </a:xfrm>
            <a:custGeom>
              <a:avLst/>
              <a:gdLst/>
              <a:ahLst/>
              <a:cxnLst/>
              <a:rect l="l" t="t" r="r" b="b"/>
              <a:pathLst>
                <a:path w="4941" h="5547" extrusionOk="0">
                  <a:moveTo>
                    <a:pt x="2799" y="1"/>
                  </a:moveTo>
                  <a:cubicBezTo>
                    <a:pt x="2768" y="1"/>
                    <a:pt x="2735" y="5"/>
                    <a:pt x="2703" y="11"/>
                  </a:cubicBezTo>
                  <a:cubicBezTo>
                    <a:pt x="1939" y="198"/>
                    <a:pt x="1231" y="552"/>
                    <a:pt x="635" y="1074"/>
                  </a:cubicBezTo>
                  <a:cubicBezTo>
                    <a:pt x="336" y="1260"/>
                    <a:pt x="131" y="1540"/>
                    <a:pt x="20" y="1875"/>
                  </a:cubicBezTo>
                  <a:cubicBezTo>
                    <a:pt x="1" y="2117"/>
                    <a:pt x="38" y="2360"/>
                    <a:pt x="131" y="2583"/>
                  </a:cubicBezTo>
                  <a:cubicBezTo>
                    <a:pt x="355" y="3180"/>
                    <a:pt x="635" y="3739"/>
                    <a:pt x="989" y="4279"/>
                  </a:cubicBezTo>
                  <a:cubicBezTo>
                    <a:pt x="1250" y="4652"/>
                    <a:pt x="1492" y="5025"/>
                    <a:pt x="1716" y="5435"/>
                  </a:cubicBezTo>
                  <a:cubicBezTo>
                    <a:pt x="1697" y="5472"/>
                    <a:pt x="1678" y="5510"/>
                    <a:pt x="1678" y="5547"/>
                  </a:cubicBezTo>
                  <a:cubicBezTo>
                    <a:pt x="2498" y="5416"/>
                    <a:pt x="3319" y="5230"/>
                    <a:pt x="4139" y="4988"/>
                  </a:cubicBezTo>
                  <a:cubicBezTo>
                    <a:pt x="4306" y="4745"/>
                    <a:pt x="4381" y="4484"/>
                    <a:pt x="4400" y="4205"/>
                  </a:cubicBezTo>
                  <a:cubicBezTo>
                    <a:pt x="4400" y="3907"/>
                    <a:pt x="4250" y="3627"/>
                    <a:pt x="4008" y="3478"/>
                  </a:cubicBezTo>
                  <a:lnTo>
                    <a:pt x="3971" y="3422"/>
                  </a:lnTo>
                  <a:cubicBezTo>
                    <a:pt x="4250" y="3217"/>
                    <a:pt x="4511" y="3012"/>
                    <a:pt x="4772" y="2788"/>
                  </a:cubicBezTo>
                  <a:cubicBezTo>
                    <a:pt x="4828" y="2751"/>
                    <a:pt x="4866" y="2695"/>
                    <a:pt x="4903" y="2639"/>
                  </a:cubicBezTo>
                  <a:cubicBezTo>
                    <a:pt x="4940" y="2509"/>
                    <a:pt x="4903" y="2378"/>
                    <a:pt x="4791" y="2304"/>
                  </a:cubicBezTo>
                  <a:cubicBezTo>
                    <a:pt x="4698" y="2229"/>
                    <a:pt x="4567" y="2173"/>
                    <a:pt x="4437" y="2155"/>
                  </a:cubicBezTo>
                  <a:cubicBezTo>
                    <a:pt x="4303" y="2138"/>
                    <a:pt x="4168" y="2129"/>
                    <a:pt x="4035" y="2129"/>
                  </a:cubicBezTo>
                  <a:cubicBezTo>
                    <a:pt x="3723" y="2129"/>
                    <a:pt x="3414" y="2175"/>
                    <a:pt x="3114" y="2266"/>
                  </a:cubicBezTo>
                  <a:cubicBezTo>
                    <a:pt x="3505" y="2061"/>
                    <a:pt x="3859" y="1763"/>
                    <a:pt x="4157" y="1409"/>
                  </a:cubicBezTo>
                  <a:cubicBezTo>
                    <a:pt x="4195" y="1372"/>
                    <a:pt x="4232" y="1297"/>
                    <a:pt x="4232" y="1241"/>
                  </a:cubicBezTo>
                  <a:cubicBezTo>
                    <a:pt x="4213" y="1092"/>
                    <a:pt x="4027" y="1055"/>
                    <a:pt x="3878" y="1055"/>
                  </a:cubicBezTo>
                  <a:cubicBezTo>
                    <a:pt x="3319" y="1055"/>
                    <a:pt x="2778" y="1204"/>
                    <a:pt x="2275" y="1465"/>
                  </a:cubicBezTo>
                  <a:lnTo>
                    <a:pt x="2648" y="850"/>
                  </a:lnTo>
                  <a:cubicBezTo>
                    <a:pt x="2778" y="645"/>
                    <a:pt x="2871" y="440"/>
                    <a:pt x="2946" y="216"/>
                  </a:cubicBezTo>
                  <a:cubicBezTo>
                    <a:pt x="2964" y="160"/>
                    <a:pt x="2964" y="123"/>
                    <a:pt x="2946" y="67"/>
                  </a:cubicBezTo>
                  <a:cubicBezTo>
                    <a:pt x="2921" y="17"/>
                    <a:pt x="2863" y="1"/>
                    <a:pt x="2799" y="1"/>
                  </a:cubicBezTo>
                  <a:close/>
                </a:path>
              </a:pathLst>
            </a:custGeom>
            <a:solidFill>
              <a:srgbClr val="F9CB9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4" name="Google Shape;2397;p56">
              <a:extLst>
                <a:ext uri="{FF2B5EF4-FFF2-40B4-BE49-F238E27FC236}">
                  <a16:creationId xmlns:a16="http://schemas.microsoft.com/office/drawing/2014/main" id="{744E7547-0596-4E26-8504-0A88832D57DC}"/>
                </a:ext>
              </a:extLst>
            </p:cNvPr>
            <p:cNvSpPr/>
            <p:nvPr/>
          </p:nvSpPr>
          <p:spPr>
            <a:xfrm>
              <a:off x="6498175" y="1766034"/>
              <a:ext cx="63929" cy="48275"/>
            </a:xfrm>
            <a:custGeom>
              <a:avLst/>
              <a:gdLst/>
              <a:ahLst/>
              <a:cxnLst/>
              <a:rect l="l" t="t" r="r" b="b"/>
              <a:pathLst>
                <a:path w="2144" h="1619" extrusionOk="0">
                  <a:moveTo>
                    <a:pt x="389" y="1"/>
                  </a:moveTo>
                  <a:cubicBezTo>
                    <a:pt x="270" y="1"/>
                    <a:pt x="156" y="63"/>
                    <a:pt x="94" y="176"/>
                  </a:cubicBezTo>
                  <a:cubicBezTo>
                    <a:pt x="0" y="325"/>
                    <a:pt x="56" y="530"/>
                    <a:pt x="205" y="642"/>
                  </a:cubicBezTo>
                  <a:lnTo>
                    <a:pt x="1585" y="1574"/>
                  </a:lnTo>
                  <a:cubicBezTo>
                    <a:pt x="1633" y="1604"/>
                    <a:pt x="1690" y="1619"/>
                    <a:pt x="1747" y="1619"/>
                  </a:cubicBezTo>
                  <a:cubicBezTo>
                    <a:pt x="1866" y="1619"/>
                    <a:pt x="1988" y="1556"/>
                    <a:pt x="2051" y="1443"/>
                  </a:cubicBezTo>
                  <a:cubicBezTo>
                    <a:pt x="2144" y="1276"/>
                    <a:pt x="2088" y="1071"/>
                    <a:pt x="1920" y="977"/>
                  </a:cubicBezTo>
                  <a:lnTo>
                    <a:pt x="560" y="45"/>
                  </a:lnTo>
                  <a:cubicBezTo>
                    <a:pt x="505" y="15"/>
                    <a:pt x="446" y="1"/>
                    <a:pt x="389" y="1"/>
                  </a:cubicBezTo>
                  <a:close/>
                </a:path>
              </a:pathLst>
            </a:custGeom>
            <a:solidFill>
              <a:srgbClr val="CC456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5" name="Google Shape;2398;p56">
              <a:extLst>
                <a:ext uri="{FF2B5EF4-FFF2-40B4-BE49-F238E27FC236}">
                  <a16:creationId xmlns:a16="http://schemas.microsoft.com/office/drawing/2014/main" id="{FF00E8BC-A93E-488F-B455-093A67F339CF}"/>
                </a:ext>
              </a:extLst>
            </p:cNvPr>
            <p:cNvSpPr/>
            <p:nvPr/>
          </p:nvSpPr>
          <p:spPr>
            <a:xfrm>
              <a:off x="6590964" y="1800711"/>
              <a:ext cx="23943" cy="58949"/>
            </a:xfrm>
            <a:custGeom>
              <a:avLst/>
              <a:gdLst/>
              <a:ahLst/>
              <a:cxnLst/>
              <a:rect l="l" t="t" r="r" b="b"/>
              <a:pathLst>
                <a:path w="803" h="1977" extrusionOk="0">
                  <a:moveTo>
                    <a:pt x="467" y="1"/>
                  </a:moveTo>
                  <a:cubicBezTo>
                    <a:pt x="281" y="1"/>
                    <a:pt x="131" y="150"/>
                    <a:pt x="131" y="336"/>
                  </a:cubicBezTo>
                  <a:lnTo>
                    <a:pt x="1" y="1641"/>
                  </a:lnTo>
                  <a:cubicBezTo>
                    <a:pt x="1" y="1865"/>
                    <a:pt x="169" y="1976"/>
                    <a:pt x="336" y="1976"/>
                  </a:cubicBezTo>
                  <a:cubicBezTo>
                    <a:pt x="504" y="1976"/>
                    <a:pt x="672" y="1865"/>
                    <a:pt x="672" y="1641"/>
                  </a:cubicBezTo>
                  <a:lnTo>
                    <a:pt x="802" y="336"/>
                  </a:lnTo>
                  <a:cubicBezTo>
                    <a:pt x="802" y="150"/>
                    <a:pt x="653" y="1"/>
                    <a:pt x="467" y="1"/>
                  </a:cubicBezTo>
                  <a:close/>
                </a:path>
              </a:pathLst>
            </a:custGeom>
            <a:solidFill>
              <a:srgbClr val="CC456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6" name="Google Shape;2399;p56">
              <a:extLst>
                <a:ext uri="{FF2B5EF4-FFF2-40B4-BE49-F238E27FC236}">
                  <a16:creationId xmlns:a16="http://schemas.microsoft.com/office/drawing/2014/main" id="{5E586FE0-DE70-4AFC-8C49-C2FDE8F39699}"/>
                </a:ext>
              </a:extLst>
            </p:cNvPr>
            <p:cNvSpPr/>
            <p:nvPr/>
          </p:nvSpPr>
          <p:spPr>
            <a:xfrm>
              <a:off x="6550413" y="1878532"/>
              <a:ext cx="20037" cy="57250"/>
            </a:xfrm>
            <a:custGeom>
              <a:avLst/>
              <a:gdLst/>
              <a:ahLst/>
              <a:cxnLst/>
              <a:rect l="l" t="t" r="r" b="b"/>
              <a:pathLst>
                <a:path w="672" h="1920" extrusionOk="0">
                  <a:moveTo>
                    <a:pt x="336" y="0"/>
                  </a:moveTo>
                  <a:cubicBezTo>
                    <a:pt x="149" y="0"/>
                    <a:pt x="0" y="149"/>
                    <a:pt x="0" y="336"/>
                  </a:cubicBezTo>
                  <a:lnTo>
                    <a:pt x="0" y="1584"/>
                  </a:lnTo>
                  <a:cubicBezTo>
                    <a:pt x="0" y="1808"/>
                    <a:pt x="168" y="1920"/>
                    <a:pt x="336" y="1920"/>
                  </a:cubicBezTo>
                  <a:cubicBezTo>
                    <a:pt x="504" y="1920"/>
                    <a:pt x="671" y="1808"/>
                    <a:pt x="671" y="1584"/>
                  </a:cubicBezTo>
                  <a:lnTo>
                    <a:pt x="671" y="336"/>
                  </a:lnTo>
                  <a:cubicBezTo>
                    <a:pt x="671" y="149"/>
                    <a:pt x="522" y="0"/>
                    <a:pt x="336" y="0"/>
                  </a:cubicBezTo>
                  <a:close/>
                </a:path>
              </a:pathLst>
            </a:custGeom>
            <a:solidFill>
              <a:srgbClr val="CC456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7" name="Google Shape;2400;p56">
              <a:extLst>
                <a:ext uri="{FF2B5EF4-FFF2-40B4-BE49-F238E27FC236}">
                  <a16:creationId xmlns:a16="http://schemas.microsoft.com/office/drawing/2014/main" id="{BD6B3EC5-E26C-4FB9-9402-45AB30C26F12}"/>
                </a:ext>
              </a:extLst>
            </p:cNvPr>
            <p:cNvSpPr/>
            <p:nvPr/>
          </p:nvSpPr>
          <p:spPr>
            <a:xfrm>
              <a:off x="6617739" y="1935243"/>
              <a:ext cx="68372" cy="28714"/>
            </a:xfrm>
            <a:custGeom>
              <a:avLst/>
              <a:gdLst/>
              <a:ahLst/>
              <a:cxnLst/>
              <a:rect l="l" t="t" r="r" b="b"/>
              <a:pathLst>
                <a:path w="2293" h="963" extrusionOk="0">
                  <a:moveTo>
                    <a:pt x="466" y="1"/>
                  </a:moveTo>
                  <a:cubicBezTo>
                    <a:pt x="118" y="1"/>
                    <a:pt x="1" y="550"/>
                    <a:pt x="408" y="652"/>
                  </a:cubicBezTo>
                  <a:lnTo>
                    <a:pt x="1712" y="950"/>
                  </a:lnTo>
                  <a:cubicBezTo>
                    <a:pt x="1746" y="959"/>
                    <a:pt x="1778" y="963"/>
                    <a:pt x="1809" y="963"/>
                  </a:cubicBezTo>
                  <a:cubicBezTo>
                    <a:pt x="2166" y="963"/>
                    <a:pt x="2292" y="401"/>
                    <a:pt x="1880" y="297"/>
                  </a:cubicBezTo>
                  <a:lnTo>
                    <a:pt x="1899" y="297"/>
                  </a:lnTo>
                  <a:lnTo>
                    <a:pt x="575" y="18"/>
                  </a:lnTo>
                  <a:cubicBezTo>
                    <a:pt x="537" y="6"/>
                    <a:pt x="500" y="1"/>
                    <a:pt x="466" y="1"/>
                  </a:cubicBezTo>
                  <a:close/>
                </a:path>
              </a:pathLst>
            </a:custGeom>
            <a:solidFill>
              <a:srgbClr val="CC456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8" name="Google Shape;2401;p56">
              <a:extLst>
                <a:ext uri="{FF2B5EF4-FFF2-40B4-BE49-F238E27FC236}">
                  <a16:creationId xmlns:a16="http://schemas.microsoft.com/office/drawing/2014/main" id="{AC517905-472C-486A-8F1F-9CD2D5A94111}"/>
                </a:ext>
              </a:extLst>
            </p:cNvPr>
            <p:cNvSpPr/>
            <p:nvPr/>
          </p:nvSpPr>
          <p:spPr>
            <a:xfrm>
              <a:off x="6615443" y="1997320"/>
              <a:ext cx="25583" cy="62408"/>
            </a:xfrm>
            <a:custGeom>
              <a:avLst/>
              <a:gdLst/>
              <a:ahLst/>
              <a:cxnLst/>
              <a:rect l="l" t="t" r="r" b="b"/>
              <a:pathLst>
                <a:path w="858" h="2093" extrusionOk="0">
                  <a:moveTo>
                    <a:pt x="531" y="0"/>
                  </a:moveTo>
                  <a:cubicBezTo>
                    <a:pt x="447" y="0"/>
                    <a:pt x="364" y="33"/>
                    <a:pt x="298" y="98"/>
                  </a:cubicBezTo>
                  <a:cubicBezTo>
                    <a:pt x="242" y="154"/>
                    <a:pt x="205" y="247"/>
                    <a:pt x="186" y="322"/>
                  </a:cubicBezTo>
                  <a:lnTo>
                    <a:pt x="0" y="1757"/>
                  </a:lnTo>
                  <a:cubicBezTo>
                    <a:pt x="0" y="1943"/>
                    <a:pt x="149" y="2092"/>
                    <a:pt x="336" y="2092"/>
                  </a:cubicBezTo>
                  <a:cubicBezTo>
                    <a:pt x="429" y="2092"/>
                    <a:pt x="503" y="2055"/>
                    <a:pt x="578" y="1999"/>
                  </a:cubicBezTo>
                  <a:cubicBezTo>
                    <a:pt x="634" y="1924"/>
                    <a:pt x="671" y="1850"/>
                    <a:pt x="671" y="1757"/>
                  </a:cubicBezTo>
                  <a:lnTo>
                    <a:pt x="857" y="340"/>
                  </a:lnTo>
                  <a:cubicBezTo>
                    <a:pt x="857" y="247"/>
                    <a:pt x="820" y="154"/>
                    <a:pt x="764" y="98"/>
                  </a:cubicBezTo>
                  <a:cubicBezTo>
                    <a:pt x="699" y="33"/>
                    <a:pt x="615" y="0"/>
                    <a:pt x="531" y="0"/>
                  </a:cubicBezTo>
                  <a:close/>
                </a:path>
              </a:pathLst>
            </a:custGeom>
            <a:solidFill>
              <a:srgbClr val="CC456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9" name="Google Shape;2402;p56">
              <a:extLst>
                <a:ext uri="{FF2B5EF4-FFF2-40B4-BE49-F238E27FC236}">
                  <a16:creationId xmlns:a16="http://schemas.microsoft.com/office/drawing/2014/main" id="{CAA95722-8E56-48DF-8F02-592787A34F9B}"/>
                </a:ext>
              </a:extLst>
            </p:cNvPr>
            <p:cNvSpPr/>
            <p:nvPr/>
          </p:nvSpPr>
          <p:spPr>
            <a:xfrm>
              <a:off x="6674331" y="2014465"/>
              <a:ext cx="59516" cy="25464"/>
            </a:xfrm>
            <a:custGeom>
              <a:avLst/>
              <a:gdLst/>
              <a:ahLst/>
              <a:cxnLst/>
              <a:rect l="l" t="t" r="r" b="b"/>
              <a:pathLst>
                <a:path w="1996" h="854" extrusionOk="0">
                  <a:moveTo>
                    <a:pt x="1630" y="0"/>
                  </a:moveTo>
                  <a:cubicBezTo>
                    <a:pt x="1608" y="0"/>
                    <a:pt x="1586" y="3"/>
                    <a:pt x="1566" y="8"/>
                  </a:cubicBezTo>
                  <a:lnTo>
                    <a:pt x="262" y="194"/>
                  </a:lnTo>
                  <a:cubicBezTo>
                    <a:pt x="168" y="213"/>
                    <a:pt x="94" y="268"/>
                    <a:pt x="57" y="343"/>
                  </a:cubicBezTo>
                  <a:cubicBezTo>
                    <a:pt x="1" y="436"/>
                    <a:pt x="1" y="529"/>
                    <a:pt x="19" y="604"/>
                  </a:cubicBezTo>
                  <a:cubicBezTo>
                    <a:pt x="38" y="697"/>
                    <a:pt x="94" y="772"/>
                    <a:pt x="168" y="809"/>
                  </a:cubicBezTo>
                  <a:cubicBezTo>
                    <a:pt x="237" y="836"/>
                    <a:pt x="305" y="854"/>
                    <a:pt x="366" y="854"/>
                  </a:cubicBezTo>
                  <a:cubicBezTo>
                    <a:pt x="388" y="854"/>
                    <a:pt x="409" y="851"/>
                    <a:pt x="429" y="846"/>
                  </a:cubicBezTo>
                  <a:lnTo>
                    <a:pt x="1734" y="660"/>
                  </a:lnTo>
                  <a:cubicBezTo>
                    <a:pt x="1827" y="623"/>
                    <a:pt x="1902" y="567"/>
                    <a:pt x="1939" y="492"/>
                  </a:cubicBezTo>
                  <a:cubicBezTo>
                    <a:pt x="1976" y="418"/>
                    <a:pt x="1995" y="324"/>
                    <a:pt x="1976" y="231"/>
                  </a:cubicBezTo>
                  <a:lnTo>
                    <a:pt x="1976" y="231"/>
                  </a:lnTo>
                  <a:lnTo>
                    <a:pt x="1976" y="250"/>
                  </a:lnTo>
                  <a:cubicBezTo>
                    <a:pt x="1958" y="157"/>
                    <a:pt x="1902" y="82"/>
                    <a:pt x="1827" y="45"/>
                  </a:cubicBezTo>
                  <a:cubicBezTo>
                    <a:pt x="1759" y="17"/>
                    <a:pt x="1691" y="0"/>
                    <a:pt x="1630" y="0"/>
                  </a:cubicBezTo>
                  <a:close/>
                </a:path>
              </a:pathLst>
            </a:custGeom>
            <a:solidFill>
              <a:srgbClr val="CC456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0" name="Google Shape;2403;p56">
              <a:extLst>
                <a:ext uri="{FF2B5EF4-FFF2-40B4-BE49-F238E27FC236}">
                  <a16:creationId xmlns:a16="http://schemas.microsoft.com/office/drawing/2014/main" id="{A105DA21-A8F9-4698-8B96-8CEAB6909FF2}"/>
                </a:ext>
              </a:extLst>
            </p:cNvPr>
            <p:cNvSpPr/>
            <p:nvPr/>
          </p:nvSpPr>
          <p:spPr>
            <a:xfrm>
              <a:off x="6554856" y="1700647"/>
              <a:ext cx="26150" cy="60858"/>
            </a:xfrm>
            <a:custGeom>
              <a:avLst/>
              <a:gdLst/>
              <a:ahLst/>
              <a:cxnLst/>
              <a:rect l="l" t="t" r="r" b="b"/>
              <a:pathLst>
                <a:path w="877" h="2041" extrusionOk="0">
                  <a:moveTo>
                    <a:pt x="349" y="0"/>
                  </a:moveTo>
                  <a:cubicBezTo>
                    <a:pt x="314" y="0"/>
                    <a:pt x="278" y="6"/>
                    <a:pt x="243" y="21"/>
                  </a:cubicBezTo>
                  <a:cubicBezTo>
                    <a:pt x="168" y="39"/>
                    <a:pt x="94" y="95"/>
                    <a:pt x="38" y="170"/>
                  </a:cubicBezTo>
                  <a:cubicBezTo>
                    <a:pt x="0" y="244"/>
                    <a:pt x="0" y="337"/>
                    <a:pt x="19" y="431"/>
                  </a:cubicBezTo>
                  <a:lnTo>
                    <a:pt x="206" y="1791"/>
                  </a:lnTo>
                  <a:cubicBezTo>
                    <a:pt x="224" y="1884"/>
                    <a:pt x="280" y="1940"/>
                    <a:pt x="355" y="1996"/>
                  </a:cubicBezTo>
                  <a:cubicBezTo>
                    <a:pt x="409" y="2023"/>
                    <a:pt x="474" y="2041"/>
                    <a:pt x="541" y="2041"/>
                  </a:cubicBezTo>
                  <a:cubicBezTo>
                    <a:pt x="566" y="2041"/>
                    <a:pt x="591" y="2038"/>
                    <a:pt x="616" y="2033"/>
                  </a:cubicBezTo>
                  <a:cubicBezTo>
                    <a:pt x="709" y="1996"/>
                    <a:pt x="765" y="1940"/>
                    <a:pt x="821" y="1866"/>
                  </a:cubicBezTo>
                  <a:cubicBezTo>
                    <a:pt x="858" y="1791"/>
                    <a:pt x="876" y="1698"/>
                    <a:pt x="858" y="1623"/>
                  </a:cubicBezTo>
                  <a:lnTo>
                    <a:pt x="671" y="244"/>
                  </a:lnTo>
                  <a:cubicBezTo>
                    <a:pt x="634" y="170"/>
                    <a:pt x="578" y="95"/>
                    <a:pt x="504" y="39"/>
                  </a:cubicBezTo>
                  <a:cubicBezTo>
                    <a:pt x="458" y="16"/>
                    <a:pt x="404" y="0"/>
                    <a:pt x="349" y="0"/>
                  </a:cubicBezTo>
                  <a:close/>
                </a:path>
              </a:pathLst>
            </a:custGeom>
            <a:solidFill>
              <a:srgbClr val="CC456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1" name="Google Shape;2404;p56">
              <a:extLst>
                <a:ext uri="{FF2B5EF4-FFF2-40B4-BE49-F238E27FC236}">
                  <a16:creationId xmlns:a16="http://schemas.microsoft.com/office/drawing/2014/main" id="{219DE3A0-FD32-475C-971A-528196217D5D}"/>
                </a:ext>
              </a:extLst>
            </p:cNvPr>
            <p:cNvSpPr/>
            <p:nvPr/>
          </p:nvSpPr>
          <p:spPr>
            <a:xfrm>
              <a:off x="6657097" y="2097235"/>
              <a:ext cx="26150" cy="51614"/>
            </a:xfrm>
            <a:custGeom>
              <a:avLst/>
              <a:gdLst/>
              <a:ahLst/>
              <a:cxnLst/>
              <a:rect l="l" t="t" r="r" b="b"/>
              <a:pathLst>
                <a:path w="877" h="1731" extrusionOk="0">
                  <a:moveTo>
                    <a:pt x="360" y="1"/>
                  </a:moveTo>
                  <a:cubicBezTo>
                    <a:pt x="242" y="1"/>
                    <a:pt x="120" y="63"/>
                    <a:pt x="57" y="176"/>
                  </a:cubicBezTo>
                  <a:cubicBezTo>
                    <a:pt x="20" y="251"/>
                    <a:pt x="1" y="344"/>
                    <a:pt x="38" y="437"/>
                  </a:cubicBezTo>
                  <a:cubicBezTo>
                    <a:pt x="94" y="773"/>
                    <a:pt x="150" y="1127"/>
                    <a:pt x="225" y="1481"/>
                  </a:cubicBezTo>
                  <a:cubicBezTo>
                    <a:pt x="243" y="1574"/>
                    <a:pt x="299" y="1649"/>
                    <a:pt x="374" y="1686"/>
                  </a:cubicBezTo>
                  <a:cubicBezTo>
                    <a:pt x="428" y="1713"/>
                    <a:pt x="493" y="1731"/>
                    <a:pt x="560" y="1731"/>
                  </a:cubicBezTo>
                  <a:cubicBezTo>
                    <a:pt x="585" y="1731"/>
                    <a:pt x="610" y="1728"/>
                    <a:pt x="635" y="1723"/>
                  </a:cubicBezTo>
                  <a:cubicBezTo>
                    <a:pt x="709" y="1686"/>
                    <a:pt x="784" y="1649"/>
                    <a:pt x="840" y="1574"/>
                  </a:cubicBezTo>
                  <a:cubicBezTo>
                    <a:pt x="877" y="1481"/>
                    <a:pt x="877" y="1388"/>
                    <a:pt x="858" y="1313"/>
                  </a:cubicBezTo>
                  <a:lnTo>
                    <a:pt x="877" y="1313"/>
                  </a:lnTo>
                  <a:cubicBezTo>
                    <a:pt x="802" y="959"/>
                    <a:pt x="746" y="605"/>
                    <a:pt x="691" y="251"/>
                  </a:cubicBezTo>
                  <a:cubicBezTo>
                    <a:pt x="653" y="158"/>
                    <a:pt x="597" y="102"/>
                    <a:pt x="523" y="46"/>
                  </a:cubicBezTo>
                  <a:cubicBezTo>
                    <a:pt x="474" y="16"/>
                    <a:pt x="418" y="1"/>
                    <a:pt x="360" y="1"/>
                  </a:cubicBezTo>
                  <a:close/>
                </a:path>
              </a:pathLst>
            </a:custGeom>
            <a:solidFill>
              <a:srgbClr val="CC456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2" name="Google Shape;2405;p56">
              <a:extLst>
                <a:ext uri="{FF2B5EF4-FFF2-40B4-BE49-F238E27FC236}">
                  <a16:creationId xmlns:a16="http://schemas.microsoft.com/office/drawing/2014/main" id="{16EFF608-5603-4591-A0EC-EAC1C2E2793D}"/>
                </a:ext>
              </a:extLst>
            </p:cNvPr>
            <p:cNvSpPr/>
            <p:nvPr/>
          </p:nvSpPr>
          <p:spPr>
            <a:xfrm>
              <a:off x="6808833" y="2204843"/>
              <a:ext cx="31129" cy="75736"/>
            </a:xfrm>
            <a:custGeom>
              <a:avLst/>
              <a:gdLst/>
              <a:ahLst/>
              <a:cxnLst/>
              <a:rect l="l" t="t" r="r" b="b"/>
              <a:pathLst>
                <a:path w="1044" h="2540" extrusionOk="0">
                  <a:moveTo>
                    <a:pt x="369" y="1"/>
                  </a:moveTo>
                  <a:cubicBezTo>
                    <a:pt x="339" y="1"/>
                    <a:pt x="309" y="6"/>
                    <a:pt x="280" y="15"/>
                  </a:cubicBezTo>
                  <a:cubicBezTo>
                    <a:pt x="112" y="71"/>
                    <a:pt x="0" y="258"/>
                    <a:pt x="37" y="425"/>
                  </a:cubicBezTo>
                  <a:cubicBezTo>
                    <a:pt x="149" y="1059"/>
                    <a:pt x="242" y="1674"/>
                    <a:pt x="354" y="2289"/>
                  </a:cubicBezTo>
                  <a:cubicBezTo>
                    <a:pt x="402" y="2448"/>
                    <a:pt x="545" y="2540"/>
                    <a:pt x="690" y="2540"/>
                  </a:cubicBezTo>
                  <a:cubicBezTo>
                    <a:pt x="715" y="2540"/>
                    <a:pt x="740" y="2537"/>
                    <a:pt x="764" y="2532"/>
                  </a:cubicBezTo>
                  <a:cubicBezTo>
                    <a:pt x="951" y="2476"/>
                    <a:pt x="1044" y="2289"/>
                    <a:pt x="1007" y="2122"/>
                  </a:cubicBezTo>
                  <a:cubicBezTo>
                    <a:pt x="895" y="1488"/>
                    <a:pt x="783" y="873"/>
                    <a:pt x="690" y="258"/>
                  </a:cubicBezTo>
                  <a:cubicBezTo>
                    <a:pt x="644" y="104"/>
                    <a:pt x="509" y="1"/>
                    <a:pt x="369" y="1"/>
                  </a:cubicBezTo>
                  <a:close/>
                </a:path>
              </a:pathLst>
            </a:custGeom>
            <a:solidFill>
              <a:srgbClr val="CC456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3" name="Google Shape;2406;p56">
              <a:extLst>
                <a:ext uri="{FF2B5EF4-FFF2-40B4-BE49-F238E27FC236}">
                  <a16:creationId xmlns:a16="http://schemas.microsoft.com/office/drawing/2014/main" id="{B3D6BCE8-664F-4C46-B407-C54CDA56AEEE}"/>
                </a:ext>
              </a:extLst>
            </p:cNvPr>
            <p:cNvSpPr/>
            <p:nvPr/>
          </p:nvSpPr>
          <p:spPr>
            <a:xfrm>
              <a:off x="6748484" y="2275299"/>
              <a:ext cx="34260" cy="68073"/>
            </a:xfrm>
            <a:custGeom>
              <a:avLst/>
              <a:gdLst/>
              <a:ahLst/>
              <a:cxnLst/>
              <a:rect l="l" t="t" r="r" b="b"/>
              <a:pathLst>
                <a:path w="1149" h="2283" extrusionOk="0">
                  <a:moveTo>
                    <a:pt x="869" y="1"/>
                  </a:moveTo>
                  <a:lnTo>
                    <a:pt x="869" y="19"/>
                  </a:lnTo>
                  <a:cubicBezTo>
                    <a:pt x="836" y="10"/>
                    <a:pt x="803" y="5"/>
                    <a:pt x="770" y="5"/>
                  </a:cubicBezTo>
                  <a:cubicBezTo>
                    <a:pt x="621" y="5"/>
                    <a:pt x="489" y="105"/>
                    <a:pt x="459" y="243"/>
                  </a:cubicBezTo>
                  <a:cubicBezTo>
                    <a:pt x="328" y="784"/>
                    <a:pt x="198" y="1324"/>
                    <a:pt x="67" y="1865"/>
                  </a:cubicBezTo>
                  <a:cubicBezTo>
                    <a:pt x="1" y="2119"/>
                    <a:pt x="204" y="2282"/>
                    <a:pt x="404" y="2282"/>
                  </a:cubicBezTo>
                  <a:cubicBezTo>
                    <a:pt x="540" y="2282"/>
                    <a:pt x="674" y="2206"/>
                    <a:pt x="719" y="2032"/>
                  </a:cubicBezTo>
                  <a:cubicBezTo>
                    <a:pt x="850" y="1492"/>
                    <a:pt x="980" y="970"/>
                    <a:pt x="1092" y="430"/>
                  </a:cubicBezTo>
                  <a:cubicBezTo>
                    <a:pt x="1148" y="243"/>
                    <a:pt x="1036" y="57"/>
                    <a:pt x="869" y="1"/>
                  </a:cubicBezTo>
                  <a:close/>
                </a:path>
              </a:pathLst>
            </a:custGeom>
            <a:solidFill>
              <a:srgbClr val="CC456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4" name="Google Shape;2407;p56">
              <a:extLst>
                <a:ext uri="{FF2B5EF4-FFF2-40B4-BE49-F238E27FC236}">
                  <a16:creationId xmlns:a16="http://schemas.microsoft.com/office/drawing/2014/main" id="{3E0BF547-6F06-48DF-9C87-8E853356ACE3}"/>
                </a:ext>
              </a:extLst>
            </p:cNvPr>
            <p:cNvSpPr/>
            <p:nvPr/>
          </p:nvSpPr>
          <p:spPr>
            <a:xfrm>
              <a:off x="6819388" y="2338092"/>
              <a:ext cx="66165" cy="23943"/>
            </a:xfrm>
            <a:custGeom>
              <a:avLst/>
              <a:gdLst/>
              <a:ahLst/>
              <a:cxnLst/>
              <a:rect l="l" t="t" r="r" b="b"/>
              <a:pathLst>
                <a:path w="2219" h="803" extrusionOk="0">
                  <a:moveTo>
                    <a:pt x="336" y="1"/>
                  </a:moveTo>
                  <a:cubicBezTo>
                    <a:pt x="149" y="1"/>
                    <a:pt x="0" y="150"/>
                    <a:pt x="0" y="336"/>
                  </a:cubicBezTo>
                  <a:cubicBezTo>
                    <a:pt x="0" y="523"/>
                    <a:pt x="149" y="672"/>
                    <a:pt x="336" y="672"/>
                  </a:cubicBezTo>
                  <a:lnTo>
                    <a:pt x="1883" y="802"/>
                  </a:lnTo>
                  <a:cubicBezTo>
                    <a:pt x="2069" y="802"/>
                    <a:pt x="2218" y="653"/>
                    <a:pt x="2218" y="467"/>
                  </a:cubicBezTo>
                  <a:cubicBezTo>
                    <a:pt x="2218" y="281"/>
                    <a:pt x="2069" y="131"/>
                    <a:pt x="1883" y="131"/>
                  </a:cubicBezTo>
                  <a:lnTo>
                    <a:pt x="336" y="1"/>
                  </a:lnTo>
                  <a:close/>
                </a:path>
              </a:pathLst>
            </a:custGeom>
            <a:solidFill>
              <a:srgbClr val="CC456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5" name="Google Shape;2408;p56">
              <a:extLst>
                <a:ext uri="{FF2B5EF4-FFF2-40B4-BE49-F238E27FC236}">
                  <a16:creationId xmlns:a16="http://schemas.microsoft.com/office/drawing/2014/main" id="{A8D92777-D8B0-4357-9BD1-A2327FB61229}"/>
                </a:ext>
              </a:extLst>
            </p:cNvPr>
            <p:cNvSpPr/>
            <p:nvPr/>
          </p:nvSpPr>
          <p:spPr>
            <a:xfrm>
              <a:off x="6903292" y="2317847"/>
              <a:ext cx="29490" cy="51644"/>
            </a:xfrm>
            <a:custGeom>
              <a:avLst/>
              <a:gdLst/>
              <a:ahLst/>
              <a:cxnLst/>
              <a:rect l="l" t="t" r="r" b="b"/>
              <a:pathLst>
                <a:path w="989" h="1732" extrusionOk="0">
                  <a:moveTo>
                    <a:pt x="361" y="1"/>
                  </a:moveTo>
                  <a:cubicBezTo>
                    <a:pt x="335" y="1"/>
                    <a:pt x="307" y="4"/>
                    <a:pt x="280" y="9"/>
                  </a:cubicBezTo>
                  <a:cubicBezTo>
                    <a:pt x="113" y="65"/>
                    <a:pt x="1" y="251"/>
                    <a:pt x="57" y="438"/>
                  </a:cubicBezTo>
                  <a:cubicBezTo>
                    <a:pt x="131" y="773"/>
                    <a:pt x="224" y="1127"/>
                    <a:pt x="299" y="1481"/>
                  </a:cubicBezTo>
                  <a:cubicBezTo>
                    <a:pt x="347" y="1641"/>
                    <a:pt x="490" y="1732"/>
                    <a:pt x="635" y="1732"/>
                  </a:cubicBezTo>
                  <a:cubicBezTo>
                    <a:pt x="660" y="1732"/>
                    <a:pt x="684" y="1729"/>
                    <a:pt x="709" y="1724"/>
                  </a:cubicBezTo>
                  <a:cubicBezTo>
                    <a:pt x="895" y="1668"/>
                    <a:pt x="988" y="1481"/>
                    <a:pt x="951" y="1314"/>
                  </a:cubicBezTo>
                  <a:cubicBezTo>
                    <a:pt x="858" y="960"/>
                    <a:pt x="783" y="605"/>
                    <a:pt x="690" y="251"/>
                  </a:cubicBezTo>
                  <a:cubicBezTo>
                    <a:pt x="658" y="92"/>
                    <a:pt x="518" y="1"/>
                    <a:pt x="361" y="1"/>
                  </a:cubicBezTo>
                  <a:close/>
                </a:path>
              </a:pathLst>
            </a:custGeom>
            <a:solidFill>
              <a:srgbClr val="CC456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6" name="Google Shape;2409;p56">
              <a:extLst>
                <a:ext uri="{FF2B5EF4-FFF2-40B4-BE49-F238E27FC236}">
                  <a16:creationId xmlns:a16="http://schemas.microsoft.com/office/drawing/2014/main" id="{FD72EB1F-DACC-4E68-85B1-A77201433D2F}"/>
                </a:ext>
              </a:extLst>
            </p:cNvPr>
            <p:cNvSpPr/>
            <p:nvPr/>
          </p:nvSpPr>
          <p:spPr>
            <a:xfrm>
              <a:off x="6876218" y="2410666"/>
              <a:ext cx="32680" cy="59486"/>
            </a:xfrm>
            <a:custGeom>
              <a:avLst/>
              <a:gdLst/>
              <a:ahLst/>
              <a:cxnLst/>
              <a:rect l="l" t="t" r="r" b="b"/>
              <a:pathLst>
                <a:path w="1096" h="1995" extrusionOk="0">
                  <a:moveTo>
                    <a:pt x="734" y="0"/>
                  </a:moveTo>
                  <a:cubicBezTo>
                    <a:pt x="578" y="0"/>
                    <a:pt x="437" y="92"/>
                    <a:pt x="405" y="251"/>
                  </a:cubicBezTo>
                  <a:cubicBezTo>
                    <a:pt x="294" y="680"/>
                    <a:pt x="200" y="1108"/>
                    <a:pt x="89" y="1556"/>
                  </a:cubicBezTo>
                  <a:cubicBezTo>
                    <a:pt x="0" y="1821"/>
                    <a:pt x="207" y="1994"/>
                    <a:pt x="413" y="1994"/>
                  </a:cubicBezTo>
                  <a:cubicBezTo>
                    <a:pt x="554" y="1994"/>
                    <a:pt x="695" y="1913"/>
                    <a:pt x="741" y="1723"/>
                  </a:cubicBezTo>
                  <a:cubicBezTo>
                    <a:pt x="834" y="1295"/>
                    <a:pt x="946" y="866"/>
                    <a:pt x="1039" y="419"/>
                  </a:cubicBezTo>
                  <a:cubicBezTo>
                    <a:pt x="1095" y="251"/>
                    <a:pt x="983" y="65"/>
                    <a:pt x="815" y="9"/>
                  </a:cubicBezTo>
                  <a:cubicBezTo>
                    <a:pt x="788" y="3"/>
                    <a:pt x="761" y="0"/>
                    <a:pt x="734" y="0"/>
                  </a:cubicBezTo>
                  <a:close/>
                </a:path>
              </a:pathLst>
            </a:custGeom>
            <a:solidFill>
              <a:srgbClr val="CC456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7" name="Google Shape;2410;p56">
              <a:extLst>
                <a:ext uri="{FF2B5EF4-FFF2-40B4-BE49-F238E27FC236}">
                  <a16:creationId xmlns:a16="http://schemas.microsoft.com/office/drawing/2014/main" id="{351B972F-AFD0-4370-87A6-8A63812B9CE0}"/>
                </a:ext>
              </a:extLst>
            </p:cNvPr>
            <p:cNvSpPr/>
            <p:nvPr/>
          </p:nvSpPr>
          <p:spPr>
            <a:xfrm>
              <a:off x="6795475" y="2407147"/>
              <a:ext cx="33396" cy="69803"/>
            </a:xfrm>
            <a:custGeom>
              <a:avLst/>
              <a:gdLst/>
              <a:ahLst/>
              <a:cxnLst/>
              <a:rect l="l" t="t" r="r" b="b"/>
              <a:pathLst>
                <a:path w="1120" h="2341" extrusionOk="0">
                  <a:moveTo>
                    <a:pt x="379" y="0"/>
                  </a:moveTo>
                  <a:cubicBezTo>
                    <a:pt x="346" y="0"/>
                    <a:pt x="313" y="5"/>
                    <a:pt x="280" y="15"/>
                  </a:cubicBezTo>
                  <a:cubicBezTo>
                    <a:pt x="113" y="52"/>
                    <a:pt x="1" y="238"/>
                    <a:pt x="57" y="425"/>
                  </a:cubicBezTo>
                  <a:lnTo>
                    <a:pt x="430" y="2102"/>
                  </a:lnTo>
                  <a:cubicBezTo>
                    <a:pt x="476" y="2240"/>
                    <a:pt x="597" y="2340"/>
                    <a:pt x="743" y="2340"/>
                  </a:cubicBezTo>
                  <a:cubicBezTo>
                    <a:pt x="774" y="2340"/>
                    <a:pt x="807" y="2336"/>
                    <a:pt x="840" y="2326"/>
                  </a:cubicBezTo>
                  <a:cubicBezTo>
                    <a:pt x="1007" y="2270"/>
                    <a:pt x="1119" y="2102"/>
                    <a:pt x="1082" y="1916"/>
                  </a:cubicBezTo>
                  <a:lnTo>
                    <a:pt x="709" y="238"/>
                  </a:lnTo>
                  <a:cubicBezTo>
                    <a:pt x="663" y="100"/>
                    <a:pt x="529" y="0"/>
                    <a:pt x="379" y="0"/>
                  </a:cubicBezTo>
                  <a:close/>
                </a:path>
              </a:pathLst>
            </a:custGeom>
            <a:solidFill>
              <a:srgbClr val="CC456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8" name="Google Shape;2411;p56">
              <a:extLst>
                <a:ext uri="{FF2B5EF4-FFF2-40B4-BE49-F238E27FC236}">
                  <a16:creationId xmlns:a16="http://schemas.microsoft.com/office/drawing/2014/main" id="{060D153C-0679-4B44-A021-BC9163B170FF}"/>
                </a:ext>
              </a:extLst>
            </p:cNvPr>
            <p:cNvSpPr/>
            <p:nvPr/>
          </p:nvSpPr>
          <p:spPr>
            <a:xfrm>
              <a:off x="6713808" y="2436397"/>
              <a:ext cx="63929" cy="50332"/>
            </a:xfrm>
            <a:custGeom>
              <a:avLst/>
              <a:gdLst/>
              <a:ahLst/>
              <a:cxnLst/>
              <a:rect l="l" t="t" r="r" b="b"/>
              <a:pathLst>
                <a:path w="2144" h="1688" extrusionOk="0">
                  <a:moveTo>
                    <a:pt x="374" y="1"/>
                  </a:moveTo>
                  <a:cubicBezTo>
                    <a:pt x="260" y="1"/>
                    <a:pt x="153" y="62"/>
                    <a:pt x="93" y="171"/>
                  </a:cubicBezTo>
                  <a:cubicBezTo>
                    <a:pt x="0" y="338"/>
                    <a:pt x="56" y="543"/>
                    <a:pt x="205" y="637"/>
                  </a:cubicBezTo>
                  <a:lnTo>
                    <a:pt x="1584" y="1643"/>
                  </a:lnTo>
                  <a:cubicBezTo>
                    <a:pt x="1633" y="1673"/>
                    <a:pt x="1689" y="1688"/>
                    <a:pt x="1747" y="1688"/>
                  </a:cubicBezTo>
                  <a:cubicBezTo>
                    <a:pt x="1865" y="1688"/>
                    <a:pt x="1987" y="1626"/>
                    <a:pt x="2050" y="1513"/>
                  </a:cubicBezTo>
                  <a:cubicBezTo>
                    <a:pt x="2143" y="1345"/>
                    <a:pt x="2088" y="1140"/>
                    <a:pt x="1920" y="1047"/>
                  </a:cubicBezTo>
                  <a:lnTo>
                    <a:pt x="559" y="59"/>
                  </a:lnTo>
                  <a:cubicBezTo>
                    <a:pt x="500" y="19"/>
                    <a:pt x="436" y="1"/>
                    <a:pt x="374" y="1"/>
                  </a:cubicBezTo>
                  <a:close/>
                </a:path>
              </a:pathLst>
            </a:custGeom>
            <a:solidFill>
              <a:srgbClr val="CC456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9" name="Google Shape;2412;p56">
              <a:extLst>
                <a:ext uri="{FF2B5EF4-FFF2-40B4-BE49-F238E27FC236}">
                  <a16:creationId xmlns:a16="http://schemas.microsoft.com/office/drawing/2014/main" id="{680DB60D-8365-4CEB-B079-09EA6D28F396}"/>
                </a:ext>
              </a:extLst>
            </p:cNvPr>
            <p:cNvSpPr/>
            <p:nvPr/>
          </p:nvSpPr>
          <p:spPr>
            <a:xfrm>
              <a:off x="6735902" y="2506973"/>
              <a:ext cx="41267" cy="53642"/>
            </a:xfrm>
            <a:custGeom>
              <a:avLst/>
              <a:gdLst/>
              <a:ahLst/>
              <a:cxnLst/>
              <a:rect l="l" t="t" r="r" b="b"/>
              <a:pathLst>
                <a:path w="1384" h="1799" extrusionOk="0">
                  <a:moveTo>
                    <a:pt x="1001" y="1"/>
                  </a:moveTo>
                  <a:cubicBezTo>
                    <a:pt x="888" y="1"/>
                    <a:pt x="773" y="62"/>
                    <a:pt x="713" y="171"/>
                  </a:cubicBezTo>
                  <a:cubicBezTo>
                    <a:pt x="526" y="544"/>
                    <a:pt x="340" y="916"/>
                    <a:pt x="154" y="1289"/>
                  </a:cubicBezTo>
                  <a:cubicBezTo>
                    <a:pt x="0" y="1557"/>
                    <a:pt x="223" y="1799"/>
                    <a:pt x="451" y="1799"/>
                  </a:cubicBezTo>
                  <a:cubicBezTo>
                    <a:pt x="555" y="1799"/>
                    <a:pt x="661" y="1748"/>
                    <a:pt x="731" y="1625"/>
                  </a:cubicBezTo>
                  <a:lnTo>
                    <a:pt x="1291" y="506"/>
                  </a:lnTo>
                  <a:cubicBezTo>
                    <a:pt x="1384" y="338"/>
                    <a:pt x="1328" y="133"/>
                    <a:pt x="1179" y="40"/>
                  </a:cubicBezTo>
                  <a:lnTo>
                    <a:pt x="1179" y="59"/>
                  </a:lnTo>
                  <a:cubicBezTo>
                    <a:pt x="1126" y="19"/>
                    <a:pt x="1064" y="1"/>
                    <a:pt x="1001" y="1"/>
                  </a:cubicBezTo>
                  <a:close/>
                </a:path>
              </a:pathLst>
            </a:custGeom>
            <a:solidFill>
              <a:srgbClr val="CC456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0" name="Google Shape;2413;p56">
              <a:extLst>
                <a:ext uri="{FF2B5EF4-FFF2-40B4-BE49-F238E27FC236}">
                  <a16:creationId xmlns:a16="http://schemas.microsoft.com/office/drawing/2014/main" id="{FD24DBD5-A1E9-44A5-B175-5D9799661D56}"/>
                </a:ext>
              </a:extLst>
            </p:cNvPr>
            <p:cNvSpPr/>
            <p:nvPr/>
          </p:nvSpPr>
          <p:spPr>
            <a:xfrm>
              <a:off x="6811606" y="2523282"/>
              <a:ext cx="35393" cy="68282"/>
            </a:xfrm>
            <a:custGeom>
              <a:avLst/>
              <a:gdLst/>
              <a:ahLst/>
              <a:cxnLst/>
              <a:rect l="l" t="t" r="r" b="b"/>
              <a:pathLst>
                <a:path w="1187" h="2290" extrusionOk="0">
                  <a:moveTo>
                    <a:pt x="370" y="1"/>
                  </a:moveTo>
                  <a:cubicBezTo>
                    <a:pt x="340" y="1"/>
                    <a:pt x="310" y="5"/>
                    <a:pt x="280" y="15"/>
                  </a:cubicBezTo>
                  <a:cubicBezTo>
                    <a:pt x="94" y="71"/>
                    <a:pt x="0" y="239"/>
                    <a:pt x="38" y="425"/>
                  </a:cubicBezTo>
                  <a:lnTo>
                    <a:pt x="466" y="2047"/>
                  </a:lnTo>
                  <a:cubicBezTo>
                    <a:pt x="518" y="2216"/>
                    <a:pt x="649" y="2290"/>
                    <a:pt x="781" y="2290"/>
                  </a:cubicBezTo>
                  <a:cubicBezTo>
                    <a:pt x="982" y="2290"/>
                    <a:pt x="1186" y="2119"/>
                    <a:pt x="1119" y="1860"/>
                  </a:cubicBezTo>
                  <a:lnTo>
                    <a:pt x="1119" y="1860"/>
                  </a:lnTo>
                  <a:lnTo>
                    <a:pt x="1119" y="1879"/>
                  </a:lnTo>
                  <a:lnTo>
                    <a:pt x="690" y="239"/>
                  </a:lnTo>
                  <a:cubicBezTo>
                    <a:pt x="644" y="101"/>
                    <a:pt x="510" y="1"/>
                    <a:pt x="370" y="1"/>
                  </a:cubicBezTo>
                  <a:close/>
                </a:path>
              </a:pathLst>
            </a:custGeom>
            <a:solidFill>
              <a:srgbClr val="CC456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1" name="Google Shape;2414;p56">
              <a:extLst>
                <a:ext uri="{FF2B5EF4-FFF2-40B4-BE49-F238E27FC236}">
                  <a16:creationId xmlns:a16="http://schemas.microsoft.com/office/drawing/2014/main" id="{1AC76126-4261-4F4E-A808-233FA5F0705B}"/>
                </a:ext>
              </a:extLst>
            </p:cNvPr>
            <p:cNvSpPr/>
            <p:nvPr/>
          </p:nvSpPr>
          <p:spPr>
            <a:xfrm>
              <a:off x="6878842" y="2568722"/>
              <a:ext cx="71174" cy="21170"/>
            </a:xfrm>
            <a:custGeom>
              <a:avLst/>
              <a:gdLst/>
              <a:ahLst/>
              <a:cxnLst/>
              <a:rect l="l" t="t" r="r" b="b"/>
              <a:pathLst>
                <a:path w="2387" h="710" extrusionOk="0">
                  <a:moveTo>
                    <a:pt x="448" y="1"/>
                  </a:moveTo>
                  <a:cubicBezTo>
                    <a:pt x="1" y="1"/>
                    <a:pt x="1" y="672"/>
                    <a:pt x="448" y="672"/>
                  </a:cubicBezTo>
                  <a:lnTo>
                    <a:pt x="1939" y="709"/>
                  </a:lnTo>
                  <a:cubicBezTo>
                    <a:pt x="2386" y="709"/>
                    <a:pt x="2386" y="38"/>
                    <a:pt x="1939" y="38"/>
                  </a:cubicBezTo>
                  <a:lnTo>
                    <a:pt x="448" y="1"/>
                  </a:lnTo>
                  <a:close/>
                </a:path>
              </a:pathLst>
            </a:custGeom>
            <a:solidFill>
              <a:srgbClr val="CC456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2" name="Google Shape;2415;p56">
              <a:extLst>
                <a:ext uri="{FF2B5EF4-FFF2-40B4-BE49-F238E27FC236}">
                  <a16:creationId xmlns:a16="http://schemas.microsoft.com/office/drawing/2014/main" id="{759C56C9-0B95-4F03-BF3B-0C4A387C4202}"/>
                </a:ext>
              </a:extLst>
            </p:cNvPr>
            <p:cNvSpPr/>
            <p:nvPr/>
          </p:nvSpPr>
          <p:spPr>
            <a:xfrm>
              <a:off x="6838709" y="2619619"/>
              <a:ext cx="45174" cy="51614"/>
            </a:xfrm>
            <a:custGeom>
              <a:avLst/>
              <a:gdLst/>
              <a:ahLst/>
              <a:cxnLst/>
              <a:rect l="l" t="t" r="r" b="b"/>
              <a:pathLst>
                <a:path w="1515" h="1731" extrusionOk="0">
                  <a:moveTo>
                    <a:pt x="1157" y="1"/>
                  </a:moveTo>
                  <a:cubicBezTo>
                    <a:pt x="1038" y="1"/>
                    <a:pt x="925" y="63"/>
                    <a:pt x="862" y="176"/>
                  </a:cubicBezTo>
                  <a:cubicBezTo>
                    <a:pt x="620" y="530"/>
                    <a:pt x="396" y="866"/>
                    <a:pt x="154" y="1220"/>
                  </a:cubicBezTo>
                  <a:cubicBezTo>
                    <a:pt x="1" y="1488"/>
                    <a:pt x="223" y="1730"/>
                    <a:pt x="451" y="1730"/>
                  </a:cubicBezTo>
                  <a:cubicBezTo>
                    <a:pt x="555" y="1730"/>
                    <a:pt x="661" y="1679"/>
                    <a:pt x="732" y="1556"/>
                  </a:cubicBezTo>
                  <a:lnTo>
                    <a:pt x="1421" y="512"/>
                  </a:lnTo>
                  <a:cubicBezTo>
                    <a:pt x="1514" y="344"/>
                    <a:pt x="1458" y="139"/>
                    <a:pt x="1309" y="46"/>
                  </a:cubicBezTo>
                  <a:lnTo>
                    <a:pt x="1328" y="46"/>
                  </a:lnTo>
                  <a:cubicBezTo>
                    <a:pt x="1273" y="15"/>
                    <a:pt x="1215" y="1"/>
                    <a:pt x="1157" y="1"/>
                  </a:cubicBezTo>
                  <a:close/>
                </a:path>
              </a:pathLst>
            </a:custGeom>
            <a:solidFill>
              <a:srgbClr val="CC456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3" name="Google Shape;2416;p56">
              <a:extLst>
                <a:ext uri="{FF2B5EF4-FFF2-40B4-BE49-F238E27FC236}">
                  <a16:creationId xmlns:a16="http://schemas.microsoft.com/office/drawing/2014/main" id="{316FD467-7B17-4512-930A-C69516C42005}"/>
                </a:ext>
              </a:extLst>
            </p:cNvPr>
            <p:cNvSpPr/>
            <p:nvPr/>
          </p:nvSpPr>
          <p:spPr>
            <a:xfrm>
              <a:off x="6754567" y="2620186"/>
              <a:ext cx="32054" cy="64764"/>
            </a:xfrm>
            <a:custGeom>
              <a:avLst/>
              <a:gdLst/>
              <a:ahLst/>
              <a:cxnLst/>
              <a:rect l="l" t="t" r="r" b="b"/>
              <a:pathLst>
                <a:path w="1075" h="2172" extrusionOk="0">
                  <a:moveTo>
                    <a:pt x="721" y="0"/>
                  </a:moveTo>
                  <a:cubicBezTo>
                    <a:pt x="576" y="0"/>
                    <a:pt x="433" y="91"/>
                    <a:pt x="385" y="251"/>
                  </a:cubicBezTo>
                  <a:cubicBezTo>
                    <a:pt x="292" y="754"/>
                    <a:pt x="180" y="1238"/>
                    <a:pt x="68" y="1742"/>
                  </a:cubicBezTo>
                  <a:cubicBezTo>
                    <a:pt x="1" y="2000"/>
                    <a:pt x="212" y="2171"/>
                    <a:pt x="414" y="2171"/>
                  </a:cubicBezTo>
                  <a:cubicBezTo>
                    <a:pt x="547" y="2171"/>
                    <a:pt x="676" y="2098"/>
                    <a:pt x="721" y="1928"/>
                  </a:cubicBezTo>
                  <a:cubicBezTo>
                    <a:pt x="832" y="1425"/>
                    <a:pt x="926" y="921"/>
                    <a:pt x="1037" y="437"/>
                  </a:cubicBezTo>
                  <a:cubicBezTo>
                    <a:pt x="1075" y="251"/>
                    <a:pt x="981" y="64"/>
                    <a:pt x="795" y="8"/>
                  </a:cubicBezTo>
                  <a:cubicBezTo>
                    <a:pt x="771" y="3"/>
                    <a:pt x="746" y="0"/>
                    <a:pt x="721" y="0"/>
                  </a:cubicBezTo>
                  <a:close/>
                </a:path>
              </a:pathLst>
            </a:custGeom>
            <a:solidFill>
              <a:srgbClr val="CC456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4" name="Google Shape;2417;p56">
              <a:extLst>
                <a:ext uri="{FF2B5EF4-FFF2-40B4-BE49-F238E27FC236}">
                  <a16:creationId xmlns:a16="http://schemas.microsoft.com/office/drawing/2014/main" id="{21EA4FEA-B430-445D-8D15-81755DFC3FEA}"/>
                </a:ext>
              </a:extLst>
            </p:cNvPr>
            <p:cNvSpPr/>
            <p:nvPr/>
          </p:nvSpPr>
          <p:spPr>
            <a:xfrm>
              <a:off x="6680115" y="2562998"/>
              <a:ext cx="40820" cy="76452"/>
            </a:xfrm>
            <a:custGeom>
              <a:avLst/>
              <a:gdLst/>
              <a:ahLst/>
              <a:cxnLst/>
              <a:rect l="l" t="t" r="r" b="b"/>
              <a:pathLst>
                <a:path w="1369" h="2564" extrusionOk="0">
                  <a:moveTo>
                    <a:pt x="407" y="0"/>
                  </a:moveTo>
                  <a:cubicBezTo>
                    <a:pt x="207" y="0"/>
                    <a:pt x="1" y="168"/>
                    <a:pt x="68" y="435"/>
                  </a:cubicBezTo>
                  <a:lnTo>
                    <a:pt x="627" y="2299"/>
                  </a:lnTo>
                  <a:cubicBezTo>
                    <a:pt x="671" y="2484"/>
                    <a:pt x="807" y="2564"/>
                    <a:pt x="945" y="2564"/>
                  </a:cubicBezTo>
                  <a:cubicBezTo>
                    <a:pt x="1155" y="2564"/>
                    <a:pt x="1369" y="2382"/>
                    <a:pt x="1279" y="2113"/>
                  </a:cubicBezTo>
                  <a:lnTo>
                    <a:pt x="720" y="249"/>
                  </a:lnTo>
                  <a:cubicBezTo>
                    <a:pt x="675" y="76"/>
                    <a:pt x="542" y="0"/>
                    <a:pt x="407" y="0"/>
                  </a:cubicBezTo>
                  <a:close/>
                </a:path>
              </a:pathLst>
            </a:custGeom>
            <a:solidFill>
              <a:srgbClr val="CC456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5" name="Google Shape;2418;p56">
              <a:extLst>
                <a:ext uri="{FF2B5EF4-FFF2-40B4-BE49-F238E27FC236}">
                  <a16:creationId xmlns:a16="http://schemas.microsoft.com/office/drawing/2014/main" id="{BAF32BC8-4591-4E81-9A2D-FCB8D662AA6D}"/>
                </a:ext>
              </a:extLst>
            </p:cNvPr>
            <p:cNvSpPr/>
            <p:nvPr/>
          </p:nvSpPr>
          <p:spPr>
            <a:xfrm>
              <a:off x="6707129" y="2699885"/>
              <a:ext cx="55610" cy="23914"/>
            </a:xfrm>
            <a:custGeom>
              <a:avLst/>
              <a:gdLst/>
              <a:ahLst/>
              <a:cxnLst/>
              <a:rect l="l" t="t" r="r" b="b"/>
              <a:pathLst>
                <a:path w="1865" h="802" extrusionOk="0">
                  <a:moveTo>
                    <a:pt x="354" y="0"/>
                  </a:moveTo>
                  <a:cubicBezTo>
                    <a:pt x="261" y="0"/>
                    <a:pt x="187" y="38"/>
                    <a:pt x="131" y="112"/>
                  </a:cubicBezTo>
                  <a:cubicBezTo>
                    <a:pt x="0" y="243"/>
                    <a:pt x="0" y="448"/>
                    <a:pt x="131" y="578"/>
                  </a:cubicBezTo>
                  <a:cubicBezTo>
                    <a:pt x="187" y="634"/>
                    <a:pt x="261" y="671"/>
                    <a:pt x="354" y="671"/>
                  </a:cubicBezTo>
                  <a:lnTo>
                    <a:pt x="1547" y="802"/>
                  </a:lnTo>
                  <a:cubicBezTo>
                    <a:pt x="1622" y="783"/>
                    <a:pt x="1715" y="746"/>
                    <a:pt x="1771" y="690"/>
                  </a:cubicBezTo>
                  <a:cubicBezTo>
                    <a:pt x="1827" y="634"/>
                    <a:pt x="1864" y="541"/>
                    <a:pt x="1864" y="466"/>
                  </a:cubicBezTo>
                  <a:cubicBezTo>
                    <a:pt x="1864" y="373"/>
                    <a:pt x="1827" y="299"/>
                    <a:pt x="1771" y="224"/>
                  </a:cubicBezTo>
                  <a:cubicBezTo>
                    <a:pt x="1715" y="168"/>
                    <a:pt x="1622" y="131"/>
                    <a:pt x="1547" y="131"/>
                  </a:cubicBezTo>
                  <a:lnTo>
                    <a:pt x="354" y="0"/>
                  </a:lnTo>
                  <a:close/>
                </a:path>
              </a:pathLst>
            </a:custGeom>
            <a:solidFill>
              <a:srgbClr val="CC456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6" name="Google Shape;2419;p56">
              <a:extLst>
                <a:ext uri="{FF2B5EF4-FFF2-40B4-BE49-F238E27FC236}">
                  <a16:creationId xmlns:a16="http://schemas.microsoft.com/office/drawing/2014/main" id="{8E08D64A-68F4-474E-AAD1-EB24E20A1891}"/>
                </a:ext>
              </a:extLst>
            </p:cNvPr>
            <p:cNvSpPr/>
            <p:nvPr/>
          </p:nvSpPr>
          <p:spPr>
            <a:xfrm>
              <a:off x="6830510" y="2705997"/>
              <a:ext cx="80597" cy="21707"/>
            </a:xfrm>
            <a:custGeom>
              <a:avLst/>
              <a:gdLst/>
              <a:ahLst/>
              <a:cxnLst/>
              <a:rect l="l" t="t" r="r" b="b"/>
              <a:pathLst>
                <a:path w="2703" h="728" extrusionOk="0">
                  <a:moveTo>
                    <a:pt x="2255" y="1"/>
                  </a:moveTo>
                  <a:lnTo>
                    <a:pt x="447" y="56"/>
                  </a:lnTo>
                  <a:cubicBezTo>
                    <a:pt x="0" y="56"/>
                    <a:pt x="0" y="727"/>
                    <a:pt x="447" y="727"/>
                  </a:cubicBezTo>
                  <a:lnTo>
                    <a:pt x="2255" y="671"/>
                  </a:lnTo>
                  <a:cubicBezTo>
                    <a:pt x="2703" y="671"/>
                    <a:pt x="2703" y="1"/>
                    <a:pt x="2255" y="1"/>
                  </a:cubicBezTo>
                  <a:close/>
                </a:path>
              </a:pathLst>
            </a:custGeom>
            <a:solidFill>
              <a:srgbClr val="CC456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7" name="Google Shape;2420;p56">
              <a:extLst>
                <a:ext uri="{FF2B5EF4-FFF2-40B4-BE49-F238E27FC236}">
                  <a16:creationId xmlns:a16="http://schemas.microsoft.com/office/drawing/2014/main" id="{2B8A7993-C8D6-4B4E-9E6B-BD2000BE5F63}"/>
                </a:ext>
              </a:extLst>
            </p:cNvPr>
            <p:cNvSpPr/>
            <p:nvPr/>
          </p:nvSpPr>
          <p:spPr>
            <a:xfrm>
              <a:off x="6939429" y="2623883"/>
              <a:ext cx="26150" cy="49587"/>
            </a:xfrm>
            <a:custGeom>
              <a:avLst/>
              <a:gdLst/>
              <a:ahLst/>
              <a:cxnLst/>
              <a:rect l="l" t="t" r="r" b="b"/>
              <a:pathLst>
                <a:path w="877" h="1663" extrusionOk="0">
                  <a:moveTo>
                    <a:pt x="525" y="0"/>
                  </a:moveTo>
                  <a:cubicBezTo>
                    <a:pt x="386" y="0"/>
                    <a:pt x="251" y="100"/>
                    <a:pt x="205" y="238"/>
                  </a:cubicBezTo>
                  <a:cubicBezTo>
                    <a:pt x="149" y="574"/>
                    <a:pt x="75" y="909"/>
                    <a:pt x="19" y="1245"/>
                  </a:cubicBezTo>
                  <a:cubicBezTo>
                    <a:pt x="0" y="1319"/>
                    <a:pt x="19" y="1413"/>
                    <a:pt x="56" y="1506"/>
                  </a:cubicBezTo>
                  <a:cubicBezTo>
                    <a:pt x="93" y="1580"/>
                    <a:pt x="168" y="1636"/>
                    <a:pt x="261" y="1655"/>
                  </a:cubicBezTo>
                  <a:cubicBezTo>
                    <a:pt x="286" y="1660"/>
                    <a:pt x="311" y="1663"/>
                    <a:pt x="336" y="1663"/>
                  </a:cubicBezTo>
                  <a:cubicBezTo>
                    <a:pt x="481" y="1663"/>
                    <a:pt x="623" y="1574"/>
                    <a:pt x="671" y="1431"/>
                  </a:cubicBezTo>
                  <a:cubicBezTo>
                    <a:pt x="727" y="1096"/>
                    <a:pt x="783" y="760"/>
                    <a:pt x="858" y="425"/>
                  </a:cubicBezTo>
                  <a:cubicBezTo>
                    <a:pt x="876" y="332"/>
                    <a:pt x="858" y="238"/>
                    <a:pt x="820" y="164"/>
                  </a:cubicBezTo>
                  <a:cubicBezTo>
                    <a:pt x="783" y="89"/>
                    <a:pt x="708" y="33"/>
                    <a:pt x="615" y="15"/>
                  </a:cubicBezTo>
                  <a:cubicBezTo>
                    <a:pt x="586" y="5"/>
                    <a:pt x="555" y="0"/>
                    <a:pt x="525" y="0"/>
                  </a:cubicBezTo>
                  <a:close/>
                </a:path>
              </a:pathLst>
            </a:custGeom>
            <a:solidFill>
              <a:srgbClr val="CC456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8" name="Google Shape;2421;p56">
              <a:extLst>
                <a:ext uri="{FF2B5EF4-FFF2-40B4-BE49-F238E27FC236}">
                  <a16:creationId xmlns:a16="http://schemas.microsoft.com/office/drawing/2014/main" id="{54BCC19F-18EA-44D4-91E6-198B34B955A9}"/>
                </a:ext>
              </a:extLst>
            </p:cNvPr>
            <p:cNvSpPr/>
            <p:nvPr/>
          </p:nvSpPr>
          <p:spPr>
            <a:xfrm>
              <a:off x="6958870" y="2696128"/>
              <a:ext cx="68938" cy="28684"/>
            </a:xfrm>
            <a:custGeom>
              <a:avLst/>
              <a:gdLst/>
              <a:ahLst/>
              <a:cxnLst/>
              <a:rect l="l" t="t" r="r" b="b"/>
              <a:pathLst>
                <a:path w="2312" h="962" extrusionOk="0">
                  <a:moveTo>
                    <a:pt x="1936" y="0"/>
                  </a:moveTo>
                  <a:cubicBezTo>
                    <a:pt x="1906" y="0"/>
                    <a:pt x="1875" y="5"/>
                    <a:pt x="1846" y="15"/>
                  </a:cubicBezTo>
                  <a:lnTo>
                    <a:pt x="280" y="313"/>
                  </a:lnTo>
                  <a:cubicBezTo>
                    <a:pt x="112" y="350"/>
                    <a:pt x="0" y="537"/>
                    <a:pt x="56" y="723"/>
                  </a:cubicBezTo>
                  <a:cubicBezTo>
                    <a:pt x="102" y="861"/>
                    <a:pt x="224" y="961"/>
                    <a:pt x="370" y="961"/>
                  </a:cubicBezTo>
                  <a:cubicBezTo>
                    <a:pt x="401" y="961"/>
                    <a:pt x="433" y="956"/>
                    <a:pt x="466" y="947"/>
                  </a:cubicBezTo>
                  <a:lnTo>
                    <a:pt x="2013" y="648"/>
                  </a:lnTo>
                  <a:cubicBezTo>
                    <a:pt x="2200" y="611"/>
                    <a:pt x="2312" y="425"/>
                    <a:pt x="2256" y="238"/>
                  </a:cubicBezTo>
                  <a:cubicBezTo>
                    <a:pt x="2210" y="100"/>
                    <a:pt x="2075" y="0"/>
                    <a:pt x="1936" y="0"/>
                  </a:cubicBezTo>
                  <a:close/>
                </a:path>
              </a:pathLst>
            </a:custGeom>
            <a:solidFill>
              <a:srgbClr val="CC456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9" name="Google Shape;2422;p56">
              <a:extLst>
                <a:ext uri="{FF2B5EF4-FFF2-40B4-BE49-F238E27FC236}">
                  <a16:creationId xmlns:a16="http://schemas.microsoft.com/office/drawing/2014/main" id="{4CA27020-CC9E-4039-95C5-C11364F0DDD4}"/>
                </a:ext>
              </a:extLst>
            </p:cNvPr>
            <p:cNvSpPr/>
            <p:nvPr/>
          </p:nvSpPr>
          <p:spPr>
            <a:xfrm>
              <a:off x="7070026" y="2360902"/>
              <a:ext cx="23347" cy="54477"/>
            </a:xfrm>
            <a:custGeom>
              <a:avLst/>
              <a:gdLst/>
              <a:ahLst/>
              <a:cxnLst/>
              <a:rect l="l" t="t" r="r" b="b"/>
              <a:pathLst>
                <a:path w="783" h="1827" extrusionOk="0">
                  <a:moveTo>
                    <a:pt x="447" y="0"/>
                  </a:moveTo>
                  <a:cubicBezTo>
                    <a:pt x="373" y="0"/>
                    <a:pt x="280" y="19"/>
                    <a:pt x="224" y="93"/>
                  </a:cubicBezTo>
                  <a:cubicBezTo>
                    <a:pt x="168" y="149"/>
                    <a:pt x="131" y="242"/>
                    <a:pt x="131" y="317"/>
                  </a:cubicBezTo>
                  <a:lnTo>
                    <a:pt x="0" y="1510"/>
                  </a:lnTo>
                  <a:cubicBezTo>
                    <a:pt x="0" y="1584"/>
                    <a:pt x="37" y="1678"/>
                    <a:pt x="93" y="1734"/>
                  </a:cubicBezTo>
                  <a:cubicBezTo>
                    <a:pt x="149" y="1789"/>
                    <a:pt x="242" y="1827"/>
                    <a:pt x="336" y="1827"/>
                  </a:cubicBezTo>
                  <a:cubicBezTo>
                    <a:pt x="410" y="1827"/>
                    <a:pt x="503" y="1789"/>
                    <a:pt x="559" y="1734"/>
                  </a:cubicBezTo>
                  <a:cubicBezTo>
                    <a:pt x="615" y="1678"/>
                    <a:pt x="652" y="1584"/>
                    <a:pt x="671" y="1510"/>
                  </a:cubicBezTo>
                  <a:lnTo>
                    <a:pt x="783" y="317"/>
                  </a:lnTo>
                  <a:cubicBezTo>
                    <a:pt x="783" y="242"/>
                    <a:pt x="746" y="149"/>
                    <a:pt x="690" y="93"/>
                  </a:cubicBezTo>
                  <a:cubicBezTo>
                    <a:pt x="634" y="19"/>
                    <a:pt x="541" y="0"/>
                    <a:pt x="447" y="0"/>
                  </a:cubicBezTo>
                  <a:close/>
                </a:path>
              </a:pathLst>
            </a:custGeom>
            <a:solidFill>
              <a:srgbClr val="CC456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0" name="Google Shape;2423;p56">
              <a:extLst>
                <a:ext uri="{FF2B5EF4-FFF2-40B4-BE49-F238E27FC236}">
                  <a16:creationId xmlns:a16="http://schemas.microsoft.com/office/drawing/2014/main" id="{24443591-0E95-4B70-927E-2E7198689A21}"/>
                </a:ext>
              </a:extLst>
            </p:cNvPr>
            <p:cNvSpPr/>
            <p:nvPr/>
          </p:nvSpPr>
          <p:spPr>
            <a:xfrm>
              <a:off x="7123934" y="2318056"/>
              <a:ext cx="59486" cy="25434"/>
            </a:xfrm>
            <a:custGeom>
              <a:avLst/>
              <a:gdLst/>
              <a:ahLst/>
              <a:cxnLst/>
              <a:rect l="l" t="t" r="r" b="b"/>
              <a:pathLst>
                <a:path w="1995" h="853" extrusionOk="0">
                  <a:moveTo>
                    <a:pt x="360" y="0"/>
                  </a:moveTo>
                  <a:cubicBezTo>
                    <a:pt x="304" y="0"/>
                    <a:pt x="251" y="16"/>
                    <a:pt x="205" y="39"/>
                  </a:cubicBezTo>
                  <a:cubicBezTo>
                    <a:pt x="131" y="95"/>
                    <a:pt x="75" y="170"/>
                    <a:pt x="56" y="244"/>
                  </a:cubicBezTo>
                  <a:cubicBezTo>
                    <a:pt x="0" y="431"/>
                    <a:pt x="112" y="598"/>
                    <a:pt x="280" y="654"/>
                  </a:cubicBezTo>
                  <a:lnTo>
                    <a:pt x="1528" y="841"/>
                  </a:lnTo>
                  <a:cubicBezTo>
                    <a:pt x="1567" y="848"/>
                    <a:pt x="1602" y="853"/>
                    <a:pt x="1637" y="853"/>
                  </a:cubicBezTo>
                  <a:cubicBezTo>
                    <a:pt x="1687" y="853"/>
                    <a:pt x="1735" y="844"/>
                    <a:pt x="1789" y="822"/>
                  </a:cubicBezTo>
                  <a:cubicBezTo>
                    <a:pt x="1864" y="766"/>
                    <a:pt x="1920" y="692"/>
                    <a:pt x="1938" y="617"/>
                  </a:cubicBezTo>
                  <a:cubicBezTo>
                    <a:pt x="1994" y="431"/>
                    <a:pt x="1883" y="244"/>
                    <a:pt x="1715" y="207"/>
                  </a:cubicBezTo>
                  <a:lnTo>
                    <a:pt x="466" y="21"/>
                  </a:lnTo>
                  <a:cubicBezTo>
                    <a:pt x="430" y="6"/>
                    <a:pt x="395" y="0"/>
                    <a:pt x="360" y="0"/>
                  </a:cubicBezTo>
                  <a:close/>
                </a:path>
              </a:pathLst>
            </a:custGeom>
            <a:solidFill>
              <a:srgbClr val="CC456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1" name="Google Shape;2424;p56">
              <a:extLst>
                <a:ext uri="{FF2B5EF4-FFF2-40B4-BE49-F238E27FC236}">
                  <a16:creationId xmlns:a16="http://schemas.microsoft.com/office/drawing/2014/main" id="{14FEA82E-701C-4EFE-8439-78548B87120D}"/>
                </a:ext>
              </a:extLst>
            </p:cNvPr>
            <p:cNvSpPr/>
            <p:nvPr/>
          </p:nvSpPr>
          <p:spPr>
            <a:xfrm>
              <a:off x="7168391" y="2399544"/>
              <a:ext cx="33366" cy="55162"/>
            </a:xfrm>
            <a:custGeom>
              <a:avLst/>
              <a:gdLst/>
              <a:ahLst/>
              <a:cxnLst/>
              <a:rect l="l" t="t" r="r" b="b"/>
              <a:pathLst>
                <a:path w="1119" h="1850" extrusionOk="0">
                  <a:moveTo>
                    <a:pt x="759" y="1"/>
                  </a:moveTo>
                  <a:cubicBezTo>
                    <a:pt x="606" y="1"/>
                    <a:pt x="477" y="92"/>
                    <a:pt x="429" y="251"/>
                  </a:cubicBezTo>
                  <a:cubicBezTo>
                    <a:pt x="298" y="643"/>
                    <a:pt x="168" y="1034"/>
                    <a:pt x="56" y="1425"/>
                  </a:cubicBezTo>
                  <a:cubicBezTo>
                    <a:pt x="0" y="1612"/>
                    <a:pt x="112" y="1779"/>
                    <a:pt x="280" y="1835"/>
                  </a:cubicBezTo>
                  <a:cubicBezTo>
                    <a:pt x="313" y="1845"/>
                    <a:pt x="346" y="1850"/>
                    <a:pt x="378" y="1850"/>
                  </a:cubicBezTo>
                  <a:cubicBezTo>
                    <a:pt x="528" y="1850"/>
                    <a:pt x="662" y="1750"/>
                    <a:pt x="708" y="1612"/>
                  </a:cubicBezTo>
                  <a:cubicBezTo>
                    <a:pt x="820" y="1220"/>
                    <a:pt x="951" y="810"/>
                    <a:pt x="1081" y="419"/>
                  </a:cubicBezTo>
                  <a:cubicBezTo>
                    <a:pt x="1118" y="251"/>
                    <a:pt x="1025" y="65"/>
                    <a:pt x="839" y="9"/>
                  </a:cubicBezTo>
                  <a:cubicBezTo>
                    <a:pt x="812" y="3"/>
                    <a:pt x="785" y="1"/>
                    <a:pt x="759" y="1"/>
                  </a:cubicBezTo>
                  <a:close/>
                </a:path>
              </a:pathLst>
            </a:custGeom>
            <a:solidFill>
              <a:srgbClr val="CC456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2" name="Google Shape;2425;p56">
              <a:extLst>
                <a:ext uri="{FF2B5EF4-FFF2-40B4-BE49-F238E27FC236}">
                  <a16:creationId xmlns:a16="http://schemas.microsoft.com/office/drawing/2014/main" id="{34E64E9D-8EC4-4F28-A931-E11E690F6345}"/>
                </a:ext>
              </a:extLst>
            </p:cNvPr>
            <p:cNvSpPr/>
            <p:nvPr/>
          </p:nvSpPr>
          <p:spPr>
            <a:xfrm>
              <a:off x="7097248" y="2254755"/>
              <a:ext cx="38375" cy="42251"/>
            </a:xfrm>
            <a:custGeom>
              <a:avLst/>
              <a:gdLst/>
              <a:ahLst/>
              <a:cxnLst/>
              <a:rect l="l" t="t" r="r" b="b"/>
              <a:pathLst>
                <a:path w="1287" h="1417" extrusionOk="0">
                  <a:moveTo>
                    <a:pt x="970" y="0"/>
                  </a:moveTo>
                  <a:cubicBezTo>
                    <a:pt x="876" y="0"/>
                    <a:pt x="783" y="38"/>
                    <a:pt x="727" y="112"/>
                  </a:cubicBezTo>
                  <a:lnTo>
                    <a:pt x="112" y="858"/>
                  </a:lnTo>
                  <a:cubicBezTo>
                    <a:pt x="38" y="914"/>
                    <a:pt x="0" y="988"/>
                    <a:pt x="0" y="1081"/>
                  </a:cubicBezTo>
                  <a:cubicBezTo>
                    <a:pt x="0" y="1174"/>
                    <a:pt x="38" y="1249"/>
                    <a:pt x="112" y="1324"/>
                  </a:cubicBezTo>
                  <a:cubicBezTo>
                    <a:pt x="168" y="1379"/>
                    <a:pt x="243" y="1417"/>
                    <a:pt x="336" y="1417"/>
                  </a:cubicBezTo>
                  <a:cubicBezTo>
                    <a:pt x="429" y="1417"/>
                    <a:pt x="504" y="1379"/>
                    <a:pt x="578" y="1324"/>
                  </a:cubicBezTo>
                  <a:lnTo>
                    <a:pt x="1193" y="578"/>
                  </a:lnTo>
                  <a:cubicBezTo>
                    <a:pt x="1249" y="503"/>
                    <a:pt x="1286" y="429"/>
                    <a:pt x="1286" y="336"/>
                  </a:cubicBezTo>
                  <a:cubicBezTo>
                    <a:pt x="1286" y="243"/>
                    <a:pt x="1249" y="168"/>
                    <a:pt x="1193" y="112"/>
                  </a:cubicBezTo>
                  <a:cubicBezTo>
                    <a:pt x="1137" y="38"/>
                    <a:pt x="1044" y="0"/>
                    <a:pt x="970" y="0"/>
                  </a:cubicBezTo>
                  <a:close/>
                </a:path>
              </a:pathLst>
            </a:custGeom>
            <a:solidFill>
              <a:srgbClr val="CC456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3" name="Google Shape;2426;p56">
              <a:extLst>
                <a:ext uri="{FF2B5EF4-FFF2-40B4-BE49-F238E27FC236}">
                  <a16:creationId xmlns:a16="http://schemas.microsoft.com/office/drawing/2014/main" id="{6BBC9BDA-4A9B-4575-B676-B5FC053DB887}"/>
                </a:ext>
              </a:extLst>
            </p:cNvPr>
            <p:cNvSpPr/>
            <p:nvPr/>
          </p:nvSpPr>
          <p:spPr>
            <a:xfrm>
              <a:off x="7222448" y="2384397"/>
              <a:ext cx="57876" cy="35453"/>
            </a:xfrm>
            <a:custGeom>
              <a:avLst/>
              <a:gdLst/>
              <a:ahLst/>
              <a:cxnLst/>
              <a:rect l="l" t="t" r="r" b="b"/>
              <a:pathLst>
                <a:path w="1941" h="1189" extrusionOk="0">
                  <a:moveTo>
                    <a:pt x="488" y="0"/>
                  </a:moveTo>
                  <a:cubicBezTo>
                    <a:pt x="187" y="0"/>
                    <a:pt x="1" y="440"/>
                    <a:pt x="331" y="629"/>
                  </a:cubicBezTo>
                  <a:lnTo>
                    <a:pt x="1262" y="1132"/>
                  </a:lnTo>
                  <a:cubicBezTo>
                    <a:pt x="1327" y="1172"/>
                    <a:pt x="1390" y="1189"/>
                    <a:pt x="1449" y="1189"/>
                  </a:cubicBezTo>
                  <a:cubicBezTo>
                    <a:pt x="1749" y="1189"/>
                    <a:pt x="1941" y="741"/>
                    <a:pt x="1598" y="554"/>
                  </a:cubicBezTo>
                  <a:lnTo>
                    <a:pt x="666" y="51"/>
                  </a:lnTo>
                  <a:cubicBezTo>
                    <a:pt x="604" y="16"/>
                    <a:pt x="544" y="0"/>
                    <a:pt x="488" y="0"/>
                  </a:cubicBezTo>
                  <a:close/>
                </a:path>
              </a:pathLst>
            </a:custGeom>
            <a:solidFill>
              <a:srgbClr val="CC456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4" name="Google Shape;2427;p56">
              <a:extLst>
                <a:ext uri="{FF2B5EF4-FFF2-40B4-BE49-F238E27FC236}">
                  <a16:creationId xmlns:a16="http://schemas.microsoft.com/office/drawing/2014/main" id="{05F3295D-451D-4956-A3FB-1F545C00CC9E}"/>
                </a:ext>
              </a:extLst>
            </p:cNvPr>
            <p:cNvSpPr/>
            <p:nvPr/>
          </p:nvSpPr>
          <p:spPr>
            <a:xfrm>
              <a:off x="7110576" y="2407028"/>
              <a:ext cx="23377" cy="60589"/>
            </a:xfrm>
            <a:custGeom>
              <a:avLst/>
              <a:gdLst/>
              <a:ahLst/>
              <a:cxnLst/>
              <a:rect l="l" t="t" r="r" b="b"/>
              <a:pathLst>
                <a:path w="784" h="2032" extrusionOk="0">
                  <a:moveTo>
                    <a:pt x="336" y="0"/>
                  </a:moveTo>
                  <a:cubicBezTo>
                    <a:pt x="150" y="0"/>
                    <a:pt x="1" y="149"/>
                    <a:pt x="1" y="336"/>
                  </a:cubicBezTo>
                  <a:lnTo>
                    <a:pt x="113" y="1696"/>
                  </a:lnTo>
                  <a:cubicBezTo>
                    <a:pt x="113" y="1883"/>
                    <a:pt x="262" y="2032"/>
                    <a:pt x="448" y="2032"/>
                  </a:cubicBezTo>
                  <a:cubicBezTo>
                    <a:pt x="616" y="2032"/>
                    <a:pt x="765" y="1883"/>
                    <a:pt x="784" y="1696"/>
                  </a:cubicBezTo>
                  <a:lnTo>
                    <a:pt x="672" y="336"/>
                  </a:lnTo>
                  <a:cubicBezTo>
                    <a:pt x="672" y="149"/>
                    <a:pt x="523" y="0"/>
                    <a:pt x="336" y="0"/>
                  </a:cubicBezTo>
                  <a:close/>
                </a:path>
              </a:pathLst>
            </a:custGeom>
            <a:solidFill>
              <a:srgbClr val="CC456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5" name="Google Shape;2428;p56">
              <a:extLst>
                <a:ext uri="{FF2B5EF4-FFF2-40B4-BE49-F238E27FC236}">
                  <a16:creationId xmlns:a16="http://schemas.microsoft.com/office/drawing/2014/main" id="{CDDF81DA-91AE-4586-9E9D-7CE9EBBD738B}"/>
                </a:ext>
              </a:extLst>
            </p:cNvPr>
            <p:cNvSpPr/>
            <p:nvPr/>
          </p:nvSpPr>
          <p:spPr>
            <a:xfrm>
              <a:off x="7182822" y="2497044"/>
              <a:ext cx="63959" cy="20037"/>
            </a:xfrm>
            <a:custGeom>
              <a:avLst/>
              <a:gdLst/>
              <a:ahLst/>
              <a:cxnLst/>
              <a:rect l="l" t="t" r="r" b="b"/>
              <a:pathLst>
                <a:path w="2145" h="672" extrusionOk="0">
                  <a:moveTo>
                    <a:pt x="336" y="1"/>
                  </a:moveTo>
                  <a:cubicBezTo>
                    <a:pt x="150" y="1"/>
                    <a:pt x="1" y="150"/>
                    <a:pt x="1" y="336"/>
                  </a:cubicBezTo>
                  <a:cubicBezTo>
                    <a:pt x="1" y="522"/>
                    <a:pt x="150" y="671"/>
                    <a:pt x="336" y="671"/>
                  </a:cubicBezTo>
                  <a:lnTo>
                    <a:pt x="1697" y="671"/>
                  </a:lnTo>
                  <a:cubicBezTo>
                    <a:pt x="2144" y="671"/>
                    <a:pt x="2144" y="1"/>
                    <a:pt x="1697" y="1"/>
                  </a:cubicBezTo>
                  <a:close/>
                </a:path>
              </a:pathLst>
            </a:custGeom>
            <a:solidFill>
              <a:srgbClr val="CC456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6" name="Google Shape;2429;p56">
              <a:extLst>
                <a:ext uri="{FF2B5EF4-FFF2-40B4-BE49-F238E27FC236}">
                  <a16:creationId xmlns:a16="http://schemas.microsoft.com/office/drawing/2014/main" id="{E73CE2DB-0BCD-4AE1-8864-DAED8782B941}"/>
                </a:ext>
              </a:extLst>
            </p:cNvPr>
            <p:cNvSpPr/>
            <p:nvPr/>
          </p:nvSpPr>
          <p:spPr>
            <a:xfrm>
              <a:off x="7272301" y="2453363"/>
              <a:ext cx="38942" cy="60708"/>
            </a:xfrm>
            <a:custGeom>
              <a:avLst/>
              <a:gdLst/>
              <a:ahLst/>
              <a:cxnLst/>
              <a:rect l="l" t="t" r="r" b="b"/>
              <a:pathLst>
                <a:path w="1306" h="2036" extrusionOk="0">
                  <a:moveTo>
                    <a:pt x="381" y="1"/>
                  </a:moveTo>
                  <a:cubicBezTo>
                    <a:pt x="348" y="1"/>
                    <a:pt x="314" y="5"/>
                    <a:pt x="280" y="12"/>
                  </a:cubicBezTo>
                  <a:cubicBezTo>
                    <a:pt x="112" y="68"/>
                    <a:pt x="0" y="235"/>
                    <a:pt x="56" y="422"/>
                  </a:cubicBezTo>
                  <a:lnTo>
                    <a:pt x="616" y="1801"/>
                  </a:lnTo>
                  <a:cubicBezTo>
                    <a:pt x="634" y="1876"/>
                    <a:pt x="690" y="1950"/>
                    <a:pt x="765" y="1987"/>
                  </a:cubicBezTo>
                  <a:cubicBezTo>
                    <a:pt x="812" y="2023"/>
                    <a:pt x="867" y="2036"/>
                    <a:pt x="924" y="2036"/>
                  </a:cubicBezTo>
                  <a:cubicBezTo>
                    <a:pt x="957" y="2036"/>
                    <a:pt x="991" y="2031"/>
                    <a:pt x="1026" y="2025"/>
                  </a:cubicBezTo>
                  <a:cubicBezTo>
                    <a:pt x="1193" y="1969"/>
                    <a:pt x="1305" y="1782"/>
                    <a:pt x="1249" y="1615"/>
                  </a:cubicBezTo>
                  <a:lnTo>
                    <a:pt x="690" y="254"/>
                  </a:lnTo>
                  <a:cubicBezTo>
                    <a:pt x="671" y="161"/>
                    <a:pt x="616" y="86"/>
                    <a:pt x="541" y="49"/>
                  </a:cubicBezTo>
                  <a:cubicBezTo>
                    <a:pt x="494" y="14"/>
                    <a:pt x="439" y="1"/>
                    <a:pt x="381" y="1"/>
                  </a:cubicBezTo>
                  <a:close/>
                </a:path>
              </a:pathLst>
            </a:custGeom>
            <a:solidFill>
              <a:srgbClr val="CC456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7" name="Google Shape;2430;p56">
              <a:extLst>
                <a:ext uri="{FF2B5EF4-FFF2-40B4-BE49-F238E27FC236}">
                  <a16:creationId xmlns:a16="http://schemas.microsoft.com/office/drawing/2014/main" id="{B09F0258-5283-4F10-87C2-189419D4B23C}"/>
                </a:ext>
              </a:extLst>
            </p:cNvPr>
            <p:cNvSpPr/>
            <p:nvPr/>
          </p:nvSpPr>
          <p:spPr>
            <a:xfrm>
              <a:off x="7259510" y="2553963"/>
              <a:ext cx="55043" cy="25405"/>
            </a:xfrm>
            <a:custGeom>
              <a:avLst/>
              <a:gdLst/>
              <a:ahLst/>
              <a:cxnLst/>
              <a:rect l="l" t="t" r="r" b="b"/>
              <a:pathLst>
                <a:path w="1846" h="852" extrusionOk="0">
                  <a:moveTo>
                    <a:pt x="361" y="0"/>
                  </a:moveTo>
                  <a:cubicBezTo>
                    <a:pt x="308" y="0"/>
                    <a:pt x="253" y="13"/>
                    <a:pt x="206" y="49"/>
                  </a:cubicBezTo>
                  <a:cubicBezTo>
                    <a:pt x="113" y="86"/>
                    <a:pt x="57" y="160"/>
                    <a:pt x="38" y="235"/>
                  </a:cubicBezTo>
                  <a:cubicBezTo>
                    <a:pt x="1" y="421"/>
                    <a:pt x="94" y="608"/>
                    <a:pt x="280" y="645"/>
                  </a:cubicBezTo>
                  <a:lnTo>
                    <a:pt x="1399" y="831"/>
                  </a:lnTo>
                  <a:cubicBezTo>
                    <a:pt x="1427" y="846"/>
                    <a:pt x="1458" y="852"/>
                    <a:pt x="1491" y="852"/>
                  </a:cubicBezTo>
                  <a:cubicBezTo>
                    <a:pt x="1544" y="852"/>
                    <a:pt x="1602" y="836"/>
                    <a:pt x="1660" y="813"/>
                  </a:cubicBezTo>
                  <a:cubicBezTo>
                    <a:pt x="1734" y="757"/>
                    <a:pt x="1790" y="682"/>
                    <a:pt x="1809" y="608"/>
                  </a:cubicBezTo>
                  <a:cubicBezTo>
                    <a:pt x="1846" y="421"/>
                    <a:pt x="1753" y="254"/>
                    <a:pt x="1566" y="198"/>
                  </a:cubicBezTo>
                  <a:lnTo>
                    <a:pt x="448" y="11"/>
                  </a:lnTo>
                  <a:cubicBezTo>
                    <a:pt x="421" y="4"/>
                    <a:pt x="391" y="0"/>
                    <a:pt x="361" y="0"/>
                  </a:cubicBezTo>
                  <a:close/>
                </a:path>
              </a:pathLst>
            </a:custGeom>
            <a:solidFill>
              <a:srgbClr val="CC456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8" name="Google Shape;2431;p56">
              <a:extLst>
                <a:ext uri="{FF2B5EF4-FFF2-40B4-BE49-F238E27FC236}">
                  <a16:creationId xmlns:a16="http://schemas.microsoft.com/office/drawing/2014/main" id="{D172B3FE-3312-4B53-BABE-B70C3D266B4E}"/>
                </a:ext>
              </a:extLst>
            </p:cNvPr>
            <p:cNvSpPr/>
            <p:nvPr/>
          </p:nvSpPr>
          <p:spPr>
            <a:xfrm>
              <a:off x="7356771" y="2486608"/>
              <a:ext cx="33724" cy="62736"/>
            </a:xfrm>
            <a:custGeom>
              <a:avLst/>
              <a:gdLst/>
              <a:ahLst/>
              <a:cxnLst/>
              <a:rect l="l" t="t" r="r" b="b"/>
              <a:pathLst>
                <a:path w="1131" h="2104" extrusionOk="0">
                  <a:moveTo>
                    <a:pt x="360" y="0"/>
                  </a:moveTo>
                  <a:cubicBezTo>
                    <a:pt x="327" y="0"/>
                    <a:pt x="294" y="5"/>
                    <a:pt x="261" y="15"/>
                  </a:cubicBezTo>
                  <a:cubicBezTo>
                    <a:pt x="94" y="71"/>
                    <a:pt x="0" y="239"/>
                    <a:pt x="38" y="425"/>
                  </a:cubicBezTo>
                  <a:cubicBezTo>
                    <a:pt x="168" y="910"/>
                    <a:pt x="280" y="1376"/>
                    <a:pt x="411" y="1860"/>
                  </a:cubicBezTo>
                  <a:cubicBezTo>
                    <a:pt x="455" y="2030"/>
                    <a:pt x="584" y="2103"/>
                    <a:pt x="717" y="2103"/>
                  </a:cubicBezTo>
                  <a:cubicBezTo>
                    <a:pt x="919" y="2103"/>
                    <a:pt x="1130" y="1933"/>
                    <a:pt x="1063" y="1674"/>
                  </a:cubicBezTo>
                  <a:cubicBezTo>
                    <a:pt x="932" y="1208"/>
                    <a:pt x="802" y="723"/>
                    <a:pt x="671" y="239"/>
                  </a:cubicBezTo>
                  <a:cubicBezTo>
                    <a:pt x="641" y="101"/>
                    <a:pt x="509" y="0"/>
                    <a:pt x="360" y="0"/>
                  </a:cubicBezTo>
                  <a:close/>
                </a:path>
              </a:pathLst>
            </a:custGeom>
            <a:solidFill>
              <a:srgbClr val="CC456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9" name="Google Shape;2432;p56">
              <a:extLst>
                <a:ext uri="{FF2B5EF4-FFF2-40B4-BE49-F238E27FC236}">
                  <a16:creationId xmlns:a16="http://schemas.microsoft.com/office/drawing/2014/main" id="{B1A90B0C-BBB3-4B80-8668-DF6D639E9CE2}"/>
                </a:ext>
              </a:extLst>
            </p:cNvPr>
            <p:cNvSpPr/>
            <p:nvPr/>
          </p:nvSpPr>
          <p:spPr>
            <a:xfrm>
              <a:off x="7348989" y="2568186"/>
              <a:ext cx="21707" cy="57250"/>
            </a:xfrm>
            <a:custGeom>
              <a:avLst/>
              <a:gdLst/>
              <a:ahLst/>
              <a:cxnLst/>
              <a:rect l="l" t="t" r="r" b="b"/>
              <a:pathLst>
                <a:path w="728" h="1920" extrusionOk="0">
                  <a:moveTo>
                    <a:pt x="336" y="0"/>
                  </a:moveTo>
                  <a:cubicBezTo>
                    <a:pt x="168" y="0"/>
                    <a:pt x="1" y="112"/>
                    <a:pt x="1" y="336"/>
                  </a:cubicBezTo>
                  <a:cubicBezTo>
                    <a:pt x="19" y="746"/>
                    <a:pt x="38" y="1174"/>
                    <a:pt x="56" y="1584"/>
                  </a:cubicBezTo>
                  <a:cubicBezTo>
                    <a:pt x="56" y="1771"/>
                    <a:pt x="206" y="1920"/>
                    <a:pt x="392" y="1920"/>
                  </a:cubicBezTo>
                  <a:cubicBezTo>
                    <a:pt x="578" y="1920"/>
                    <a:pt x="727" y="1771"/>
                    <a:pt x="727" y="1584"/>
                  </a:cubicBezTo>
                  <a:cubicBezTo>
                    <a:pt x="709" y="1174"/>
                    <a:pt x="690" y="746"/>
                    <a:pt x="672" y="336"/>
                  </a:cubicBezTo>
                  <a:cubicBezTo>
                    <a:pt x="672" y="112"/>
                    <a:pt x="504" y="0"/>
                    <a:pt x="336" y="0"/>
                  </a:cubicBezTo>
                  <a:close/>
                </a:path>
              </a:pathLst>
            </a:custGeom>
            <a:solidFill>
              <a:srgbClr val="CC456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0" name="Google Shape;2433;p56">
              <a:extLst>
                <a:ext uri="{FF2B5EF4-FFF2-40B4-BE49-F238E27FC236}">
                  <a16:creationId xmlns:a16="http://schemas.microsoft.com/office/drawing/2014/main" id="{28E3DA25-6A4E-4B37-A991-3E63D79D7379}"/>
                </a:ext>
              </a:extLst>
            </p:cNvPr>
            <p:cNvSpPr/>
            <p:nvPr/>
          </p:nvSpPr>
          <p:spPr>
            <a:xfrm>
              <a:off x="7391686" y="2574417"/>
              <a:ext cx="62378" cy="31398"/>
            </a:xfrm>
            <a:custGeom>
              <a:avLst/>
              <a:gdLst/>
              <a:ahLst/>
              <a:cxnLst/>
              <a:rect l="l" t="t" r="r" b="b"/>
              <a:pathLst>
                <a:path w="2092" h="1053" extrusionOk="0">
                  <a:moveTo>
                    <a:pt x="1724" y="0"/>
                  </a:moveTo>
                  <a:cubicBezTo>
                    <a:pt x="1691" y="0"/>
                    <a:pt x="1658" y="5"/>
                    <a:pt x="1625" y="15"/>
                  </a:cubicBezTo>
                  <a:lnTo>
                    <a:pt x="395" y="388"/>
                  </a:lnTo>
                  <a:cubicBezTo>
                    <a:pt x="0" y="491"/>
                    <a:pt x="112" y="1053"/>
                    <a:pt x="467" y="1053"/>
                  </a:cubicBezTo>
                  <a:cubicBezTo>
                    <a:pt x="497" y="1053"/>
                    <a:pt x="529" y="1049"/>
                    <a:pt x="563" y="1040"/>
                  </a:cubicBezTo>
                  <a:lnTo>
                    <a:pt x="1812" y="649"/>
                  </a:lnTo>
                  <a:cubicBezTo>
                    <a:pt x="1998" y="611"/>
                    <a:pt x="2091" y="425"/>
                    <a:pt x="2054" y="239"/>
                  </a:cubicBezTo>
                  <a:cubicBezTo>
                    <a:pt x="2008" y="101"/>
                    <a:pt x="1874" y="0"/>
                    <a:pt x="1724" y="0"/>
                  </a:cubicBezTo>
                  <a:close/>
                </a:path>
              </a:pathLst>
            </a:custGeom>
            <a:solidFill>
              <a:srgbClr val="CC456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1" name="Google Shape;2434;p56">
              <a:extLst>
                <a:ext uri="{FF2B5EF4-FFF2-40B4-BE49-F238E27FC236}">
                  <a16:creationId xmlns:a16="http://schemas.microsoft.com/office/drawing/2014/main" id="{CEE6F569-8128-4C90-8128-C20EC2EB3519}"/>
                </a:ext>
              </a:extLst>
            </p:cNvPr>
            <p:cNvSpPr/>
            <p:nvPr/>
          </p:nvSpPr>
          <p:spPr>
            <a:xfrm>
              <a:off x="6772159" y="1645636"/>
              <a:ext cx="604669" cy="698624"/>
            </a:xfrm>
            <a:custGeom>
              <a:avLst/>
              <a:gdLst/>
              <a:ahLst/>
              <a:cxnLst/>
              <a:rect l="l" t="t" r="r" b="b"/>
              <a:pathLst>
                <a:path w="20279" h="23430" extrusionOk="0">
                  <a:moveTo>
                    <a:pt x="9247" y="1"/>
                  </a:moveTo>
                  <a:cubicBezTo>
                    <a:pt x="9203" y="1"/>
                    <a:pt x="9158" y="1"/>
                    <a:pt x="9114" y="2"/>
                  </a:cubicBezTo>
                  <a:cubicBezTo>
                    <a:pt x="6244" y="114"/>
                    <a:pt x="3635" y="2052"/>
                    <a:pt x="2255" y="4568"/>
                  </a:cubicBezTo>
                  <a:cubicBezTo>
                    <a:pt x="895" y="7066"/>
                    <a:pt x="634" y="10066"/>
                    <a:pt x="1100" y="12881"/>
                  </a:cubicBezTo>
                  <a:cubicBezTo>
                    <a:pt x="1510" y="12974"/>
                    <a:pt x="2721" y="13403"/>
                    <a:pt x="3429" y="15024"/>
                  </a:cubicBezTo>
                  <a:lnTo>
                    <a:pt x="4268" y="16049"/>
                  </a:lnTo>
                  <a:lnTo>
                    <a:pt x="4827" y="15248"/>
                  </a:lnTo>
                  <a:cubicBezTo>
                    <a:pt x="4082" y="14800"/>
                    <a:pt x="3411" y="14260"/>
                    <a:pt x="2777" y="13664"/>
                  </a:cubicBezTo>
                  <a:cubicBezTo>
                    <a:pt x="0" y="10924"/>
                    <a:pt x="2330" y="6022"/>
                    <a:pt x="3075" y="4661"/>
                  </a:cubicBezTo>
                  <a:cubicBezTo>
                    <a:pt x="3448" y="4922"/>
                    <a:pt x="4921" y="5854"/>
                    <a:pt x="8313" y="6935"/>
                  </a:cubicBezTo>
                  <a:cubicBezTo>
                    <a:pt x="8313" y="6935"/>
                    <a:pt x="10083" y="5873"/>
                    <a:pt x="10792" y="4997"/>
                  </a:cubicBezTo>
                  <a:lnTo>
                    <a:pt x="10792" y="4997"/>
                  </a:lnTo>
                  <a:cubicBezTo>
                    <a:pt x="10791" y="4997"/>
                    <a:pt x="9860" y="7103"/>
                    <a:pt x="9580" y="7382"/>
                  </a:cubicBezTo>
                  <a:cubicBezTo>
                    <a:pt x="9580" y="7382"/>
                    <a:pt x="12916" y="8501"/>
                    <a:pt x="13886" y="8501"/>
                  </a:cubicBezTo>
                  <a:cubicBezTo>
                    <a:pt x="13886" y="8501"/>
                    <a:pt x="14780" y="7476"/>
                    <a:pt x="14985" y="6842"/>
                  </a:cubicBezTo>
                  <a:cubicBezTo>
                    <a:pt x="14985" y="6842"/>
                    <a:pt x="16066" y="8836"/>
                    <a:pt x="15824" y="10495"/>
                  </a:cubicBezTo>
                  <a:cubicBezTo>
                    <a:pt x="15805" y="10663"/>
                    <a:pt x="15768" y="10812"/>
                    <a:pt x="15712" y="10980"/>
                  </a:cubicBezTo>
                  <a:cubicBezTo>
                    <a:pt x="15843" y="10849"/>
                    <a:pt x="16010" y="10737"/>
                    <a:pt x="16178" y="10644"/>
                  </a:cubicBezTo>
                  <a:cubicBezTo>
                    <a:pt x="16372" y="10547"/>
                    <a:pt x="16612" y="10485"/>
                    <a:pt x="16839" y="10485"/>
                  </a:cubicBezTo>
                  <a:cubicBezTo>
                    <a:pt x="17048" y="10485"/>
                    <a:pt x="17247" y="10538"/>
                    <a:pt x="17390" y="10663"/>
                  </a:cubicBezTo>
                  <a:cubicBezTo>
                    <a:pt x="17669" y="10942"/>
                    <a:pt x="17669" y="11408"/>
                    <a:pt x="17557" y="11781"/>
                  </a:cubicBezTo>
                  <a:cubicBezTo>
                    <a:pt x="17334" y="12583"/>
                    <a:pt x="16793" y="13272"/>
                    <a:pt x="16048" y="13645"/>
                  </a:cubicBezTo>
                  <a:cubicBezTo>
                    <a:pt x="15754" y="13816"/>
                    <a:pt x="15420" y="13907"/>
                    <a:pt x="15082" y="13907"/>
                  </a:cubicBezTo>
                  <a:cubicBezTo>
                    <a:pt x="14906" y="13907"/>
                    <a:pt x="14729" y="13882"/>
                    <a:pt x="14557" y="13831"/>
                  </a:cubicBezTo>
                  <a:cubicBezTo>
                    <a:pt x="13960" y="14875"/>
                    <a:pt x="13233" y="15658"/>
                    <a:pt x="12450" y="16049"/>
                  </a:cubicBezTo>
                  <a:cubicBezTo>
                    <a:pt x="11710" y="16420"/>
                    <a:pt x="10756" y="16635"/>
                    <a:pt x="9688" y="16635"/>
                  </a:cubicBezTo>
                  <a:cubicBezTo>
                    <a:pt x="9143" y="16635"/>
                    <a:pt x="8569" y="16579"/>
                    <a:pt x="7977" y="16459"/>
                  </a:cubicBezTo>
                  <a:lnTo>
                    <a:pt x="7809" y="17633"/>
                  </a:lnTo>
                  <a:cubicBezTo>
                    <a:pt x="7934" y="17616"/>
                    <a:pt x="8058" y="17608"/>
                    <a:pt x="8182" y="17608"/>
                  </a:cubicBezTo>
                  <a:cubicBezTo>
                    <a:pt x="9780" y="17608"/>
                    <a:pt x="11258" y="18957"/>
                    <a:pt x="11258" y="18957"/>
                  </a:cubicBezTo>
                  <a:cubicBezTo>
                    <a:pt x="11258" y="18957"/>
                    <a:pt x="11202" y="19087"/>
                    <a:pt x="11053" y="19460"/>
                  </a:cubicBezTo>
                  <a:lnTo>
                    <a:pt x="11090" y="19479"/>
                  </a:lnTo>
                  <a:cubicBezTo>
                    <a:pt x="13065" y="20299"/>
                    <a:pt x="14575" y="21864"/>
                    <a:pt x="16066" y="23430"/>
                  </a:cubicBezTo>
                  <a:cubicBezTo>
                    <a:pt x="18731" y="21790"/>
                    <a:pt x="20278" y="18808"/>
                    <a:pt x="20092" y="15676"/>
                  </a:cubicBezTo>
                  <a:cubicBezTo>
                    <a:pt x="19943" y="13496"/>
                    <a:pt x="18937" y="11483"/>
                    <a:pt x="18321" y="9395"/>
                  </a:cubicBezTo>
                  <a:cubicBezTo>
                    <a:pt x="17949" y="8091"/>
                    <a:pt x="17725" y="6767"/>
                    <a:pt x="17296" y="5481"/>
                  </a:cubicBezTo>
                  <a:cubicBezTo>
                    <a:pt x="16886" y="4195"/>
                    <a:pt x="16253" y="2947"/>
                    <a:pt x="15246" y="2052"/>
                  </a:cubicBezTo>
                  <a:cubicBezTo>
                    <a:pt x="14650" y="1567"/>
                    <a:pt x="13960" y="1157"/>
                    <a:pt x="13233" y="859"/>
                  </a:cubicBezTo>
                  <a:cubicBezTo>
                    <a:pt x="11987" y="281"/>
                    <a:pt x="10619" y="1"/>
                    <a:pt x="9247" y="1"/>
                  </a:cubicBezTo>
                  <a:close/>
                </a:path>
              </a:pathLst>
            </a:custGeom>
            <a:solidFill>
              <a:srgbClr val="B04B6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2" name="Google Shape;2435;p56">
              <a:extLst>
                <a:ext uri="{FF2B5EF4-FFF2-40B4-BE49-F238E27FC236}">
                  <a16:creationId xmlns:a16="http://schemas.microsoft.com/office/drawing/2014/main" id="{0229765F-93CC-4A0E-8012-B67CDD4A7B86}"/>
                </a:ext>
              </a:extLst>
            </p:cNvPr>
            <p:cNvSpPr/>
            <p:nvPr/>
          </p:nvSpPr>
          <p:spPr>
            <a:xfrm>
              <a:off x="6772159" y="1784610"/>
              <a:ext cx="527978" cy="357214"/>
            </a:xfrm>
            <a:custGeom>
              <a:avLst/>
              <a:gdLst/>
              <a:ahLst/>
              <a:cxnLst/>
              <a:rect l="l" t="t" r="r" b="b"/>
              <a:pathLst>
                <a:path w="17707" h="11980" extrusionOk="0">
                  <a:moveTo>
                    <a:pt x="3075" y="0"/>
                  </a:moveTo>
                  <a:cubicBezTo>
                    <a:pt x="2311" y="1379"/>
                    <a:pt x="0" y="6263"/>
                    <a:pt x="2777" y="9003"/>
                  </a:cubicBezTo>
                  <a:cubicBezTo>
                    <a:pt x="3411" y="9599"/>
                    <a:pt x="4082" y="10139"/>
                    <a:pt x="4827" y="10587"/>
                  </a:cubicBezTo>
                  <a:cubicBezTo>
                    <a:pt x="5815" y="11165"/>
                    <a:pt x="6878" y="11575"/>
                    <a:pt x="7977" y="11817"/>
                  </a:cubicBezTo>
                  <a:cubicBezTo>
                    <a:pt x="8554" y="11927"/>
                    <a:pt x="9116" y="11979"/>
                    <a:pt x="9650" y="11979"/>
                  </a:cubicBezTo>
                  <a:cubicBezTo>
                    <a:pt x="10740" y="11979"/>
                    <a:pt x="11713" y="11763"/>
                    <a:pt x="12450" y="11388"/>
                  </a:cubicBezTo>
                  <a:cubicBezTo>
                    <a:pt x="13233" y="10997"/>
                    <a:pt x="13960" y="10214"/>
                    <a:pt x="14557" y="9189"/>
                  </a:cubicBezTo>
                  <a:cubicBezTo>
                    <a:pt x="14722" y="9232"/>
                    <a:pt x="14891" y="9252"/>
                    <a:pt x="15060" y="9252"/>
                  </a:cubicBezTo>
                  <a:cubicBezTo>
                    <a:pt x="15406" y="9252"/>
                    <a:pt x="15753" y="9165"/>
                    <a:pt x="16066" y="9003"/>
                  </a:cubicBezTo>
                  <a:cubicBezTo>
                    <a:pt x="16793" y="8611"/>
                    <a:pt x="17352" y="7940"/>
                    <a:pt x="17576" y="7139"/>
                  </a:cubicBezTo>
                  <a:lnTo>
                    <a:pt x="17557" y="7139"/>
                  </a:lnTo>
                  <a:cubicBezTo>
                    <a:pt x="17669" y="6747"/>
                    <a:pt x="17706" y="6300"/>
                    <a:pt x="17390" y="6020"/>
                  </a:cubicBezTo>
                  <a:cubicBezTo>
                    <a:pt x="17240" y="5879"/>
                    <a:pt x="17044" y="5822"/>
                    <a:pt x="16840" y="5822"/>
                  </a:cubicBezTo>
                  <a:cubicBezTo>
                    <a:pt x="16613" y="5822"/>
                    <a:pt x="16375" y="5894"/>
                    <a:pt x="16178" y="6002"/>
                  </a:cubicBezTo>
                  <a:cubicBezTo>
                    <a:pt x="16010" y="6076"/>
                    <a:pt x="15861" y="6188"/>
                    <a:pt x="15712" y="6319"/>
                  </a:cubicBezTo>
                  <a:cubicBezTo>
                    <a:pt x="15749" y="6151"/>
                    <a:pt x="15787" y="6002"/>
                    <a:pt x="15824" y="5834"/>
                  </a:cubicBezTo>
                  <a:cubicBezTo>
                    <a:pt x="16066" y="4194"/>
                    <a:pt x="14985" y="2181"/>
                    <a:pt x="14985" y="2181"/>
                  </a:cubicBezTo>
                  <a:cubicBezTo>
                    <a:pt x="14780" y="2815"/>
                    <a:pt x="13886" y="3840"/>
                    <a:pt x="13886" y="3840"/>
                  </a:cubicBezTo>
                  <a:cubicBezTo>
                    <a:pt x="12916" y="3840"/>
                    <a:pt x="9580" y="2721"/>
                    <a:pt x="9580" y="2721"/>
                  </a:cubicBezTo>
                  <a:cubicBezTo>
                    <a:pt x="9860" y="2442"/>
                    <a:pt x="10791" y="336"/>
                    <a:pt x="10792" y="336"/>
                  </a:cubicBezTo>
                  <a:lnTo>
                    <a:pt x="10792" y="336"/>
                  </a:lnTo>
                  <a:cubicBezTo>
                    <a:pt x="10083" y="1212"/>
                    <a:pt x="8313" y="2274"/>
                    <a:pt x="8313" y="2274"/>
                  </a:cubicBezTo>
                  <a:cubicBezTo>
                    <a:pt x="4921" y="1193"/>
                    <a:pt x="3448" y="261"/>
                    <a:pt x="3075" y="0"/>
                  </a:cubicBezTo>
                  <a:close/>
                </a:path>
              </a:pathLst>
            </a:custGeom>
            <a:solidFill>
              <a:srgbClr val="F9CB9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3" name="Google Shape;2436;p56">
              <a:extLst>
                <a:ext uri="{FF2B5EF4-FFF2-40B4-BE49-F238E27FC236}">
                  <a16:creationId xmlns:a16="http://schemas.microsoft.com/office/drawing/2014/main" id="{1BCDA4AE-0D35-4492-988F-91D078752053}"/>
                </a:ext>
              </a:extLst>
            </p:cNvPr>
            <p:cNvSpPr/>
            <p:nvPr/>
          </p:nvSpPr>
          <p:spPr>
            <a:xfrm>
              <a:off x="6964982" y="2010291"/>
              <a:ext cx="115632" cy="77764"/>
            </a:xfrm>
            <a:custGeom>
              <a:avLst/>
              <a:gdLst/>
              <a:ahLst/>
              <a:cxnLst/>
              <a:rect l="l" t="t" r="r" b="b"/>
              <a:pathLst>
                <a:path w="3878" h="2608" extrusionOk="0">
                  <a:moveTo>
                    <a:pt x="3060" y="1"/>
                  </a:moveTo>
                  <a:cubicBezTo>
                    <a:pt x="2923" y="1"/>
                    <a:pt x="2785" y="24"/>
                    <a:pt x="2647" y="73"/>
                  </a:cubicBezTo>
                  <a:lnTo>
                    <a:pt x="1771" y="278"/>
                  </a:lnTo>
                  <a:lnTo>
                    <a:pt x="1771" y="259"/>
                  </a:lnTo>
                  <a:cubicBezTo>
                    <a:pt x="1622" y="278"/>
                    <a:pt x="1473" y="297"/>
                    <a:pt x="1324" y="334"/>
                  </a:cubicBezTo>
                  <a:cubicBezTo>
                    <a:pt x="1044" y="371"/>
                    <a:pt x="783" y="464"/>
                    <a:pt x="541" y="595"/>
                  </a:cubicBezTo>
                  <a:cubicBezTo>
                    <a:pt x="299" y="744"/>
                    <a:pt x="131" y="986"/>
                    <a:pt x="56" y="1247"/>
                  </a:cubicBezTo>
                  <a:cubicBezTo>
                    <a:pt x="1" y="1564"/>
                    <a:pt x="112" y="1881"/>
                    <a:pt x="317" y="2105"/>
                  </a:cubicBezTo>
                  <a:cubicBezTo>
                    <a:pt x="541" y="2328"/>
                    <a:pt x="821" y="2477"/>
                    <a:pt x="1119" y="2533"/>
                  </a:cubicBezTo>
                  <a:cubicBezTo>
                    <a:pt x="1249" y="2570"/>
                    <a:pt x="1380" y="2589"/>
                    <a:pt x="1529" y="2608"/>
                  </a:cubicBezTo>
                  <a:cubicBezTo>
                    <a:pt x="1547" y="2049"/>
                    <a:pt x="1846" y="1545"/>
                    <a:pt x="2330" y="1266"/>
                  </a:cubicBezTo>
                  <a:cubicBezTo>
                    <a:pt x="2749" y="1015"/>
                    <a:pt x="3228" y="869"/>
                    <a:pt x="3713" y="869"/>
                  </a:cubicBezTo>
                  <a:cubicBezTo>
                    <a:pt x="3767" y="869"/>
                    <a:pt x="3822" y="871"/>
                    <a:pt x="3877" y="874"/>
                  </a:cubicBezTo>
                  <a:cubicBezTo>
                    <a:pt x="3877" y="837"/>
                    <a:pt x="3877" y="800"/>
                    <a:pt x="3877" y="763"/>
                  </a:cubicBezTo>
                  <a:cubicBezTo>
                    <a:pt x="3877" y="464"/>
                    <a:pt x="3710" y="185"/>
                    <a:pt x="3430" y="54"/>
                  </a:cubicBezTo>
                  <a:cubicBezTo>
                    <a:pt x="3307" y="19"/>
                    <a:pt x="3184" y="1"/>
                    <a:pt x="3060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4" name="Google Shape;2437;p56">
              <a:extLst>
                <a:ext uri="{FF2B5EF4-FFF2-40B4-BE49-F238E27FC236}">
                  <a16:creationId xmlns:a16="http://schemas.microsoft.com/office/drawing/2014/main" id="{1ED9B60F-98B5-4627-94CA-C20530419D3E}"/>
                </a:ext>
              </a:extLst>
            </p:cNvPr>
            <p:cNvSpPr/>
            <p:nvPr/>
          </p:nvSpPr>
          <p:spPr>
            <a:xfrm>
              <a:off x="7010005" y="2036290"/>
              <a:ext cx="70608" cy="51912"/>
            </a:xfrm>
            <a:custGeom>
              <a:avLst/>
              <a:gdLst/>
              <a:ahLst/>
              <a:cxnLst/>
              <a:rect l="l" t="t" r="r" b="b"/>
              <a:pathLst>
                <a:path w="2368" h="1741" extrusionOk="0">
                  <a:moveTo>
                    <a:pt x="2266" y="1"/>
                  </a:moveTo>
                  <a:cubicBezTo>
                    <a:pt x="1759" y="1"/>
                    <a:pt x="1256" y="132"/>
                    <a:pt x="802" y="394"/>
                  </a:cubicBezTo>
                  <a:cubicBezTo>
                    <a:pt x="336" y="692"/>
                    <a:pt x="37" y="1177"/>
                    <a:pt x="0" y="1736"/>
                  </a:cubicBezTo>
                  <a:cubicBezTo>
                    <a:pt x="56" y="1739"/>
                    <a:pt x="112" y="1740"/>
                    <a:pt x="167" y="1740"/>
                  </a:cubicBezTo>
                  <a:cubicBezTo>
                    <a:pt x="460" y="1740"/>
                    <a:pt x="740" y="1696"/>
                    <a:pt x="1007" y="1587"/>
                  </a:cubicBezTo>
                  <a:cubicBezTo>
                    <a:pt x="1454" y="1419"/>
                    <a:pt x="1845" y="1102"/>
                    <a:pt x="2106" y="711"/>
                  </a:cubicBezTo>
                  <a:cubicBezTo>
                    <a:pt x="2255" y="506"/>
                    <a:pt x="2349" y="263"/>
                    <a:pt x="2367" y="2"/>
                  </a:cubicBezTo>
                  <a:cubicBezTo>
                    <a:pt x="2333" y="1"/>
                    <a:pt x="2300" y="1"/>
                    <a:pt x="2266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5" name="Google Shape;2438;p56">
              <a:extLst>
                <a:ext uri="{FF2B5EF4-FFF2-40B4-BE49-F238E27FC236}">
                  <a16:creationId xmlns:a16="http://schemas.microsoft.com/office/drawing/2014/main" id="{19E2FE2A-4C40-49A3-81CE-FD85FF137538}"/>
                </a:ext>
              </a:extLst>
            </p:cNvPr>
            <p:cNvSpPr/>
            <p:nvPr/>
          </p:nvSpPr>
          <p:spPr>
            <a:xfrm>
              <a:off x="6926072" y="1803424"/>
              <a:ext cx="63392" cy="25971"/>
            </a:xfrm>
            <a:custGeom>
              <a:avLst/>
              <a:gdLst/>
              <a:ahLst/>
              <a:cxnLst/>
              <a:rect l="l" t="t" r="r" b="b"/>
              <a:pathLst>
                <a:path w="2126" h="871" extrusionOk="0">
                  <a:moveTo>
                    <a:pt x="896" y="1"/>
                  </a:moveTo>
                  <a:cubicBezTo>
                    <a:pt x="682" y="1"/>
                    <a:pt x="468" y="32"/>
                    <a:pt x="262" y="96"/>
                  </a:cubicBezTo>
                  <a:cubicBezTo>
                    <a:pt x="94" y="152"/>
                    <a:pt x="1" y="357"/>
                    <a:pt x="75" y="525"/>
                  </a:cubicBezTo>
                  <a:cubicBezTo>
                    <a:pt x="135" y="660"/>
                    <a:pt x="267" y="746"/>
                    <a:pt x="404" y="746"/>
                  </a:cubicBezTo>
                  <a:cubicBezTo>
                    <a:pt x="437" y="746"/>
                    <a:pt x="471" y="741"/>
                    <a:pt x="504" y="730"/>
                  </a:cubicBezTo>
                  <a:lnTo>
                    <a:pt x="541" y="730"/>
                  </a:lnTo>
                  <a:lnTo>
                    <a:pt x="616" y="711"/>
                  </a:lnTo>
                  <a:cubicBezTo>
                    <a:pt x="672" y="711"/>
                    <a:pt x="728" y="693"/>
                    <a:pt x="784" y="693"/>
                  </a:cubicBezTo>
                  <a:lnTo>
                    <a:pt x="970" y="693"/>
                  </a:lnTo>
                  <a:cubicBezTo>
                    <a:pt x="979" y="683"/>
                    <a:pt x="993" y="679"/>
                    <a:pt x="1007" y="679"/>
                  </a:cubicBezTo>
                  <a:cubicBezTo>
                    <a:pt x="1021" y="679"/>
                    <a:pt x="1035" y="683"/>
                    <a:pt x="1045" y="693"/>
                  </a:cubicBezTo>
                  <a:cubicBezTo>
                    <a:pt x="1100" y="693"/>
                    <a:pt x="1156" y="693"/>
                    <a:pt x="1194" y="711"/>
                  </a:cubicBezTo>
                  <a:cubicBezTo>
                    <a:pt x="1250" y="711"/>
                    <a:pt x="1306" y="730"/>
                    <a:pt x="1361" y="748"/>
                  </a:cubicBezTo>
                  <a:lnTo>
                    <a:pt x="1380" y="748"/>
                  </a:lnTo>
                  <a:lnTo>
                    <a:pt x="1455" y="767"/>
                  </a:lnTo>
                  <a:cubicBezTo>
                    <a:pt x="1511" y="804"/>
                    <a:pt x="1566" y="823"/>
                    <a:pt x="1622" y="842"/>
                  </a:cubicBezTo>
                  <a:cubicBezTo>
                    <a:pt x="1666" y="861"/>
                    <a:pt x="1712" y="871"/>
                    <a:pt x="1757" y="871"/>
                  </a:cubicBezTo>
                  <a:cubicBezTo>
                    <a:pt x="1882" y="871"/>
                    <a:pt x="2001" y="798"/>
                    <a:pt x="2070" y="674"/>
                  </a:cubicBezTo>
                  <a:cubicBezTo>
                    <a:pt x="2126" y="506"/>
                    <a:pt x="2051" y="320"/>
                    <a:pt x="1902" y="227"/>
                  </a:cubicBezTo>
                  <a:lnTo>
                    <a:pt x="1902" y="245"/>
                  </a:lnTo>
                  <a:cubicBezTo>
                    <a:pt x="1590" y="84"/>
                    <a:pt x="1243" y="1"/>
                    <a:pt x="896" y="1"/>
                  </a:cubicBezTo>
                  <a:close/>
                </a:path>
              </a:pathLst>
            </a:custGeom>
            <a:solidFill>
              <a:srgbClr val="B04B6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6" name="Google Shape;2439;p56">
              <a:extLst>
                <a:ext uri="{FF2B5EF4-FFF2-40B4-BE49-F238E27FC236}">
                  <a16:creationId xmlns:a16="http://schemas.microsoft.com/office/drawing/2014/main" id="{1D3AD9FA-DCF7-4B27-8192-F471CEBA1CC4}"/>
                </a:ext>
              </a:extLst>
            </p:cNvPr>
            <p:cNvSpPr/>
            <p:nvPr/>
          </p:nvSpPr>
          <p:spPr>
            <a:xfrm>
              <a:off x="7092239" y="1867202"/>
              <a:ext cx="64316" cy="47499"/>
            </a:xfrm>
            <a:custGeom>
              <a:avLst/>
              <a:gdLst/>
              <a:ahLst/>
              <a:cxnLst/>
              <a:rect l="l" t="t" r="r" b="b"/>
              <a:pathLst>
                <a:path w="2157" h="1593" extrusionOk="0">
                  <a:moveTo>
                    <a:pt x="848" y="900"/>
                  </a:moveTo>
                  <a:cubicBezTo>
                    <a:pt x="848" y="900"/>
                    <a:pt x="858" y="908"/>
                    <a:pt x="871" y="917"/>
                  </a:cubicBezTo>
                  <a:lnTo>
                    <a:pt x="871" y="917"/>
                  </a:lnTo>
                  <a:cubicBezTo>
                    <a:pt x="855" y="904"/>
                    <a:pt x="848" y="900"/>
                    <a:pt x="848" y="900"/>
                  </a:cubicBezTo>
                  <a:close/>
                  <a:moveTo>
                    <a:pt x="347" y="1"/>
                  </a:moveTo>
                  <a:cubicBezTo>
                    <a:pt x="187" y="1"/>
                    <a:pt x="52" y="122"/>
                    <a:pt x="19" y="287"/>
                  </a:cubicBezTo>
                  <a:cubicBezTo>
                    <a:pt x="1" y="455"/>
                    <a:pt x="113" y="622"/>
                    <a:pt x="299" y="660"/>
                  </a:cubicBezTo>
                  <a:lnTo>
                    <a:pt x="355" y="678"/>
                  </a:lnTo>
                  <a:lnTo>
                    <a:pt x="448" y="697"/>
                  </a:lnTo>
                  <a:cubicBezTo>
                    <a:pt x="504" y="734"/>
                    <a:pt x="578" y="753"/>
                    <a:pt x="634" y="790"/>
                  </a:cubicBezTo>
                  <a:cubicBezTo>
                    <a:pt x="690" y="809"/>
                    <a:pt x="746" y="846"/>
                    <a:pt x="802" y="865"/>
                  </a:cubicBezTo>
                  <a:cubicBezTo>
                    <a:pt x="820" y="883"/>
                    <a:pt x="856" y="901"/>
                    <a:pt x="875" y="919"/>
                  </a:cubicBezTo>
                  <a:lnTo>
                    <a:pt x="875" y="919"/>
                  </a:lnTo>
                  <a:cubicBezTo>
                    <a:pt x="874" y="918"/>
                    <a:pt x="873" y="917"/>
                    <a:pt x="871" y="917"/>
                  </a:cubicBezTo>
                  <a:lnTo>
                    <a:pt x="871" y="917"/>
                  </a:lnTo>
                  <a:cubicBezTo>
                    <a:pt x="873" y="918"/>
                    <a:pt x="875" y="919"/>
                    <a:pt x="877" y="921"/>
                  </a:cubicBezTo>
                  <a:cubicBezTo>
                    <a:pt x="876" y="920"/>
                    <a:pt x="876" y="920"/>
                    <a:pt x="875" y="919"/>
                  </a:cubicBezTo>
                  <a:lnTo>
                    <a:pt x="875" y="919"/>
                  </a:lnTo>
                  <a:cubicBezTo>
                    <a:pt x="890" y="929"/>
                    <a:pt x="907" y="939"/>
                    <a:pt x="914" y="939"/>
                  </a:cubicBezTo>
                  <a:cubicBezTo>
                    <a:pt x="1026" y="1014"/>
                    <a:pt x="1119" y="1088"/>
                    <a:pt x="1212" y="1182"/>
                  </a:cubicBezTo>
                  <a:lnTo>
                    <a:pt x="1287" y="1237"/>
                  </a:lnTo>
                  <a:lnTo>
                    <a:pt x="1305" y="1275"/>
                  </a:lnTo>
                  <a:cubicBezTo>
                    <a:pt x="1361" y="1331"/>
                    <a:pt x="1399" y="1387"/>
                    <a:pt x="1454" y="1461"/>
                  </a:cubicBezTo>
                  <a:cubicBezTo>
                    <a:pt x="1526" y="1554"/>
                    <a:pt x="1617" y="1592"/>
                    <a:pt x="1705" y="1592"/>
                  </a:cubicBezTo>
                  <a:cubicBezTo>
                    <a:pt x="1938" y="1592"/>
                    <a:pt x="2157" y="1326"/>
                    <a:pt x="1995" y="1070"/>
                  </a:cubicBezTo>
                  <a:cubicBezTo>
                    <a:pt x="1604" y="529"/>
                    <a:pt x="1044" y="156"/>
                    <a:pt x="411" y="7"/>
                  </a:cubicBezTo>
                  <a:cubicBezTo>
                    <a:pt x="389" y="3"/>
                    <a:pt x="368" y="1"/>
                    <a:pt x="347" y="1"/>
                  </a:cubicBezTo>
                  <a:close/>
                </a:path>
              </a:pathLst>
            </a:custGeom>
            <a:solidFill>
              <a:srgbClr val="B04B6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7" name="Google Shape;2440;p56">
              <a:extLst>
                <a:ext uri="{FF2B5EF4-FFF2-40B4-BE49-F238E27FC236}">
                  <a16:creationId xmlns:a16="http://schemas.microsoft.com/office/drawing/2014/main" id="{34A0E6A5-E12D-4569-85AF-7ACA292FBB61}"/>
                </a:ext>
              </a:extLst>
            </p:cNvPr>
            <p:cNvSpPr/>
            <p:nvPr/>
          </p:nvSpPr>
          <p:spPr>
            <a:xfrm>
              <a:off x="6966085" y="1909630"/>
              <a:ext cx="67835" cy="55848"/>
            </a:xfrm>
            <a:custGeom>
              <a:avLst/>
              <a:gdLst/>
              <a:ahLst/>
              <a:cxnLst/>
              <a:rect l="l" t="t" r="r" b="b"/>
              <a:pathLst>
                <a:path w="2275" h="1873" extrusionOk="0">
                  <a:moveTo>
                    <a:pt x="2014" y="1"/>
                  </a:moveTo>
                  <a:cubicBezTo>
                    <a:pt x="1734" y="131"/>
                    <a:pt x="1436" y="225"/>
                    <a:pt x="1119" y="299"/>
                  </a:cubicBezTo>
                  <a:cubicBezTo>
                    <a:pt x="877" y="336"/>
                    <a:pt x="616" y="411"/>
                    <a:pt x="392" y="523"/>
                  </a:cubicBezTo>
                  <a:cubicBezTo>
                    <a:pt x="150" y="653"/>
                    <a:pt x="1" y="896"/>
                    <a:pt x="19" y="1175"/>
                  </a:cubicBezTo>
                  <a:cubicBezTo>
                    <a:pt x="57" y="1473"/>
                    <a:pt x="392" y="1641"/>
                    <a:pt x="672" y="1734"/>
                  </a:cubicBezTo>
                  <a:cubicBezTo>
                    <a:pt x="933" y="1809"/>
                    <a:pt x="1194" y="1865"/>
                    <a:pt x="1473" y="1865"/>
                  </a:cubicBezTo>
                  <a:cubicBezTo>
                    <a:pt x="1501" y="1870"/>
                    <a:pt x="1529" y="1872"/>
                    <a:pt x="1559" y="1872"/>
                  </a:cubicBezTo>
                  <a:cubicBezTo>
                    <a:pt x="1630" y="1872"/>
                    <a:pt x="1706" y="1859"/>
                    <a:pt x="1771" y="1846"/>
                  </a:cubicBezTo>
                  <a:cubicBezTo>
                    <a:pt x="2014" y="1753"/>
                    <a:pt x="2126" y="1455"/>
                    <a:pt x="2181" y="1194"/>
                  </a:cubicBezTo>
                  <a:cubicBezTo>
                    <a:pt x="2275" y="802"/>
                    <a:pt x="2237" y="374"/>
                    <a:pt x="2032" y="1"/>
                  </a:cubicBezTo>
                  <a:close/>
                </a:path>
              </a:pathLst>
            </a:custGeom>
            <a:solidFill>
              <a:srgbClr val="F6B26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8" name="Google Shape;2441;p56">
              <a:extLst>
                <a:ext uri="{FF2B5EF4-FFF2-40B4-BE49-F238E27FC236}">
                  <a16:creationId xmlns:a16="http://schemas.microsoft.com/office/drawing/2014/main" id="{883AAE30-BCC5-4258-A9F0-F2A296ED9CCB}"/>
                </a:ext>
              </a:extLst>
            </p:cNvPr>
            <p:cNvSpPr/>
            <p:nvPr/>
          </p:nvSpPr>
          <p:spPr>
            <a:xfrm>
              <a:off x="7102794" y="1929727"/>
              <a:ext cx="27820" cy="34350"/>
            </a:xfrm>
            <a:custGeom>
              <a:avLst/>
              <a:gdLst/>
              <a:ahLst/>
              <a:cxnLst/>
              <a:rect l="l" t="t" r="r" b="b"/>
              <a:pathLst>
                <a:path w="933" h="1152" extrusionOk="0">
                  <a:moveTo>
                    <a:pt x="604" y="0"/>
                  </a:moveTo>
                  <a:cubicBezTo>
                    <a:pt x="434" y="0"/>
                    <a:pt x="242" y="173"/>
                    <a:pt x="131" y="427"/>
                  </a:cubicBezTo>
                  <a:cubicBezTo>
                    <a:pt x="1" y="743"/>
                    <a:pt x="38" y="1060"/>
                    <a:pt x="224" y="1135"/>
                  </a:cubicBezTo>
                  <a:cubicBezTo>
                    <a:pt x="252" y="1146"/>
                    <a:pt x="282" y="1151"/>
                    <a:pt x="312" y="1151"/>
                  </a:cubicBezTo>
                  <a:cubicBezTo>
                    <a:pt x="486" y="1151"/>
                    <a:pt x="691" y="978"/>
                    <a:pt x="802" y="725"/>
                  </a:cubicBezTo>
                  <a:cubicBezTo>
                    <a:pt x="933" y="408"/>
                    <a:pt x="877" y="91"/>
                    <a:pt x="690" y="16"/>
                  </a:cubicBezTo>
                  <a:cubicBezTo>
                    <a:pt x="663" y="5"/>
                    <a:pt x="634" y="0"/>
                    <a:pt x="604" y="0"/>
                  </a:cubicBezTo>
                  <a:close/>
                </a:path>
              </a:pathLst>
            </a:custGeom>
            <a:solidFill>
              <a:srgbClr val="22292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9" name="Google Shape;2442;p56">
              <a:extLst>
                <a:ext uri="{FF2B5EF4-FFF2-40B4-BE49-F238E27FC236}">
                  <a16:creationId xmlns:a16="http://schemas.microsoft.com/office/drawing/2014/main" id="{FBC2B694-DBC6-4143-B6F1-953F376492D5}"/>
                </a:ext>
              </a:extLst>
            </p:cNvPr>
            <p:cNvSpPr/>
            <p:nvPr/>
          </p:nvSpPr>
          <p:spPr>
            <a:xfrm>
              <a:off x="6913310" y="1855812"/>
              <a:ext cx="27820" cy="34558"/>
            </a:xfrm>
            <a:custGeom>
              <a:avLst/>
              <a:gdLst/>
              <a:ahLst/>
              <a:cxnLst/>
              <a:rect l="l" t="t" r="r" b="b"/>
              <a:pathLst>
                <a:path w="933" h="1159" extrusionOk="0">
                  <a:moveTo>
                    <a:pt x="621" y="0"/>
                  </a:moveTo>
                  <a:cubicBezTo>
                    <a:pt x="447" y="0"/>
                    <a:pt x="242" y="175"/>
                    <a:pt x="131" y="445"/>
                  </a:cubicBezTo>
                  <a:cubicBezTo>
                    <a:pt x="0" y="743"/>
                    <a:pt x="37" y="1060"/>
                    <a:pt x="224" y="1135"/>
                  </a:cubicBezTo>
                  <a:cubicBezTo>
                    <a:pt x="256" y="1151"/>
                    <a:pt x="291" y="1159"/>
                    <a:pt x="327" y="1159"/>
                  </a:cubicBezTo>
                  <a:cubicBezTo>
                    <a:pt x="497" y="1159"/>
                    <a:pt x="694" y="986"/>
                    <a:pt x="802" y="725"/>
                  </a:cubicBezTo>
                  <a:cubicBezTo>
                    <a:pt x="932" y="408"/>
                    <a:pt x="876" y="110"/>
                    <a:pt x="708" y="17"/>
                  </a:cubicBezTo>
                  <a:cubicBezTo>
                    <a:pt x="681" y="6"/>
                    <a:pt x="651" y="0"/>
                    <a:pt x="621" y="0"/>
                  </a:cubicBezTo>
                  <a:close/>
                </a:path>
              </a:pathLst>
            </a:custGeom>
            <a:solidFill>
              <a:srgbClr val="22292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0" name="Google Shape;2443;p56">
              <a:extLst>
                <a:ext uri="{FF2B5EF4-FFF2-40B4-BE49-F238E27FC236}">
                  <a16:creationId xmlns:a16="http://schemas.microsoft.com/office/drawing/2014/main" id="{1B847E14-9C83-43A7-BECA-8DBFE2EA6143}"/>
                </a:ext>
              </a:extLst>
            </p:cNvPr>
            <p:cNvSpPr/>
            <p:nvPr/>
          </p:nvSpPr>
          <p:spPr>
            <a:xfrm>
              <a:off x="6638760" y="2029135"/>
              <a:ext cx="235678" cy="405369"/>
            </a:xfrm>
            <a:custGeom>
              <a:avLst/>
              <a:gdLst/>
              <a:ahLst/>
              <a:cxnLst/>
              <a:rect l="l" t="t" r="r" b="b"/>
              <a:pathLst>
                <a:path w="7904" h="13595" extrusionOk="0">
                  <a:moveTo>
                    <a:pt x="5443" y="0"/>
                  </a:moveTo>
                  <a:cubicBezTo>
                    <a:pt x="4101" y="1957"/>
                    <a:pt x="2946" y="4007"/>
                    <a:pt x="1939" y="6151"/>
                  </a:cubicBezTo>
                  <a:cubicBezTo>
                    <a:pt x="318" y="9767"/>
                    <a:pt x="1" y="12227"/>
                    <a:pt x="448" y="13177"/>
                  </a:cubicBezTo>
                  <a:cubicBezTo>
                    <a:pt x="523" y="13364"/>
                    <a:pt x="672" y="13531"/>
                    <a:pt x="877" y="13587"/>
                  </a:cubicBezTo>
                  <a:cubicBezTo>
                    <a:pt x="903" y="13592"/>
                    <a:pt x="930" y="13594"/>
                    <a:pt x="956" y="13594"/>
                  </a:cubicBezTo>
                  <a:cubicBezTo>
                    <a:pt x="1040" y="13594"/>
                    <a:pt x="1123" y="13570"/>
                    <a:pt x="1194" y="13513"/>
                  </a:cubicBezTo>
                  <a:lnTo>
                    <a:pt x="1212" y="13513"/>
                  </a:lnTo>
                  <a:cubicBezTo>
                    <a:pt x="1995" y="12991"/>
                    <a:pt x="2629" y="9953"/>
                    <a:pt x="3561" y="7884"/>
                  </a:cubicBezTo>
                  <a:cubicBezTo>
                    <a:pt x="4623" y="5554"/>
                    <a:pt x="7903" y="2162"/>
                    <a:pt x="7903" y="2162"/>
                  </a:cubicBezTo>
                  <a:cubicBezTo>
                    <a:pt x="7214" y="541"/>
                    <a:pt x="5984" y="112"/>
                    <a:pt x="5574" y="19"/>
                  </a:cubicBezTo>
                  <a:cubicBezTo>
                    <a:pt x="5499" y="0"/>
                    <a:pt x="5443" y="0"/>
                    <a:pt x="5443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pic>
        <p:nvPicPr>
          <p:cNvPr id="153" name="Image 34">
            <a:extLst>
              <a:ext uri="{FF2B5EF4-FFF2-40B4-BE49-F238E27FC236}">
                <a16:creationId xmlns:a16="http://schemas.microsoft.com/office/drawing/2014/main" id="{23C06A16-3B40-4089-BDF5-0A3C76676841}"/>
              </a:ext>
            </a:extLst>
          </p:cNvPr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320589" y="596936"/>
            <a:ext cx="910947" cy="8740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380567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4" name="Google Shape;1964;p49"/>
          <p:cNvSpPr txBox="1">
            <a:spLocks noGrp="1"/>
          </p:cNvSpPr>
          <p:nvPr>
            <p:ph type="subTitle" idx="1"/>
          </p:nvPr>
        </p:nvSpPr>
        <p:spPr>
          <a:xfrm>
            <a:off x="1344160" y="407542"/>
            <a:ext cx="7892261" cy="4126326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69900" indent="-342900">
              <a:buFont typeface="Wingdings" panose="05000000000000000000" pitchFamily="2" charset="2"/>
              <a:buChar char="q"/>
            </a:pPr>
            <a:r>
              <a:rPr lang="ro-RO" dirty="0"/>
              <a:t>	</a:t>
            </a:r>
            <a:r>
              <a:rPr lang="en-US" dirty="0"/>
              <a:t>Au </a:t>
            </a:r>
            <a:r>
              <a:rPr lang="en-US" dirty="0" err="1"/>
              <a:t>fost</a:t>
            </a:r>
            <a:r>
              <a:rPr lang="en-US" dirty="0"/>
              <a:t> </a:t>
            </a:r>
            <a:r>
              <a:rPr lang="en-US" dirty="0" err="1"/>
              <a:t>făcuți</a:t>
            </a:r>
            <a:r>
              <a:rPr lang="en-US" dirty="0"/>
              <a:t> </a:t>
            </a:r>
            <a:r>
              <a:rPr lang="en-US" dirty="0" err="1"/>
              <a:t>diverși</a:t>
            </a:r>
            <a:r>
              <a:rPr lang="en-US" dirty="0"/>
              <a:t> </a:t>
            </a:r>
            <a:r>
              <a:rPr lang="en-US" dirty="0" err="1"/>
              <a:t>pași</a:t>
            </a:r>
            <a:r>
              <a:rPr lang="en-US" dirty="0"/>
              <a:t> </a:t>
            </a:r>
            <a:r>
              <a:rPr lang="en-US" dirty="0" err="1"/>
              <a:t>pentru</a:t>
            </a:r>
            <a:r>
              <a:rPr lang="en-US" dirty="0"/>
              <a:t> a </a:t>
            </a:r>
            <a:r>
              <a:rPr lang="en-US" dirty="0" err="1"/>
              <a:t>crește</a:t>
            </a:r>
            <a:r>
              <a:rPr lang="en-US" dirty="0"/>
              <a:t> </a:t>
            </a:r>
            <a:r>
              <a:rPr lang="en-US" dirty="0" err="1"/>
              <a:t>gradul</a:t>
            </a:r>
            <a:r>
              <a:rPr lang="en-US" dirty="0"/>
              <a:t> de </a:t>
            </a:r>
            <a:r>
              <a:rPr lang="en-US" dirty="0" err="1"/>
              <a:t>conștientizare</a:t>
            </a:r>
            <a:r>
              <a:rPr lang="en-US" dirty="0"/>
              <a:t> a </a:t>
            </a:r>
            <a:r>
              <a:rPr lang="en-US" dirty="0" err="1"/>
              <a:t>dislexiei</a:t>
            </a:r>
            <a:r>
              <a:rPr lang="en-US" dirty="0"/>
              <a:t> </a:t>
            </a:r>
            <a:r>
              <a:rPr lang="en-US" dirty="0" err="1"/>
              <a:t>în</a:t>
            </a:r>
            <a:r>
              <a:rPr lang="en-US" dirty="0"/>
              <a:t> </a:t>
            </a:r>
            <a:r>
              <a:rPr lang="en-US" dirty="0" err="1"/>
              <a:t>Turcia</a:t>
            </a:r>
            <a:r>
              <a:rPr lang="en-US" dirty="0"/>
              <a:t>. Sunt </a:t>
            </a:r>
            <a:r>
              <a:rPr lang="en-US" dirty="0" err="1"/>
              <a:t>organizate</a:t>
            </a:r>
            <a:r>
              <a:rPr lang="en-US" dirty="0"/>
              <a:t> </a:t>
            </a:r>
            <a:r>
              <a:rPr lang="en-US" dirty="0" err="1"/>
              <a:t>seminarii</a:t>
            </a:r>
            <a:r>
              <a:rPr lang="en-US" dirty="0"/>
              <a:t> </a:t>
            </a:r>
            <a:r>
              <a:rPr lang="en-US" dirty="0" err="1"/>
              <a:t>și</a:t>
            </a:r>
            <a:r>
              <a:rPr lang="en-US" dirty="0"/>
              <a:t> </a:t>
            </a:r>
            <a:r>
              <a:rPr lang="en-US" dirty="0" err="1"/>
              <a:t>ateliere</a:t>
            </a:r>
            <a:r>
              <a:rPr lang="en-US" dirty="0"/>
              <a:t> </a:t>
            </a:r>
            <a:r>
              <a:rPr lang="en-US" dirty="0" err="1"/>
              <a:t>pentru</a:t>
            </a:r>
            <a:r>
              <a:rPr lang="en-US" dirty="0"/>
              <a:t> a </a:t>
            </a:r>
            <a:r>
              <a:rPr lang="en-US" dirty="0" err="1"/>
              <a:t>promova</a:t>
            </a:r>
            <a:r>
              <a:rPr lang="en-US" dirty="0"/>
              <a:t> </a:t>
            </a:r>
            <a:r>
              <a:rPr lang="en-US" dirty="0" err="1"/>
              <a:t>schimbul</a:t>
            </a:r>
            <a:r>
              <a:rPr lang="en-US" dirty="0"/>
              <a:t> de </a:t>
            </a:r>
            <a:r>
              <a:rPr lang="en-US" dirty="0" err="1"/>
              <a:t>informații</a:t>
            </a:r>
            <a:r>
              <a:rPr lang="en-US" dirty="0"/>
              <a:t> </a:t>
            </a:r>
            <a:r>
              <a:rPr lang="en-US" dirty="0" err="1"/>
              <a:t>între</a:t>
            </a:r>
            <a:r>
              <a:rPr lang="en-US" dirty="0"/>
              <a:t> </a:t>
            </a:r>
            <a:r>
              <a:rPr lang="en-US" dirty="0" err="1"/>
              <a:t>instituțiile</a:t>
            </a:r>
            <a:r>
              <a:rPr lang="en-US" dirty="0"/>
              <a:t> de </a:t>
            </a:r>
            <a:r>
              <a:rPr lang="en-US" dirty="0" err="1"/>
              <a:t>învățământ</a:t>
            </a:r>
            <a:r>
              <a:rPr lang="en-US" dirty="0"/>
              <a:t>, </a:t>
            </a:r>
            <a:r>
              <a:rPr lang="en-US" dirty="0" err="1"/>
              <a:t>profesori</a:t>
            </a:r>
            <a:r>
              <a:rPr lang="en-US" dirty="0"/>
              <a:t> </a:t>
            </a:r>
            <a:r>
              <a:rPr lang="en-US" dirty="0" err="1"/>
              <a:t>și</a:t>
            </a:r>
            <a:r>
              <a:rPr lang="en-US" dirty="0"/>
              <a:t> </a:t>
            </a:r>
            <a:r>
              <a:rPr lang="en-US" dirty="0" err="1"/>
              <a:t>familii</a:t>
            </a:r>
            <a:r>
              <a:rPr lang="en-US" dirty="0"/>
              <a:t>. </a:t>
            </a:r>
            <a:endParaRPr lang="ro-RO" dirty="0"/>
          </a:p>
          <a:p>
            <a:pPr marL="469900" indent="-342900">
              <a:buFont typeface="Wingdings" panose="05000000000000000000" pitchFamily="2" charset="2"/>
              <a:buChar char="q"/>
            </a:pPr>
            <a:endParaRPr lang="ro-RO" dirty="0"/>
          </a:p>
          <a:p>
            <a:pPr marL="127000" indent="0"/>
            <a:endParaRPr lang="ro-RO" dirty="0"/>
          </a:p>
          <a:p>
            <a:pPr marL="127000" indent="0"/>
            <a:endParaRPr lang="ro-RO" dirty="0"/>
          </a:p>
          <a:p>
            <a:pPr marL="469900" indent="-342900">
              <a:buFont typeface="Wingdings" panose="05000000000000000000" pitchFamily="2" charset="2"/>
              <a:buChar char="q"/>
            </a:pPr>
            <a:endParaRPr lang="ro-RO" dirty="0"/>
          </a:p>
          <a:p>
            <a:pPr marL="127000" indent="0"/>
            <a:r>
              <a:rPr lang="en-US" dirty="0"/>
              <a:t>. </a:t>
            </a:r>
          </a:p>
          <a:p>
            <a:pPr marL="342900" lvl="0" indent="-342900">
              <a:spcAft>
                <a:spcPts val="1600"/>
              </a:spcAft>
              <a:buFont typeface="Wingdings" panose="05000000000000000000" pitchFamily="2" charset="2"/>
              <a:buChar char="q"/>
            </a:pPr>
            <a:endParaRPr dirty="0"/>
          </a:p>
        </p:txBody>
      </p:sp>
      <p:grpSp>
        <p:nvGrpSpPr>
          <p:cNvPr id="72" name="Google Shape;2363;p56">
            <a:extLst>
              <a:ext uri="{FF2B5EF4-FFF2-40B4-BE49-F238E27FC236}">
                <a16:creationId xmlns:a16="http://schemas.microsoft.com/office/drawing/2014/main" id="{57C87513-4261-4579-B846-DEFA84A9F93B}"/>
              </a:ext>
            </a:extLst>
          </p:cNvPr>
          <p:cNvGrpSpPr/>
          <p:nvPr/>
        </p:nvGrpSpPr>
        <p:grpSpPr>
          <a:xfrm flipH="1">
            <a:off x="-258447" y="2189949"/>
            <a:ext cx="1879953" cy="2898713"/>
            <a:chOff x="6020377" y="870975"/>
            <a:chExt cx="2888053" cy="3441600"/>
          </a:xfrm>
        </p:grpSpPr>
        <p:sp>
          <p:nvSpPr>
            <p:cNvPr id="73" name="Google Shape;2364;p56">
              <a:extLst>
                <a:ext uri="{FF2B5EF4-FFF2-40B4-BE49-F238E27FC236}">
                  <a16:creationId xmlns:a16="http://schemas.microsoft.com/office/drawing/2014/main" id="{61B2D2B5-E8F2-423D-91A3-D17351F370DF}"/>
                </a:ext>
              </a:extLst>
            </p:cNvPr>
            <p:cNvSpPr/>
            <p:nvPr/>
          </p:nvSpPr>
          <p:spPr>
            <a:xfrm rot="-3599896">
              <a:off x="6140651" y="1811521"/>
              <a:ext cx="2647504" cy="1806223"/>
            </a:xfrm>
            <a:custGeom>
              <a:avLst/>
              <a:gdLst/>
              <a:ahLst/>
              <a:cxnLst/>
              <a:rect l="l" t="t" r="r" b="b"/>
              <a:pathLst>
                <a:path w="66332" h="26434" extrusionOk="0">
                  <a:moveTo>
                    <a:pt x="31202" y="0"/>
                  </a:moveTo>
                  <a:cubicBezTo>
                    <a:pt x="18165" y="0"/>
                    <a:pt x="1939" y="3774"/>
                    <a:pt x="761" y="14938"/>
                  </a:cubicBezTo>
                  <a:cubicBezTo>
                    <a:pt x="0" y="22171"/>
                    <a:pt x="6720" y="26434"/>
                    <a:pt x="14370" y="26434"/>
                  </a:cubicBezTo>
                  <a:cubicBezTo>
                    <a:pt x="15472" y="26434"/>
                    <a:pt x="16593" y="26345"/>
                    <a:pt x="17714" y="26165"/>
                  </a:cubicBezTo>
                  <a:cubicBezTo>
                    <a:pt x="25885" y="24833"/>
                    <a:pt x="29627" y="20771"/>
                    <a:pt x="37043" y="20771"/>
                  </a:cubicBezTo>
                  <a:cubicBezTo>
                    <a:pt x="37709" y="20771"/>
                    <a:pt x="38404" y="20804"/>
                    <a:pt x="39136" y="20874"/>
                  </a:cubicBezTo>
                  <a:cubicBezTo>
                    <a:pt x="43775" y="21313"/>
                    <a:pt x="49323" y="22660"/>
                    <a:pt x="53948" y="22660"/>
                  </a:cubicBezTo>
                  <a:cubicBezTo>
                    <a:pt x="58168" y="22660"/>
                    <a:pt x="61619" y="21539"/>
                    <a:pt x="62912" y="17583"/>
                  </a:cubicBezTo>
                  <a:cubicBezTo>
                    <a:pt x="66331" y="7099"/>
                    <a:pt x="51491" y="1534"/>
                    <a:pt x="36797" y="243"/>
                  </a:cubicBezTo>
                  <a:cubicBezTo>
                    <a:pt x="35045" y="85"/>
                    <a:pt x="33159" y="0"/>
                    <a:pt x="31202" y="0"/>
                  </a:cubicBezTo>
                  <a:close/>
                </a:path>
              </a:pathLst>
            </a:custGeom>
            <a:solidFill>
              <a:srgbClr val="0E5D7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" name="Google Shape;2365;p56">
              <a:extLst>
                <a:ext uri="{FF2B5EF4-FFF2-40B4-BE49-F238E27FC236}">
                  <a16:creationId xmlns:a16="http://schemas.microsoft.com/office/drawing/2014/main" id="{0E792290-9B2F-4A86-8D60-488ED6EAE9DF}"/>
                </a:ext>
              </a:extLst>
            </p:cNvPr>
            <p:cNvSpPr/>
            <p:nvPr/>
          </p:nvSpPr>
          <p:spPr>
            <a:xfrm>
              <a:off x="6316443" y="979358"/>
              <a:ext cx="512444" cy="573569"/>
            </a:xfrm>
            <a:custGeom>
              <a:avLst/>
              <a:gdLst/>
              <a:ahLst/>
              <a:cxnLst/>
              <a:rect l="l" t="t" r="r" b="b"/>
              <a:pathLst>
                <a:path w="17186" h="19236" extrusionOk="0">
                  <a:moveTo>
                    <a:pt x="9337" y="0"/>
                  </a:moveTo>
                  <a:cubicBezTo>
                    <a:pt x="8162" y="0"/>
                    <a:pt x="6956" y="270"/>
                    <a:pt x="5797" y="858"/>
                  </a:cubicBezTo>
                  <a:cubicBezTo>
                    <a:pt x="597" y="3486"/>
                    <a:pt x="1" y="10699"/>
                    <a:pt x="4698" y="14166"/>
                  </a:cubicBezTo>
                  <a:lnTo>
                    <a:pt x="6860" y="19235"/>
                  </a:lnTo>
                  <a:lnTo>
                    <a:pt x="12470" y="19235"/>
                  </a:lnTo>
                  <a:lnTo>
                    <a:pt x="13979" y="14166"/>
                  </a:lnTo>
                  <a:cubicBezTo>
                    <a:pt x="15992" y="12693"/>
                    <a:pt x="17185" y="10345"/>
                    <a:pt x="17185" y="7847"/>
                  </a:cubicBezTo>
                  <a:cubicBezTo>
                    <a:pt x="17185" y="3309"/>
                    <a:pt x="13452" y="0"/>
                    <a:pt x="9337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5" name="Google Shape;2366;p56">
              <a:extLst>
                <a:ext uri="{FF2B5EF4-FFF2-40B4-BE49-F238E27FC236}">
                  <a16:creationId xmlns:a16="http://schemas.microsoft.com/office/drawing/2014/main" id="{C0E7427B-5C2A-4B74-95FA-B88B56FD8D1D}"/>
                </a:ext>
              </a:extLst>
            </p:cNvPr>
            <p:cNvSpPr/>
            <p:nvPr/>
          </p:nvSpPr>
          <p:spPr>
            <a:xfrm>
              <a:off x="6500948" y="1552877"/>
              <a:ext cx="207321" cy="43355"/>
            </a:xfrm>
            <a:custGeom>
              <a:avLst/>
              <a:gdLst/>
              <a:ahLst/>
              <a:cxnLst/>
              <a:rect l="l" t="t" r="r" b="b"/>
              <a:pathLst>
                <a:path w="6953" h="1454" extrusionOk="0">
                  <a:moveTo>
                    <a:pt x="1" y="0"/>
                  </a:moveTo>
                  <a:lnTo>
                    <a:pt x="150" y="895"/>
                  </a:lnTo>
                  <a:lnTo>
                    <a:pt x="672" y="932"/>
                  </a:lnTo>
                  <a:lnTo>
                    <a:pt x="6151" y="1417"/>
                  </a:lnTo>
                  <a:lnTo>
                    <a:pt x="6636" y="1454"/>
                  </a:lnTo>
                  <a:lnTo>
                    <a:pt x="6953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6" name="Google Shape;2367;p56">
              <a:extLst>
                <a:ext uri="{FF2B5EF4-FFF2-40B4-BE49-F238E27FC236}">
                  <a16:creationId xmlns:a16="http://schemas.microsoft.com/office/drawing/2014/main" id="{D613966C-8794-428D-A62F-4E72B345AA2E}"/>
                </a:ext>
              </a:extLst>
            </p:cNvPr>
            <p:cNvSpPr/>
            <p:nvPr/>
          </p:nvSpPr>
          <p:spPr>
            <a:xfrm>
              <a:off x="6505390" y="1615104"/>
              <a:ext cx="188983" cy="38942"/>
            </a:xfrm>
            <a:custGeom>
              <a:avLst/>
              <a:gdLst/>
              <a:ahLst/>
              <a:cxnLst/>
              <a:rect l="l" t="t" r="r" b="b"/>
              <a:pathLst>
                <a:path w="6338" h="1306" extrusionOk="0">
                  <a:moveTo>
                    <a:pt x="6338" y="1"/>
                  </a:moveTo>
                  <a:lnTo>
                    <a:pt x="6002" y="19"/>
                  </a:lnTo>
                  <a:lnTo>
                    <a:pt x="523" y="94"/>
                  </a:lnTo>
                  <a:lnTo>
                    <a:pt x="1" y="94"/>
                  </a:lnTo>
                  <a:lnTo>
                    <a:pt x="187" y="1026"/>
                  </a:lnTo>
                  <a:lnTo>
                    <a:pt x="914" y="1063"/>
                  </a:lnTo>
                  <a:lnTo>
                    <a:pt x="5462" y="1268"/>
                  </a:lnTo>
                  <a:lnTo>
                    <a:pt x="6189" y="1305"/>
                  </a:lnTo>
                  <a:lnTo>
                    <a:pt x="6338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7" name="Google Shape;2368;p56">
              <a:extLst>
                <a:ext uri="{FF2B5EF4-FFF2-40B4-BE49-F238E27FC236}">
                  <a16:creationId xmlns:a16="http://schemas.microsoft.com/office/drawing/2014/main" id="{5C23078C-694F-4EDF-9101-2790A1925EFF}"/>
                </a:ext>
              </a:extLst>
            </p:cNvPr>
            <p:cNvSpPr/>
            <p:nvPr/>
          </p:nvSpPr>
          <p:spPr>
            <a:xfrm>
              <a:off x="6520955" y="1580666"/>
              <a:ext cx="163430" cy="37242"/>
            </a:xfrm>
            <a:custGeom>
              <a:avLst/>
              <a:gdLst/>
              <a:ahLst/>
              <a:cxnLst/>
              <a:rect l="l" t="t" r="r" b="b"/>
              <a:pathLst>
                <a:path w="5481" h="1249" extrusionOk="0">
                  <a:moveTo>
                    <a:pt x="1" y="0"/>
                  </a:moveTo>
                  <a:lnTo>
                    <a:pt x="1" y="1249"/>
                  </a:lnTo>
                  <a:lnTo>
                    <a:pt x="5480" y="1174"/>
                  </a:lnTo>
                  <a:lnTo>
                    <a:pt x="5480" y="1156"/>
                  </a:lnTo>
                  <a:lnTo>
                    <a:pt x="5480" y="485"/>
                  </a:lnTo>
                  <a:lnTo>
                    <a:pt x="1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8" name="Google Shape;2369;p56">
              <a:extLst>
                <a:ext uri="{FF2B5EF4-FFF2-40B4-BE49-F238E27FC236}">
                  <a16:creationId xmlns:a16="http://schemas.microsoft.com/office/drawing/2014/main" id="{668C5104-4E6F-4EE9-8279-5420E1B34011}"/>
                </a:ext>
              </a:extLst>
            </p:cNvPr>
            <p:cNvSpPr/>
            <p:nvPr/>
          </p:nvSpPr>
          <p:spPr>
            <a:xfrm>
              <a:off x="6532613" y="1646769"/>
              <a:ext cx="135640" cy="34499"/>
            </a:xfrm>
            <a:custGeom>
              <a:avLst/>
              <a:gdLst/>
              <a:ahLst/>
              <a:cxnLst/>
              <a:rect l="l" t="t" r="r" b="b"/>
              <a:pathLst>
                <a:path w="4549" h="1157" extrusionOk="0">
                  <a:moveTo>
                    <a:pt x="1" y="1"/>
                  </a:moveTo>
                  <a:lnTo>
                    <a:pt x="1" y="1"/>
                  </a:lnTo>
                  <a:cubicBezTo>
                    <a:pt x="579" y="728"/>
                    <a:pt x="1473" y="1157"/>
                    <a:pt x="2405" y="1157"/>
                  </a:cubicBezTo>
                  <a:cubicBezTo>
                    <a:pt x="4008" y="1157"/>
                    <a:pt x="4549" y="225"/>
                    <a:pt x="4549" y="225"/>
                  </a:cubicBezTo>
                  <a:lnTo>
                    <a:pt x="4549" y="206"/>
                  </a:lnTo>
                  <a:lnTo>
                    <a:pt x="1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79" name="Google Shape;2370;p56">
              <a:extLst>
                <a:ext uri="{FF2B5EF4-FFF2-40B4-BE49-F238E27FC236}">
                  <a16:creationId xmlns:a16="http://schemas.microsoft.com/office/drawing/2014/main" id="{5525E693-75B0-48E2-83B4-3FD850080B59}"/>
                </a:ext>
              </a:extLst>
            </p:cNvPr>
            <p:cNvGrpSpPr/>
            <p:nvPr/>
          </p:nvGrpSpPr>
          <p:grpSpPr>
            <a:xfrm>
              <a:off x="6476021" y="1214013"/>
              <a:ext cx="283386" cy="343733"/>
              <a:chOff x="2159996" y="1883413"/>
              <a:chExt cx="283386" cy="343733"/>
            </a:xfrm>
          </p:grpSpPr>
          <p:sp>
            <p:nvSpPr>
              <p:cNvPr id="151" name="Google Shape;2371;p56">
                <a:extLst>
                  <a:ext uri="{FF2B5EF4-FFF2-40B4-BE49-F238E27FC236}">
                    <a16:creationId xmlns:a16="http://schemas.microsoft.com/office/drawing/2014/main" id="{83FF9A42-C1F1-40B8-BCF8-09599A9A0435}"/>
                  </a:ext>
                </a:extLst>
              </p:cNvPr>
              <p:cNvSpPr/>
              <p:nvPr/>
            </p:nvSpPr>
            <p:spPr>
              <a:xfrm>
                <a:off x="2181703" y="1981002"/>
                <a:ext cx="64257" cy="246143"/>
              </a:xfrm>
              <a:custGeom>
                <a:avLst/>
                <a:gdLst/>
                <a:ahLst/>
                <a:cxnLst/>
                <a:rect l="l" t="t" r="r" b="b"/>
                <a:pathLst>
                  <a:path w="2155" h="8255" extrusionOk="0">
                    <a:moveTo>
                      <a:pt x="272" y="1"/>
                    </a:moveTo>
                    <a:cubicBezTo>
                      <a:pt x="141" y="1"/>
                      <a:pt x="0" y="115"/>
                      <a:pt x="34" y="283"/>
                    </a:cubicBezTo>
                    <a:lnTo>
                      <a:pt x="1693" y="8092"/>
                    </a:lnTo>
                    <a:cubicBezTo>
                      <a:pt x="1715" y="8205"/>
                      <a:pt x="1799" y="8254"/>
                      <a:pt x="1886" y="8254"/>
                    </a:cubicBezTo>
                    <a:cubicBezTo>
                      <a:pt x="2016" y="8254"/>
                      <a:pt x="2155" y="8147"/>
                      <a:pt x="2122" y="7980"/>
                    </a:cubicBezTo>
                    <a:lnTo>
                      <a:pt x="463" y="171"/>
                    </a:lnTo>
                    <a:cubicBezTo>
                      <a:pt x="440" y="52"/>
                      <a:pt x="358" y="1"/>
                      <a:pt x="272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2" name="Google Shape;2372;p56">
                <a:extLst>
                  <a:ext uri="{FF2B5EF4-FFF2-40B4-BE49-F238E27FC236}">
                    <a16:creationId xmlns:a16="http://schemas.microsoft.com/office/drawing/2014/main" id="{471243D6-B819-415F-AFFD-DFAAD7DB77A9}"/>
                  </a:ext>
                </a:extLst>
              </p:cNvPr>
              <p:cNvSpPr/>
              <p:nvPr/>
            </p:nvSpPr>
            <p:spPr>
              <a:xfrm>
                <a:off x="2159996" y="1883413"/>
                <a:ext cx="283386" cy="337624"/>
              </a:xfrm>
              <a:custGeom>
                <a:avLst/>
                <a:gdLst/>
                <a:ahLst/>
                <a:cxnLst/>
                <a:rect l="l" t="t" r="r" b="b"/>
                <a:pathLst>
                  <a:path w="9504" h="11323" extrusionOk="0">
                    <a:moveTo>
                      <a:pt x="4662" y="466"/>
                    </a:moveTo>
                    <a:cubicBezTo>
                      <a:pt x="4683" y="466"/>
                      <a:pt x="4706" y="470"/>
                      <a:pt x="4732" y="480"/>
                    </a:cubicBezTo>
                    <a:cubicBezTo>
                      <a:pt x="4937" y="574"/>
                      <a:pt x="4974" y="909"/>
                      <a:pt x="4974" y="1077"/>
                    </a:cubicBezTo>
                    <a:cubicBezTo>
                      <a:pt x="5012" y="1524"/>
                      <a:pt x="5012" y="1953"/>
                      <a:pt x="4974" y="2400"/>
                    </a:cubicBezTo>
                    <a:cubicBezTo>
                      <a:pt x="4918" y="2941"/>
                      <a:pt x="4788" y="3462"/>
                      <a:pt x="4583" y="3947"/>
                    </a:cubicBezTo>
                    <a:cubicBezTo>
                      <a:pt x="4546" y="3779"/>
                      <a:pt x="4508" y="3593"/>
                      <a:pt x="4471" y="3462"/>
                    </a:cubicBezTo>
                    <a:lnTo>
                      <a:pt x="4490" y="3462"/>
                    </a:lnTo>
                    <a:cubicBezTo>
                      <a:pt x="4303" y="2568"/>
                      <a:pt x="4285" y="1655"/>
                      <a:pt x="4452" y="760"/>
                    </a:cubicBezTo>
                    <a:cubicBezTo>
                      <a:pt x="4485" y="647"/>
                      <a:pt x="4531" y="466"/>
                      <a:pt x="4662" y="466"/>
                    </a:cubicBezTo>
                    <a:close/>
                    <a:moveTo>
                      <a:pt x="6074" y="3313"/>
                    </a:moveTo>
                    <a:cubicBezTo>
                      <a:pt x="6167" y="3332"/>
                      <a:pt x="6242" y="3425"/>
                      <a:pt x="6223" y="3518"/>
                    </a:cubicBezTo>
                    <a:cubicBezTo>
                      <a:pt x="6242" y="3612"/>
                      <a:pt x="6242" y="3705"/>
                      <a:pt x="6242" y="3798"/>
                    </a:cubicBezTo>
                    <a:cubicBezTo>
                      <a:pt x="6223" y="3928"/>
                      <a:pt x="6204" y="4078"/>
                      <a:pt x="6167" y="4208"/>
                    </a:cubicBezTo>
                    <a:cubicBezTo>
                      <a:pt x="6111" y="4115"/>
                      <a:pt x="6074" y="4003"/>
                      <a:pt x="6055" y="3873"/>
                    </a:cubicBezTo>
                    <a:cubicBezTo>
                      <a:pt x="6018" y="3723"/>
                      <a:pt x="6018" y="3556"/>
                      <a:pt x="6055" y="3388"/>
                    </a:cubicBezTo>
                    <a:cubicBezTo>
                      <a:pt x="6055" y="3369"/>
                      <a:pt x="6055" y="3351"/>
                      <a:pt x="6074" y="3313"/>
                    </a:cubicBezTo>
                    <a:close/>
                    <a:moveTo>
                      <a:pt x="2366" y="3121"/>
                    </a:moveTo>
                    <a:cubicBezTo>
                      <a:pt x="2495" y="3121"/>
                      <a:pt x="2652" y="3519"/>
                      <a:pt x="2682" y="3593"/>
                    </a:cubicBezTo>
                    <a:cubicBezTo>
                      <a:pt x="2719" y="3798"/>
                      <a:pt x="2719" y="4022"/>
                      <a:pt x="2644" y="4227"/>
                    </a:cubicBezTo>
                    <a:cubicBezTo>
                      <a:pt x="2589" y="4115"/>
                      <a:pt x="2533" y="4022"/>
                      <a:pt x="2477" y="3891"/>
                    </a:cubicBezTo>
                    <a:cubicBezTo>
                      <a:pt x="2402" y="3761"/>
                      <a:pt x="2197" y="3388"/>
                      <a:pt x="2272" y="3220"/>
                    </a:cubicBezTo>
                    <a:cubicBezTo>
                      <a:pt x="2299" y="3149"/>
                      <a:pt x="2332" y="3121"/>
                      <a:pt x="2366" y="3121"/>
                    </a:cubicBezTo>
                    <a:close/>
                    <a:moveTo>
                      <a:pt x="4624" y="0"/>
                    </a:moveTo>
                    <a:cubicBezTo>
                      <a:pt x="3673" y="0"/>
                      <a:pt x="3916" y="2461"/>
                      <a:pt x="3968" y="2978"/>
                    </a:cubicBezTo>
                    <a:cubicBezTo>
                      <a:pt x="4024" y="3481"/>
                      <a:pt x="4136" y="3966"/>
                      <a:pt x="4303" y="4432"/>
                    </a:cubicBezTo>
                    <a:cubicBezTo>
                      <a:pt x="4285" y="4488"/>
                      <a:pt x="4247" y="4525"/>
                      <a:pt x="4210" y="4562"/>
                    </a:cubicBezTo>
                    <a:cubicBezTo>
                      <a:pt x="4049" y="4750"/>
                      <a:pt x="3811" y="4851"/>
                      <a:pt x="3571" y="4851"/>
                    </a:cubicBezTo>
                    <a:cubicBezTo>
                      <a:pt x="3479" y="4851"/>
                      <a:pt x="3386" y="4836"/>
                      <a:pt x="3297" y="4804"/>
                    </a:cubicBezTo>
                    <a:cubicBezTo>
                      <a:pt x="3185" y="4749"/>
                      <a:pt x="3073" y="4693"/>
                      <a:pt x="2980" y="4599"/>
                    </a:cubicBezTo>
                    <a:cubicBezTo>
                      <a:pt x="3110" y="4357"/>
                      <a:pt x="3166" y="4078"/>
                      <a:pt x="3166" y="3817"/>
                    </a:cubicBezTo>
                    <a:cubicBezTo>
                      <a:pt x="3148" y="3369"/>
                      <a:pt x="2905" y="2642"/>
                      <a:pt x="2365" y="2642"/>
                    </a:cubicBezTo>
                    <a:cubicBezTo>
                      <a:pt x="2141" y="2642"/>
                      <a:pt x="1936" y="2792"/>
                      <a:pt x="1862" y="3015"/>
                    </a:cubicBezTo>
                    <a:cubicBezTo>
                      <a:pt x="1806" y="3295"/>
                      <a:pt x="1843" y="3593"/>
                      <a:pt x="1974" y="3835"/>
                    </a:cubicBezTo>
                    <a:cubicBezTo>
                      <a:pt x="2085" y="4115"/>
                      <a:pt x="2234" y="4394"/>
                      <a:pt x="2402" y="4637"/>
                    </a:cubicBezTo>
                    <a:cubicBezTo>
                      <a:pt x="2384" y="4674"/>
                      <a:pt x="2346" y="4693"/>
                      <a:pt x="2328" y="4730"/>
                    </a:cubicBezTo>
                    <a:cubicBezTo>
                      <a:pt x="2108" y="4908"/>
                      <a:pt x="1853" y="4990"/>
                      <a:pt x="1604" y="4990"/>
                    </a:cubicBezTo>
                    <a:cubicBezTo>
                      <a:pt x="1073" y="4990"/>
                      <a:pt x="565" y="4618"/>
                      <a:pt x="464" y="4022"/>
                    </a:cubicBezTo>
                    <a:cubicBezTo>
                      <a:pt x="442" y="3913"/>
                      <a:pt x="364" y="3866"/>
                      <a:pt x="280" y="3866"/>
                    </a:cubicBezTo>
                    <a:cubicBezTo>
                      <a:pt x="148" y="3866"/>
                      <a:pt x="1" y="3981"/>
                      <a:pt x="35" y="4152"/>
                    </a:cubicBezTo>
                    <a:cubicBezTo>
                      <a:pt x="182" y="4940"/>
                      <a:pt x="884" y="5450"/>
                      <a:pt x="1619" y="5450"/>
                    </a:cubicBezTo>
                    <a:cubicBezTo>
                      <a:pt x="1911" y="5450"/>
                      <a:pt x="2207" y="5370"/>
                      <a:pt x="2477" y="5196"/>
                    </a:cubicBezTo>
                    <a:cubicBezTo>
                      <a:pt x="2551" y="5121"/>
                      <a:pt x="2626" y="5065"/>
                      <a:pt x="2700" y="4972"/>
                    </a:cubicBezTo>
                    <a:cubicBezTo>
                      <a:pt x="2812" y="5065"/>
                      <a:pt x="2924" y="5140"/>
                      <a:pt x="3036" y="5196"/>
                    </a:cubicBezTo>
                    <a:cubicBezTo>
                      <a:pt x="3232" y="5288"/>
                      <a:pt x="3413" y="5328"/>
                      <a:pt x="3581" y="5328"/>
                    </a:cubicBezTo>
                    <a:cubicBezTo>
                      <a:pt x="3958" y="5328"/>
                      <a:pt x="4269" y="5125"/>
                      <a:pt x="4527" y="4842"/>
                    </a:cubicBezTo>
                    <a:cubicBezTo>
                      <a:pt x="4712" y="5151"/>
                      <a:pt x="5038" y="5331"/>
                      <a:pt x="5388" y="5331"/>
                    </a:cubicBezTo>
                    <a:cubicBezTo>
                      <a:pt x="5461" y="5331"/>
                      <a:pt x="5534" y="5324"/>
                      <a:pt x="5608" y="5308"/>
                    </a:cubicBezTo>
                    <a:cubicBezTo>
                      <a:pt x="5813" y="5252"/>
                      <a:pt x="6018" y="5159"/>
                      <a:pt x="6186" y="5009"/>
                    </a:cubicBezTo>
                    <a:cubicBezTo>
                      <a:pt x="6316" y="5159"/>
                      <a:pt x="6484" y="5289"/>
                      <a:pt x="6670" y="5401"/>
                    </a:cubicBezTo>
                    <a:cubicBezTo>
                      <a:pt x="6819" y="5457"/>
                      <a:pt x="6950" y="5513"/>
                      <a:pt x="7099" y="5550"/>
                    </a:cubicBezTo>
                    <a:cubicBezTo>
                      <a:pt x="6745" y="7377"/>
                      <a:pt x="6391" y="9222"/>
                      <a:pt x="6037" y="11048"/>
                    </a:cubicBezTo>
                    <a:cubicBezTo>
                      <a:pt x="6003" y="11215"/>
                      <a:pt x="6142" y="11322"/>
                      <a:pt x="6272" y="11322"/>
                    </a:cubicBezTo>
                    <a:cubicBezTo>
                      <a:pt x="6359" y="11322"/>
                      <a:pt x="6443" y="11273"/>
                      <a:pt x="6465" y="11160"/>
                    </a:cubicBezTo>
                    <a:lnTo>
                      <a:pt x="7546" y="5606"/>
                    </a:lnTo>
                    <a:cubicBezTo>
                      <a:pt x="8366" y="5587"/>
                      <a:pt x="9112" y="5084"/>
                      <a:pt x="9447" y="4301"/>
                    </a:cubicBezTo>
                    <a:cubicBezTo>
                      <a:pt x="9504" y="4144"/>
                      <a:pt x="9370" y="4041"/>
                      <a:pt x="9235" y="4041"/>
                    </a:cubicBezTo>
                    <a:cubicBezTo>
                      <a:pt x="9146" y="4041"/>
                      <a:pt x="9056" y="4086"/>
                      <a:pt x="9019" y="4189"/>
                    </a:cubicBezTo>
                    <a:cubicBezTo>
                      <a:pt x="8776" y="4749"/>
                      <a:pt x="8255" y="5121"/>
                      <a:pt x="7640" y="5159"/>
                    </a:cubicBezTo>
                    <a:lnTo>
                      <a:pt x="8161" y="2456"/>
                    </a:lnTo>
                    <a:cubicBezTo>
                      <a:pt x="8195" y="2289"/>
                      <a:pt x="8056" y="2182"/>
                      <a:pt x="7926" y="2182"/>
                    </a:cubicBezTo>
                    <a:cubicBezTo>
                      <a:pt x="7839" y="2182"/>
                      <a:pt x="7755" y="2231"/>
                      <a:pt x="7733" y="2344"/>
                    </a:cubicBezTo>
                    <a:lnTo>
                      <a:pt x="7192" y="5121"/>
                    </a:lnTo>
                    <a:cubicBezTo>
                      <a:pt x="6913" y="5028"/>
                      <a:pt x="6670" y="4879"/>
                      <a:pt x="6484" y="4655"/>
                    </a:cubicBezTo>
                    <a:cubicBezTo>
                      <a:pt x="6577" y="4488"/>
                      <a:pt x="6633" y="4301"/>
                      <a:pt x="6670" y="4115"/>
                    </a:cubicBezTo>
                    <a:cubicBezTo>
                      <a:pt x="6745" y="3686"/>
                      <a:pt x="6764" y="2903"/>
                      <a:pt x="6186" y="2829"/>
                    </a:cubicBezTo>
                    <a:cubicBezTo>
                      <a:pt x="6155" y="2824"/>
                      <a:pt x="6126" y="2822"/>
                      <a:pt x="6098" y="2822"/>
                    </a:cubicBezTo>
                    <a:cubicBezTo>
                      <a:pt x="5535" y="2822"/>
                      <a:pt x="5557" y="3687"/>
                      <a:pt x="5664" y="4078"/>
                    </a:cubicBezTo>
                    <a:cubicBezTo>
                      <a:pt x="5720" y="4283"/>
                      <a:pt x="5794" y="4469"/>
                      <a:pt x="5925" y="4655"/>
                    </a:cubicBezTo>
                    <a:cubicBezTo>
                      <a:pt x="5832" y="4730"/>
                      <a:pt x="5757" y="4786"/>
                      <a:pt x="5645" y="4823"/>
                    </a:cubicBezTo>
                    <a:cubicBezTo>
                      <a:pt x="5555" y="4857"/>
                      <a:pt x="5472" y="4873"/>
                      <a:pt x="5395" y="4873"/>
                    </a:cubicBezTo>
                    <a:cubicBezTo>
                      <a:pt x="5138" y="4873"/>
                      <a:pt x="4950" y="4699"/>
                      <a:pt x="4807" y="4469"/>
                    </a:cubicBezTo>
                    <a:cubicBezTo>
                      <a:pt x="4993" y="4171"/>
                      <a:pt x="5123" y="3854"/>
                      <a:pt x="5217" y="3537"/>
                    </a:cubicBezTo>
                    <a:cubicBezTo>
                      <a:pt x="5403" y="2903"/>
                      <a:pt x="5496" y="2232"/>
                      <a:pt x="5478" y="1580"/>
                    </a:cubicBezTo>
                    <a:cubicBezTo>
                      <a:pt x="5459" y="1058"/>
                      <a:pt x="5459" y="257"/>
                      <a:pt x="4881" y="52"/>
                    </a:cubicBezTo>
                    <a:cubicBezTo>
                      <a:pt x="4787" y="17"/>
                      <a:pt x="4701" y="0"/>
                      <a:pt x="4624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80" name="Google Shape;2373;p56">
              <a:extLst>
                <a:ext uri="{FF2B5EF4-FFF2-40B4-BE49-F238E27FC236}">
                  <a16:creationId xmlns:a16="http://schemas.microsoft.com/office/drawing/2014/main" id="{F8659A7D-C1E1-472C-8F77-FB58A6E67AB7}"/>
                </a:ext>
              </a:extLst>
            </p:cNvPr>
            <p:cNvSpPr/>
            <p:nvPr/>
          </p:nvSpPr>
          <p:spPr>
            <a:xfrm>
              <a:off x="6593767" y="870975"/>
              <a:ext cx="14461" cy="80627"/>
            </a:xfrm>
            <a:custGeom>
              <a:avLst/>
              <a:gdLst/>
              <a:ahLst/>
              <a:cxnLst/>
              <a:rect l="l" t="t" r="r" b="b"/>
              <a:pathLst>
                <a:path w="485" h="2704" extrusionOk="0">
                  <a:moveTo>
                    <a:pt x="224" y="1"/>
                  </a:moveTo>
                  <a:cubicBezTo>
                    <a:pt x="126" y="1"/>
                    <a:pt x="28" y="57"/>
                    <a:pt x="0" y="169"/>
                  </a:cubicBezTo>
                  <a:cubicBezTo>
                    <a:pt x="19" y="970"/>
                    <a:pt x="37" y="1753"/>
                    <a:pt x="37" y="2536"/>
                  </a:cubicBezTo>
                  <a:cubicBezTo>
                    <a:pt x="75" y="2648"/>
                    <a:pt x="173" y="2704"/>
                    <a:pt x="268" y="2704"/>
                  </a:cubicBezTo>
                  <a:cubicBezTo>
                    <a:pt x="364" y="2704"/>
                    <a:pt x="457" y="2648"/>
                    <a:pt x="485" y="2536"/>
                  </a:cubicBezTo>
                  <a:cubicBezTo>
                    <a:pt x="485" y="1753"/>
                    <a:pt x="466" y="970"/>
                    <a:pt x="447" y="169"/>
                  </a:cubicBezTo>
                  <a:cubicBezTo>
                    <a:pt x="420" y="57"/>
                    <a:pt x="322" y="1"/>
                    <a:pt x="22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1" name="Google Shape;2374;p56">
              <a:extLst>
                <a:ext uri="{FF2B5EF4-FFF2-40B4-BE49-F238E27FC236}">
                  <a16:creationId xmlns:a16="http://schemas.microsoft.com/office/drawing/2014/main" id="{8B9F51B9-6B37-42CF-839F-2DF7159FB44E}"/>
                </a:ext>
              </a:extLst>
            </p:cNvPr>
            <p:cNvSpPr/>
            <p:nvPr/>
          </p:nvSpPr>
          <p:spPr>
            <a:xfrm>
              <a:off x="6415374" y="917996"/>
              <a:ext cx="35602" cy="59396"/>
            </a:xfrm>
            <a:custGeom>
              <a:avLst/>
              <a:gdLst/>
              <a:ahLst/>
              <a:cxnLst/>
              <a:rect l="l" t="t" r="r" b="b"/>
              <a:pathLst>
                <a:path w="1194" h="1992" extrusionOk="0">
                  <a:moveTo>
                    <a:pt x="242" y="1"/>
                  </a:moveTo>
                  <a:cubicBezTo>
                    <a:pt x="204" y="1"/>
                    <a:pt x="167" y="9"/>
                    <a:pt x="131" y="27"/>
                  </a:cubicBezTo>
                  <a:cubicBezTo>
                    <a:pt x="38" y="83"/>
                    <a:pt x="0" y="232"/>
                    <a:pt x="56" y="325"/>
                  </a:cubicBezTo>
                  <a:lnTo>
                    <a:pt x="764" y="1891"/>
                  </a:lnTo>
                  <a:cubicBezTo>
                    <a:pt x="802" y="1954"/>
                    <a:pt x="875" y="1991"/>
                    <a:pt x="952" y="1991"/>
                  </a:cubicBezTo>
                  <a:cubicBezTo>
                    <a:pt x="989" y="1991"/>
                    <a:pt x="1027" y="1983"/>
                    <a:pt x="1063" y="1965"/>
                  </a:cubicBezTo>
                  <a:cubicBezTo>
                    <a:pt x="1156" y="1909"/>
                    <a:pt x="1193" y="1760"/>
                    <a:pt x="1137" y="1667"/>
                  </a:cubicBezTo>
                  <a:lnTo>
                    <a:pt x="448" y="101"/>
                  </a:lnTo>
                  <a:cubicBezTo>
                    <a:pt x="397" y="38"/>
                    <a:pt x="320" y="1"/>
                    <a:pt x="24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2" name="Google Shape;2375;p56">
              <a:extLst>
                <a:ext uri="{FF2B5EF4-FFF2-40B4-BE49-F238E27FC236}">
                  <a16:creationId xmlns:a16="http://schemas.microsoft.com/office/drawing/2014/main" id="{A1E420A3-3301-41B9-BA1C-C2AB794AF5F1}"/>
                </a:ext>
              </a:extLst>
            </p:cNvPr>
            <p:cNvSpPr/>
            <p:nvPr/>
          </p:nvSpPr>
          <p:spPr>
            <a:xfrm>
              <a:off x="6299776" y="1050828"/>
              <a:ext cx="54506" cy="42162"/>
            </a:xfrm>
            <a:custGeom>
              <a:avLst/>
              <a:gdLst/>
              <a:ahLst/>
              <a:cxnLst/>
              <a:rect l="l" t="t" r="r" b="b"/>
              <a:pathLst>
                <a:path w="1828" h="1414" extrusionOk="0">
                  <a:moveTo>
                    <a:pt x="253" y="0"/>
                  </a:moveTo>
                  <a:cubicBezTo>
                    <a:pt x="175" y="0"/>
                    <a:pt x="94" y="38"/>
                    <a:pt x="56" y="101"/>
                  </a:cubicBezTo>
                  <a:cubicBezTo>
                    <a:pt x="1" y="213"/>
                    <a:pt x="38" y="343"/>
                    <a:pt x="131" y="418"/>
                  </a:cubicBezTo>
                  <a:lnTo>
                    <a:pt x="1454" y="1387"/>
                  </a:lnTo>
                  <a:cubicBezTo>
                    <a:pt x="1490" y="1405"/>
                    <a:pt x="1528" y="1413"/>
                    <a:pt x="1565" y="1413"/>
                  </a:cubicBezTo>
                  <a:cubicBezTo>
                    <a:pt x="1644" y="1413"/>
                    <a:pt x="1721" y="1376"/>
                    <a:pt x="1771" y="1312"/>
                  </a:cubicBezTo>
                  <a:cubicBezTo>
                    <a:pt x="1827" y="1201"/>
                    <a:pt x="1790" y="1070"/>
                    <a:pt x="1697" y="996"/>
                  </a:cubicBezTo>
                  <a:lnTo>
                    <a:pt x="355" y="26"/>
                  </a:lnTo>
                  <a:cubicBezTo>
                    <a:pt x="325" y="8"/>
                    <a:pt x="289" y="0"/>
                    <a:pt x="25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3" name="Google Shape;2376;p56">
              <a:extLst>
                <a:ext uri="{FF2B5EF4-FFF2-40B4-BE49-F238E27FC236}">
                  <a16:creationId xmlns:a16="http://schemas.microsoft.com/office/drawing/2014/main" id="{D8F6C3CC-F9B6-4B89-A6A4-2E84D71196C0}"/>
                </a:ext>
              </a:extLst>
            </p:cNvPr>
            <p:cNvSpPr/>
            <p:nvPr/>
          </p:nvSpPr>
          <p:spPr>
            <a:xfrm>
              <a:off x="6229200" y="1228325"/>
              <a:ext cx="78390" cy="15595"/>
            </a:xfrm>
            <a:custGeom>
              <a:avLst/>
              <a:gdLst/>
              <a:ahLst/>
              <a:cxnLst/>
              <a:rect l="l" t="t" r="r" b="b"/>
              <a:pathLst>
                <a:path w="2629" h="523" extrusionOk="0">
                  <a:moveTo>
                    <a:pt x="280" y="0"/>
                  </a:moveTo>
                  <a:cubicBezTo>
                    <a:pt x="0" y="0"/>
                    <a:pt x="0" y="448"/>
                    <a:pt x="280" y="448"/>
                  </a:cubicBezTo>
                  <a:lnTo>
                    <a:pt x="2330" y="522"/>
                  </a:lnTo>
                  <a:cubicBezTo>
                    <a:pt x="2628" y="522"/>
                    <a:pt x="2628" y="94"/>
                    <a:pt x="2330" y="75"/>
                  </a:cubicBezTo>
                  <a:lnTo>
                    <a:pt x="280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4" name="Google Shape;2377;p56">
              <a:extLst>
                <a:ext uri="{FF2B5EF4-FFF2-40B4-BE49-F238E27FC236}">
                  <a16:creationId xmlns:a16="http://schemas.microsoft.com/office/drawing/2014/main" id="{F7D27029-40E9-4763-8A7A-A4B96D451F2A}"/>
                </a:ext>
              </a:extLst>
            </p:cNvPr>
            <p:cNvSpPr/>
            <p:nvPr/>
          </p:nvSpPr>
          <p:spPr>
            <a:xfrm>
              <a:off x="6758324" y="939672"/>
              <a:ext cx="42192" cy="57876"/>
            </a:xfrm>
            <a:custGeom>
              <a:avLst/>
              <a:gdLst/>
              <a:ahLst/>
              <a:cxnLst/>
              <a:rect l="l" t="t" r="r" b="b"/>
              <a:pathLst>
                <a:path w="1415" h="1941" extrusionOk="0">
                  <a:moveTo>
                    <a:pt x="1174" y="0"/>
                  </a:moveTo>
                  <a:cubicBezTo>
                    <a:pt x="1096" y="0"/>
                    <a:pt x="1024" y="38"/>
                    <a:pt x="986" y="101"/>
                  </a:cubicBezTo>
                  <a:lnTo>
                    <a:pt x="54" y="1648"/>
                  </a:lnTo>
                  <a:cubicBezTo>
                    <a:pt x="1" y="1809"/>
                    <a:pt x="129" y="1940"/>
                    <a:pt x="268" y="1940"/>
                  </a:cubicBezTo>
                  <a:cubicBezTo>
                    <a:pt x="323" y="1940"/>
                    <a:pt x="379" y="1919"/>
                    <a:pt x="427" y="1872"/>
                  </a:cubicBezTo>
                  <a:lnTo>
                    <a:pt x="1359" y="344"/>
                  </a:lnTo>
                  <a:cubicBezTo>
                    <a:pt x="1415" y="232"/>
                    <a:pt x="1396" y="101"/>
                    <a:pt x="1284" y="27"/>
                  </a:cubicBezTo>
                  <a:cubicBezTo>
                    <a:pt x="1248" y="9"/>
                    <a:pt x="1211" y="0"/>
                    <a:pt x="117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5" name="Google Shape;2378;p56">
              <a:extLst>
                <a:ext uri="{FF2B5EF4-FFF2-40B4-BE49-F238E27FC236}">
                  <a16:creationId xmlns:a16="http://schemas.microsoft.com/office/drawing/2014/main" id="{49CE5E67-A9AE-4E49-90E8-AF8F26323ABE}"/>
                </a:ext>
              </a:extLst>
            </p:cNvPr>
            <p:cNvSpPr/>
            <p:nvPr/>
          </p:nvSpPr>
          <p:spPr>
            <a:xfrm>
              <a:off x="6839306" y="1063947"/>
              <a:ext cx="75140" cy="48125"/>
            </a:xfrm>
            <a:custGeom>
              <a:avLst/>
              <a:gdLst/>
              <a:ahLst/>
              <a:cxnLst/>
              <a:rect l="l" t="t" r="r" b="b"/>
              <a:pathLst>
                <a:path w="2520" h="1614" extrusionOk="0">
                  <a:moveTo>
                    <a:pt x="2207" y="0"/>
                  </a:moveTo>
                  <a:cubicBezTo>
                    <a:pt x="2171" y="0"/>
                    <a:pt x="2131" y="11"/>
                    <a:pt x="2091" y="34"/>
                  </a:cubicBezTo>
                  <a:lnTo>
                    <a:pt x="190" y="1189"/>
                  </a:lnTo>
                  <a:cubicBezTo>
                    <a:pt x="1" y="1315"/>
                    <a:pt x="118" y="1614"/>
                    <a:pt x="316" y="1614"/>
                  </a:cubicBezTo>
                  <a:cubicBezTo>
                    <a:pt x="352" y="1614"/>
                    <a:pt x="391" y="1604"/>
                    <a:pt x="432" y="1581"/>
                  </a:cubicBezTo>
                  <a:lnTo>
                    <a:pt x="2314" y="425"/>
                  </a:lnTo>
                  <a:cubicBezTo>
                    <a:pt x="2519" y="299"/>
                    <a:pt x="2405" y="0"/>
                    <a:pt x="2207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6" name="Google Shape;2379;p56">
              <a:extLst>
                <a:ext uri="{FF2B5EF4-FFF2-40B4-BE49-F238E27FC236}">
                  <a16:creationId xmlns:a16="http://schemas.microsoft.com/office/drawing/2014/main" id="{B15ED663-B641-4599-90BE-DD27143042F5}"/>
                </a:ext>
              </a:extLst>
            </p:cNvPr>
            <p:cNvSpPr/>
            <p:nvPr/>
          </p:nvSpPr>
          <p:spPr>
            <a:xfrm>
              <a:off x="6856062" y="1208318"/>
              <a:ext cx="63929" cy="16131"/>
            </a:xfrm>
            <a:custGeom>
              <a:avLst/>
              <a:gdLst/>
              <a:ahLst/>
              <a:cxnLst/>
              <a:rect l="l" t="t" r="r" b="b"/>
              <a:pathLst>
                <a:path w="2144" h="541" extrusionOk="0">
                  <a:moveTo>
                    <a:pt x="1902" y="0"/>
                  </a:moveTo>
                  <a:lnTo>
                    <a:pt x="1902" y="19"/>
                  </a:lnTo>
                  <a:lnTo>
                    <a:pt x="224" y="94"/>
                  </a:lnTo>
                  <a:cubicBezTo>
                    <a:pt x="0" y="149"/>
                    <a:pt x="0" y="466"/>
                    <a:pt x="224" y="541"/>
                  </a:cubicBezTo>
                  <a:lnTo>
                    <a:pt x="1902" y="466"/>
                  </a:lnTo>
                  <a:cubicBezTo>
                    <a:pt x="2032" y="466"/>
                    <a:pt x="2144" y="355"/>
                    <a:pt x="2144" y="243"/>
                  </a:cubicBezTo>
                  <a:cubicBezTo>
                    <a:pt x="2144" y="112"/>
                    <a:pt x="2032" y="0"/>
                    <a:pt x="190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7" name="Google Shape;2380;p56">
              <a:extLst>
                <a:ext uri="{FF2B5EF4-FFF2-40B4-BE49-F238E27FC236}">
                  <a16:creationId xmlns:a16="http://schemas.microsoft.com/office/drawing/2014/main" id="{91538A02-2FAA-42E5-B8D0-FEC50B556DF9}"/>
                </a:ext>
              </a:extLst>
            </p:cNvPr>
            <p:cNvSpPr/>
            <p:nvPr/>
          </p:nvSpPr>
          <p:spPr>
            <a:xfrm>
              <a:off x="7139469" y="3590710"/>
              <a:ext cx="200672" cy="239584"/>
            </a:xfrm>
            <a:custGeom>
              <a:avLst/>
              <a:gdLst/>
              <a:ahLst/>
              <a:cxnLst/>
              <a:rect l="l" t="t" r="r" b="b"/>
              <a:pathLst>
                <a:path w="6730" h="8035" extrusionOk="0">
                  <a:moveTo>
                    <a:pt x="3822" y="1"/>
                  </a:moveTo>
                  <a:cubicBezTo>
                    <a:pt x="2703" y="821"/>
                    <a:pt x="1399" y="1343"/>
                    <a:pt x="38" y="1473"/>
                  </a:cubicBezTo>
                  <a:lnTo>
                    <a:pt x="38" y="1566"/>
                  </a:lnTo>
                  <a:cubicBezTo>
                    <a:pt x="1" y="3188"/>
                    <a:pt x="38" y="4809"/>
                    <a:pt x="131" y="6412"/>
                  </a:cubicBezTo>
                  <a:cubicBezTo>
                    <a:pt x="113" y="6804"/>
                    <a:pt x="206" y="7195"/>
                    <a:pt x="411" y="7512"/>
                  </a:cubicBezTo>
                  <a:cubicBezTo>
                    <a:pt x="709" y="7903"/>
                    <a:pt x="1250" y="8034"/>
                    <a:pt x="1734" y="8034"/>
                  </a:cubicBezTo>
                  <a:cubicBezTo>
                    <a:pt x="1756" y="8034"/>
                    <a:pt x="1777" y="8034"/>
                    <a:pt x="1798" y="8034"/>
                  </a:cubicBezTo>
                  <a:cubicBezTo>
                    <a:pt x="3005" y="8034"/>
                    <a:pt x="4158" y="7520"/>
                    <a:pt x="5238" y="6953"/>
                  </a:cubicBezTo>
                  <a:cubicBezTo>
                    <a:pt x="5760" y="6673"/>
                    <a:pt x="6319" y="6338"/>
                    <a:pt x="6543" y="5797"/>
                  </a:cubicBezTo>
                  <a:cubicBezTo>
                    <a:pt x="6711" y="5350"/>
                    <a:pt x="6729" y="4847"/>
                    <a:pt x="6562" y="4399"/>
                  </a:cubicBezTo>
                  <a:cubicBezTo>
                    <a:pt x="6375" y="3803"/>
                    <a:pt x="6114" y="3225"/>
                    <a:pt x="5760" y="2703"/>
                  </a:cubicBezTo>
                  <a:cubicBezTo>
                    <a:pt x="5238" y="1827"/>
                    <a:pt x="4623" y="988"/>
                    <a:pt x="3971" y="187"/>
                  </a:cubicBezTo>
                  <a:lnTo>
                    <a:pt x="3822" y="1"/>
                  </a:lnTo>
                  <a:close/>
                </a:path>
              </a:pathLst>
            </a:custGeom>
            <a:solidFill>
              <a:schemeClr val="accent1"/>
            </a:solidFill>
            <a:ln w="9525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8" name="Google Shape;2381;p56">
              <a:extLst>
                <a:ext uri="{FF2B5EF4-FFF2-40B4-BE49-F238E27FC236}">
                  <a16:creationId xmlns:a16="http://schemas.microsoft.com/office/drawing/2014/main" id="{C33CAED1-3311-4ECB-9CDF-EFC3811F0F8E}"/>
                </a:ext>
              </a:extLst>
            </p:cNvPr>
            <p:cNvSpPr/>
            <p:nvPr/>
          </p:nvSpPr>
          <p:spPr>
            <a:xfrm>
              <a:off x="7060574" y="3439571"/>
              <a:ext cx="194529" cy="195096"/>
            </a:xfrm>
            <a:custGeom>
              <a:avLst/>
              <a:gdLst/>
              <a:ahLst/>
              <a:cxnLst/>
              <a:rect l="l" t="t" r="r" b="b"/>
              <a:pathLst>
                <a:path w="6524" h="6543" extrusionOk="0">
                  <a:moveTo>
                    <a:pt x="4678" y="0"/>
                  </a:moveTo>
                  <a:cubicBezTo>
                    <a:pt x="3989" y="485"/>
                    <a:pt x="3225" y="895"/>
                    <a:pt x="2442" y="1230"/>
                  </a:cubicBezTo>
                  <a:cubicBezTo>
                    <a:pt x="1777" y="1483"/>
                    <a:pt x="1073" y="1616"/>
                    <a:pt x="373" y="1616"/>
                  </a:cubicBezTo>
                  <a:cubicBezTo>
                    <a:pt x="249" y="1616"/>
                    <a:pt x="124" y="1611"/>
                    <a:pt x="0" y="1603"/>
                  </a:cubicBezTo>
                  <a:lnTo>
                    <a:pt x="0" y="1603"/>
                  </a:lnTo>
                  <a:cubicBezTo>
                    <a:pt x="858" y="3262"/>
                    <a:pt x="1734" y="4921"/>
                    <a:pt x="2628" y="6542"/>
                  </a:cubicBezTo>
                  <a:lnTo>
                    <a:pt x="2684" y="6542"/>
                  </a:lnTo>
                  <a:cubicBezTo>
                    <a:pt x="4045" y="6412"/>
                    <a:pt x="5349" y="5890"/>
                    <a:pt x="6468" y="5070"/>
                  </a:cubicBezTo>
                  <a:cubicBezTo>
                    <a:pt x="6486" y="5051"/>
                    <a:pt x="6505" y="5032"/>
                    <a:pt x="6524" y="5014"/>
                  </a:cubicBezTo>
                  <a:cubicBezTo>
                    <a:pt x="5871" y="3355"/>
                    <a:pt x="5256" y="1677"/>
                    <a:pt x="4678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9" name="Google Shape;2382;p56">
              <a:extLst>
                <a:ext uri="{FF2B5EF4-FFF2-40B4-BE49-F238E27FC236}">
                  <a16:creationId xmlns:a16="http://schemas.microsoft.com/office/drawing/2014/main" id="{F21A4359-57D2-4896-AC3F-98338505089D}"/>
                </a:ext>
              </a:extLst>
            </p:cNvPr>
            <p:cNvSpPr/>
            <p:nvPr/>
          </p:nvSpPr>
          <p:spPr>
            <a:xfrm>
              <a:off x="6949416" y="3234009"/>
              <a:ext cx="251242" cy="252970"/>
            </a:xfrm>
            <a:custGeom>
              <a:avLst/>
              <a:gdLst/>
              <a:ahLst/>
              <a:cxnLst/>
              <a:rect l="l" t="t" r="r" b="b"/>
              <a:pathLst>
                <a:path w="8426" h="8159" extrusionOk="0">
                  <a:moveTo>
                    <a:pt x="6319" y="1"/>
                  </a:moveTo>
                  <a:cubicBezTo>
                    <a:pt x="6095" y="57"/>
                    <a:pt x="5834" y="131"/>
                    <a:pt x="5611" y="169"/>
                  </a:cubicBezTo>
                  <a:cubicBezTo>
                    <a:pt x="5443" y="206"/>
                    <a:pt x="5257" y="243"/>
                    <a:pt x="5089" y="281"/>
                  </a:cubicBezTo>
                  <a:cubicBezTo>
                    <a:pt x="3691" y="514"/>
                    <a:pt x="2267" y="630"/>
                    <a:pt x="850" y="630"/>
                  </a:cubicBezTo>
                  <a:cubicBezTo>
                    <a:pt x="567" y="630"/>
                    <a:pt x="283" y="625"/>
                    <a:pt x="1" y="616"/>
                  </a:cubicBezTo>
                  <a:lnTo>
                    <a:pt x="1" y="616"/>
                  </a:lnTo>
                  <a:cubicBezTo>
                    <a:pt x="131" y="989"/>
                    <a:pt x="317" y="1343"/>
                    <a:pt x="485" y="1697"/>
                  </a:cubicBezTo>
                  <a:cubicBezTo>
                    <a:pt x="1529" y="3859"/>
                    <a:pt x="2610" y="6003"/>
                    <a:pt x="3728" y="8146"/>
                  </a:cubicBezTo>
                  <a:cubicBezTo>
                    <a:pt x="3852" y="8154"/>
                    <a:pt x="3977" y="8159"/>
                    <a:pt x="4102" y="8159"/>
                  </a:cubicBezTo>
                  <a:cubicBezTo>
                    <a:pt x="4805" y="8159"/>
                    <a:pt x="5521" y="8026"/>
                    <a:pt x="6170" y="7773"/>
                  </a:cubicBezTo>
                  <a:cubicBezTo>
                    <a:pt x="6971" y="7456"/>
                    <a:pt x="7717" y="7046"/>
                    <a:pt x="8425" y="6543"/>
                  </a:cubicBezTo>
                  <a:cubicBezTo>
                    <a:pt x="7661" y="4381"/>
                    <a:pt x="6971" y="2200"/>
                    <a:pt x="6319" y="1"/>
                  </a:cubicBezTo>
                  <a:close/>
                </a:path>
              </a:pathLst>
            </a:custGeom>
            <a:solidFill>
              <a:srgbClr val="F9CB9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0" name="Google Shape;2383;p56">
              <a:extLst>
                <a:ext uri="{FF2B5EF4-FFF2-40B4-BE49-F238E27FC236}">
                  <a16:creationId xmlns:a16="http://schemas.microsoft.com/office/drawing/2014/main" id="{672BE7E7-B624-48BA-B4E7-D88425320B5D}"/>
                </a:ext>
              </a:extLst>
            </p:cNvPr>
            <p:cNvSpPr/>
            <p:nvPr/>
          </p:nvSpPr>
          <p:spPr>
            <a:xfrm>
              <a:off x="6726575" y="3233450"/>
              <a:ext cx="196766" cy="274456"/>
            </a:xfrm>
            <a:custGeom>
              <a:avLst/>
              <a:gdLst/>
              <a:ahLst/>
              <a:cxnLst/>
              <a:rect l="l" t="t" r="r" b="b"/>
              <a:pathLst>
                <a:path w="6599" h="8852" extrusionOk="0">
                  <a:moveTo>
                    <a:pt x="1" y="0"/>
                  </a:moveTo>
                  <a:lnTo>
                    <a:pt x="467" y="8462"/>
                  </a:lnTo>
                  <a:cubicBezTo>
                    <a:pt x="858" y="8593"/>
                    <a:pt x="1268" y="8686"/>
                    <a:pt x="1678" y="8723"/>
                  </a:cubicBezTo>
                  <a:cubicBezTo>
                    <a:pt x="2283" y="8809"/>
                    <a:pt x="2892" y="8851"/>
                    <a:pt x="3501" y="8851"/>
                  </a:cubicBezTo>
                  <a:cubicBezTo>
                    <a:pt x="4075" y="8851"/>
                    <a:pt x="4650" y="8814"/>
                    <a:pt x="5219" y="8742"/>
                  </a:cubicBezTo>
                  <a:cubicBezTo>
                    <a:pt x="5629" y="6021"/>
                    <a:pt x="6095" y="3318"/>
                    <a:pt x="6599" y="615"/>
                  </a:cubicBezTo>
                  <a:cubicBezTo>
                    <a:pt x="6245" y="597"/>
                    <a:pt x="5890" y="578"/>
                    <a:pt x="5555" y="559"/>
                  </a:cubicBezTo>
                  <a:lnTo>
                    <a:pt x="5536" y="559"/>
                  </a:lnTo>
                  <a:cubicBezTo>
                    <a:pt x="3691" y="448"/>
                    <a:pt x="1846" y="261"/>
                    <a:pt x="1" y="0"/>
                  </a:cubicBezTo>
                  <a:close/>
                </a:path>
              </a:pathLst>
            </a:custGeom>
            <a:solidFill>
              <a:srgbClr val="F9CB9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1" name="Google Shape;2384;p56">
              <a:extLst>
                <a:ext uri="{FF2B5EF4-FFF2-40B4-BE49-F238E27FC236}">
                  <a16:creationId xmlns:a16="http://schemas.microsoft.com/office/drawing/2014/main" id="{46EA1AF0-6471-4C4E-9107-51550AECDAAD}"/>
                </a:ext>
              </a:extLst>
            </p:cNvPr>
            <p:cNvSpPr/>
            <p:nvPr/>
          </p:nvSpPr>
          <p:spPr>
            <a:xfrm>
              <a:off x="6740464" y="3495685"/>
              <a:ext cx="141186" cy="274440"/>
            </a:xfrm>
            <a:custGeom>
              <a:avLst/>
              <a:gdLst/>
              <a:ahLst/>
              <a:cxnLst/>
              <a:rect l="l" t="t" r="r" b="b"/>
              <a:pathLst>
                <a:path w="4735" h="9204" extrusionOk="0">
                  <a:moveTo>
                    <a:pt x="1" y="0"/>
                  </a:moveTo>
                  <a:cubicBezTo>
                    <a:pt x="168" y="2983"/>
                    <a:pt x="336" y="5965"/>
                    <a:pt x="485" y="8928"/>
                  </a:cubicBezTo>
                  <a:cubicBezTo>
                    <a:pt x="597" y="9003"/>
                    <a:pt x="728" y="9059"/>
                    <a:pt x="858" y="9096"/>
                  </a:cubicBezTo>
                  <a:cubicBezTo>
                    <a:pt x="1134" y="9165"/>
                    <a:pt x="1411" y="9203"/>
                    <a:pt x="1680" y="9203"/>
                  </a:cubicBezTo>
                  <a:cubicBezTo>
                    <a:pt x="1773" y="9203"/>
                    <a:pt x="1866" y="9199"/>
                    <a:pt x="1958" y="9189"/>
                  </a:cubicBezTo>
                  <a:cubicBezTo>
                    <a:pt x="2517" y="9189"/>
                    <a:pt x="3076" y="9115"/>
                    <a:pt x="3598" y="8947"/>
                  </a:cubicBezTo>
                  <a:lnTo>
                    <a:pt x="3579" y="8910"/>
                  </a:lnTo>
                  <a:cubicBezTo>
                    <a:pt x="3915" y="6039"/>
                    <a:pt x="4306" y="3169"/>
                    <a:pt x="4735" y="299"/>
                  </a:cubicBezTo>
                  <a:lnTo>
                    <a:pt x="4735" y="299"/>
                  </a:lnTo>
                  <a:cubicBezTo>
                    <a:pt x="4165" y="371"/>
                    <a:pt x="3591" y="408"/>
                    <a:pt x="3019" y="408"/>
                  </a:cubicBezTo>
                  <a:cubicBezTo>
                    <a:pt x="2412" y="408"/>
                    <a:pt x="1807" y="366"/>
                    <a:pt x="1212" y="280"/>
                  </a:cubicBezTo>
                  <a:cubicBezTo>
                    <a:pt x="783" y="224"/>
                    <a:pt x="392" y="131"/>
                    <a:pt x="1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2" name="Google Shape;2385;p56">
              <a:extLst>
                <a:ext uri="{FF2B5EF4-FFF2-40B4-BE49-F238E27FC236}">
                  <a16:creationId xmlns:a16="http://schemas.microsoft.com/office/drawing/2014/main" id="{D60446E9-F2A6-4EC1-93BD-DF524D59AE3C}"/>
                </a:ext>
              </a:extLst>
            </p:cNvPr>
            <p:cNvSpPr/>
            <p:nvPr/>
          </p:nvSpPr>
          <p:spPr>
            <a:xfrm>
              <a:off x="6668218" y="3762423"/>
              <a:ext cx="202878" cy="176758"/>
            </a:xfrm>
            <a:custGeom>
              <a:avLst/>
              <a:gdLst/>
              <a:ahLst/>
              <a:cxnLst/>
              <a:rect l="l" t="t" r="r" b="b"/>
              <a:pathLst>
                <a:path w="6804" h="5928" extrusionOk="0">
                  <a:moveTo>
                    <a:pt x="2908" y="1"/>
                  </a:moveTo>
                  <a:lnTo>
                    <a:pt x="2908" y="57"/>
                  </a:lnTo>
                  <a:cubicBezTo>
                    <a:pt x="1865" y="1473"/>
                    <a:pt x="802" y="2890"/>
                    <a:pt x="131" y="4530"/>
                  </a:cubicBezTo>
                  <a:cubicBezTo>
                    <a:pt x="38" y="4698"/>
                    <a:pt x="1" y="4903"/>
                    <a:pt x="19" y="5089"/>
                  </a:cubicBezTo>
                  <a:cubicBezTo>
                    <a:pt x="57" y="5443"/>
                    <a:pt x="392" y="5686"/>
                    <a:pt x="728" y="5797"/>
                  </a:cubicBezTo>
                  <a:cubicBezTo>
                    <a:pt x="1063" y="5891"/>
                    <a:pt x="1399" y="5928"/>
                    <a:pt x="1753" y="5928"/>
                  </a:cubicBezTo>
                  <a:cubicBezTo>
                    <a:pt x="2293" y="5928"/>
                    <a:pt x="2834" y="5891"/>
                    <a:pt x="3356" y="5835"/>
                  </a:cubicBezTo>
                  <a:cubicBezTo>
                    <a:pt x="4176" y="5760"/>
                    <a:pt x="5052" y="5574"/>
                    <a:pt x="5592" y="4959"/>
                  </a:cubicBezTo>
                  <a:cubicBezTo>
                    <a:pt x="5909" y="4586"/>
                    <a:pt x="6133" y="4157"/>
                    <a:pt x="6245" y="3691"/>
                  </a:cubicBezTo>
                  <a:cubicBezTo>
                    <a:pt x="6412" y="3207"/>
                    <a:pt x="6543" y="2722"/>
                    <a:pt x="6673" y="2237"/>
                  </a:cubicBezTo>
                  <a:cubicBezTo>
                    <a:pt x="6766" y="1939"/>
                    <a:pt x="6804" y="1622"/>
                    <a:pt x="6766" y="1324"/>
                  </a:cubicBezTo>
                  <a:cubicBezTo>
                    <a:pt x="6710" y="802"/>
                    <a:pt x="6375" y="392"/>
                    <a:pt x="6021" y="1"/>
                  </a:cubicBezTo>
                  <a:cubicBezTo>
                    <a:pt x="5499" y="169"/>
                    <a:pt x="4940" y="262"/>
                    <a:pt x="4399" y="262"/>
                  </a:cubicBezTo>
                  <a:cubicBezTo>
                    <a:pt x="4335" y="265"/>
                    <a:pt x="4271" y="267"/>
                    <a:pt x="4208" y="267"/>
                  </a:cubicBezTo>
                  <a:cubicBezTo>
                    <a:pt x="3899" y="267"/>
                    <a:pt x="3593" y="230"/>
                    <a:pt x="3300" y="169"/>
                  </a:cubicBezTo>
                  <a:cubicBezTo>
                    <a:pt x="3169" y="113"/>
                    <a:pt x="3039" y="57"/>
                    <a:pt x="2908" y="1"/>
                  </a:cubicBezTo>
                  <a:close/>
                </a:path>
              </a:pathLst>
            </a:custGeom>
            <a:solidFill>
              <a:schemeClr val="accent1"/>
            </a:solidFill>
            <a:ln w="9525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3" name="Google Shape;2386;p56">
              <a:extLst>
                <a:ext uri="{FF2B5EF4-FFF2-40B4-BE49-F238E27FC236}">
                  <a16:creationId xmlns:a16="http://schemas.microsoft.com/office/drawing/2014/main" id="{89213D64-6358-420A-8C5E-67114402F0BB}"/>
                </a:ext>
              </a:extLst>
            </p:cNvPr>
            <p:cNvSpPr/>
            <p:nvPr/>
          </p:nvSpPr>
          <p:spPr>
            <a:xfrm>
              <a:off x="6549847" y="2729344"/>
              <a:ext cx="731960" cy="533972"/>
            </a:xfrm>
            <a:custGeom>
              <a:avLst/>
              <a:gdLst/>
              <a:ahLst/>
              <a:cxnLst/>
              <a:rect l="l" t="t" r="r" b="b"/>
              <a:pathLst>
                <a:path w="24548" h="17908" extrusionOk="0">
                  <a:moveTo>
                    <a:pt x="18993" y="0"/>
                  </a:moveTo>
                  <a:cubicBezTo>
                    <a:pt x="18564" y="205"/>
                    <a:pt x="18658" y="522"/>
                    <a:pt x="18192" y="559"/>
                  </a:cubicBezTo>
                  <a:cubicBezTo>
                    <a:pt x="16055" y="718"/>
                    <a:pt x="13910" y="798"/>
                    <a:pt x="11765" y="798"/>
                  </a:cubicBezTo>
                  <a:cubicBezTo>
                    <a:pt x="9381" y="798"/>
                    <a:pt x="6997" y="700"/>
                    <a:pt x="4623" y="504"/>
                  </a:cubicBezTo>
                  <a:cubicBezTo>
                    <a:pt x="4325" y="485"/>
                    <a:pt x="4232" y="317"/>
                    <a:pt x="3971" y="187"/>
                  </a:cubicBezTo>
                  <a:cubicBezTo>
                    <a:pt x="1995" y="4623"/>
                    <a:pt x="504" y="11221"/>
                    <a:pt x="1" y="16029"/>
                  </a:cubicBezTo>
                  <a:cubicBezTo>
                    <a:pt x="690" y="16309"/>
                    <a:pt x="1399" y="16514"/>
                    <a:pt x="2144" y="16644"/>
                  </a:cubicBezTo>
                  <a:cubicBezTo>
                    <a:pt x="2442" y="16719"/>
                    <a:pt x="2741" y="16756"/>
                    <a:pt x="3057" y="16812"/>
                  </a:cubicBezTo>
                  <a:lnTo>
                    <a:pt x="3989" y="16961"/>
                  </a:lnTo>
                  <a:cubicBezTo>
                    <a:pt x="4642" y="17073"/>
                    <a:pt x="5275" y="17166"/>
                    <a:pt x="5928" y="17259"/>
                  </a:cubicBezTo>
                  <a:cubicBezTo>
                    <a:pt x="7773" y="17502"/>
                    <a:pt x="9618" y="17688"/>
                    <a:pt x="11482" y="17818"/>
                  </a:cubicBezTo>
                  <a:cubicBezTo>
                    <a:pt x="11817" y="17837"/>
                    <a:pt x="12172" y="17856"/>
                    <a:pt x="12526" y="17874"/>
                  </a:cubicBezTo>
                  <a:cubicBezTo>
                    <a:pt x="12824" y="17893"/>
                    <a:pt x="13103" y="17893"/>
                    <a:pt x="13402" y="17893"/>
                  </a:cubicBezTo>
                  <a:cubicBezTo>
                    <a:pt x="13684" y="17902"/>
                    <a:pt x="13968" y="17907"/>
                    <a:pt x="14251" y="17907"/>
                  </a:cubicBezTo>
                  <a:cubicBezTo>
                    <a:pt x="15668" y="17907"/>
                    <a:pt x="17092" y="17791"/>
                    <a:pt x="18490" y="17558"/>
                  </a:cubicBezTo>
                  <a:cubicBezTo>
                    <a:pt x="18658" y="17520"/>
                    <a:pt x="18844" y="17483"/>
                    <a:pt x="19012" y="17446"/>
                  </a:cubicBezTo>
                  <a:cubicBezTo>
                    <a:pt x="19254" y="17390"/>
                    <a:pt x="19496" y="17334"/>
                    <a:pt x="19720" y="17278"/>
                  </a:cubicBezTo>
                  <a:cubicBezTo>
                    <a:pt x="20223" y="17148"/>
                    <a:pt x="20726" y="16980"/>
                    <a:pt x="21211" y="16812"/>
                  </a:cubicBezTo>
                  <a:cubicBezTo>
                    <a:pt x="22404" y="16365"/>
                    <a:pt x="23541" y="15712"/>
                    <a:pt x="24547" y="14911"/>
                  </a:cubicBezTo>
                  <a:lnTo>
                    <a:pt x="24454" y="14762"/>
                  </a:lnTo>
                  <a:cubicBezTo>
                    <a:pt x="22124" y="10829"/>
                    <a:pt x="20093" y="4436"/>
                    <a:pt x="18993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4" name="Google Shape;2387;p56">
              <a:extLst>
                <a:ext uri="{FF2B5EF4-FFF2-40B4-BE49-F238E27FC236}">
                  <a16:creationId xmlns:a16="http://schemas.microsoft.com/office/drawing/2014/main" id="{8D690F69-87EE-4F79-BD57-F4AC97FC0174}"/>
                </a:ext>
              </a:extLst>
            </p:cNvPr>
            <p:cNvSpPr/>
            <p:nvPr/>
          </p:nvSpPr>
          <p:spPr>
            <a:xfrm>
              <a:off x="7430686" y="2613179"/>
              <a:ext cx="136743" cy="142557"/>
            </a:xfrm>
            <a:custGeom>
              <a:avLst/>
              <a:gdLst/>
              <a:ahLst/>
              <a:cxnLst/>
              <a:rect l="l" t="t" r="r" b="b"/>
              <a:pathLst>
                <a:path w="4586" h="4781" extrusionOk="0">
                  <a:moveTo>
                    <a:pt x="2125" y="1"/>
                  </a:moveTo>
                  <a:cubicBezTo>
                    <a:pt x="1193" y="280"/>
                    <a:pt x="410" y="951"/>
                    <a:pt x="0" y="1827"/>
                  </a:cubicBezTo>
                  <a:cubicBezTo>
                    <a:pt x="75" y="1995"/>
                    <a:pt x="205" y="2126"/>
                    <a:pt x="373" y="2200"/>
                  </a:cubicBezTo>
                  <a:cubicBezTo>
                    <a:pt x="522" y="2275"/>
                    <a:pt x="671" y="2331"/>
                    <a:pt x="839" y="2349"/>
                  </a:cubicBezTo>
                  <a:cubicBezTo>
                    <a:pt x="634" y="2424"/>
                    <a:pt x="466" y="2554"/>
                    <a:pt x="317" y="2722"/>
                  </a:cubicBezTo>
                  <a:cubicBezTo>
                    <a:pt x="261" y="2797"/>
                    <a:pt x="243" y="2890"/>
                    <a:pt x="261" y="2983"/>
                  </a:cubicBezTo>
                  <a:cubicBezTo>
                    <a:pt x="299" y="3076"/>
                    <a:pt x="429" y="3114"/>
                    <a:pt x="541" y="3114"/>
                  </a:cubicBezTo>
                  <a:cubicBezTo>
                    <a:pt x="579" y="3117"/>
                    <a:pt x="618" y="3118"/>
                    <a:pt x="656" y="3118"/>
                  </a:cubicBezTo>
                  <a:cubicBezTo>
                    <a:pt x="841" y="3118"/>
                    <a:pt x="1027" y="3082"/>
                    <a:pt x="1212" y="3020"/>
                  </a:cubicBezTo>
                  <a:lnTo>
                    <a:pt x="1212" y="3020"/>
                  </a:lnTo>
                  <a:cubicBezTo>
                    <a:pt x="1007" y="3151"/>
                    <a:pt x="820" y="3356"/>
                    <a:pt x="709" y="3579"/>
                  </a:cubicBezTo>
                  <a:cubicBezTo>
                    <a:pt x="653" y="3691"/>
                    <a:pt x="653" y="3822"/>
                    <a:pt x="709" y="3934"/>
                  </a:cubicBezTo>
                  <a:cubicBezTo>
                    <a:pt x="802" y="4073"/>
                    <a:pt x="972" y="4148"/>
                    <a:pt x="1133" y="4148"/>
                  </a:cubicBezTo>
                  <a:cubicBezTo>
                    <a:pt x="1166" y="4148"/>
                    <a:pt x="1199" y="4145"/>
                    <a:pt x="1230" y="4139"/>
                  </a:cubicBezTo>
                  <a:cubicBezTo>
                    <a:pt x="1473" y="4120"/>
                    <a:pt x="1696" y="4064"/>
                    <a:pt x="1920" y="3952"/>
                  </a:cubicBezTo>
                  <a:lnTo>
                    <a:pt x="1920" y="3952"/>
                  </a:lnTo>
                  <a:cubicBezTo>
                    <a:pt x="1846" y="4101"/>
                    <a:pt x="1790" y="4250"/>
                    <a:pt x="1752" y="4400"/>
                  </a:cubicBezTo>
                  <a:cubicBezTo>
                    <a:pt x="1734" y="4474"/>
                    <a:pt x="1734" y="4567"/>
                    <a:pt x="1752" y="4642"/>
                  </a:cubicBezTo>
                  <a:cubicBezTo>
                    <a:pt x="1794" y="4752"/>
                    <a:pt x="1916" y="4781"/>
                    <a:pt x="2045" y="4781"/>
                  </a:cubicBezTo>
                  <a:cubicBezTo>
                    <a:pt x="2091" y="4781"/>
                    <a:pt x="2137" y="4777"/>
                    <a:pt x="2181" y="4772"/>
                  </a:cubicBezTo>
                  <a:cubicBezTo>
                    <a:pt x="2647" y="4642"/>
                    <a:pt x="3094" y="4437"/>
                    <a:pt x="3486" y="4139"/>
                  </a:cubicBezTo>
                  <a:cubicBezTo>
                    <a:pt x="3840" y="3934"/>
                    <a:pt x="4157" y="3673"/>
                    <a:pt x="4418" y="3374"/>
                  </a:cubicBezTo>
                  <a:cubicBezTo>
                    <a:pt x="4529" y="3263"/>
                    <a:pt x="4585" y="3132"/>
                    <a:pt x="4585" y="2983"/>
                  </a:cubicBezTo>
                  <a:cubicBezTo>
                    <a:pt x="4585" y="2890"/>
                    <a:pt x="4567" y="2815"/>
                    <a:pt x="4511" y="2741"/>
                  </a:cubicBezTo>
                  <a:cubicBezTo>
                    <a:pt x="4045" y="1660"/>
                    <a:pt x="3094" y="840"/>
                    <a:pt x="2125" y="150"/>
                  </a:cubicBezTo>
                  <a:lnTo>
                    <a:pt x="2125" y="1"/>
                  </a:lnTo>
                  <a:close/>
                </a:path>
              </a:pathLst>
            </a:custGeom>
            <a:solidFill>
              <a:srgbClr val="F9CB9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5" name="Google Shape;2388;p56">
              <a:extLst>
                <a:ext uri="{FF2B5EF4-FFF2-40B4-BE49-F238E27FC236}">
                  <a16:creationId xmlns:a16="http://schemas.microsoft.com/office/drawing/2014/main" id="{43657E62-39CC-47BB-8646-7712DA9301B7}"/>
                </a:ext>
              </a:extLst>
            </p:cNvPr>
            <p:cNvSpPr/>
            <p:nvPr/>
          </p:nvSpPr>
          <p:spPr>
            <a:xfrm>
              <a:off x="7040567" y="2225863"/>
              <a:ext cx="455194" cy="444072"/>
            </a:xfrm>
            <a:custGeom>
              <a:avLst/>
              <a:gdLst/>
              <a:ahLst/>
              <a:cxnLst/>
              <a:rect l="l" t="t" r="r" b="b"/>
              <a:pathLst>
                <a:path w="15266" h="14893" extrusionOk="0">
                  <a:moveTo>
                    <a:pt x="2069" y="0"/>
                  </a:moveTo>
                  <a:cubicBezTo>
                    <a:pt x="1846" y="559"/>
                    <a:pt x="1454" y="1696"/>
                    <a:pt x="746" y="3765"/>
                  </a:cubicBezTo>
                  <a:cubicBezTo>
                    <a:pt x="0" y="6020"/>
                    <a:pt x="392" y="9207"/>
                    <a:pt x="429" y="11146"/>
                  </a:cubicBezTo>
                  <a:cubicBezTo>
                    <a:pt x="597" y="11668"/>
                    <a:pt x="783" y="12171"/>
                    <a:pt x="970" y="12674"/>
                  </a:cubicBezTo>
                  <a:cubicBezTo>
                    <a:pt x="1044" y="12879"/>
                    <a:pt x="1137" y="13084"/>
                    <a:pt x="1230" y="13289"/>
                  </a:cubicBezTo>
                  <a:cubicBezTo>
                    <a:pt x="1324" y="13494"/>
                    <a:pt x="1454" y="13699"/>
                    <a:pt x="1585" y="13904"/>
                  </a:cubicBezTo>
                  <a:cubicBezTo>
                    <a:pt x="1715" y="11805"/>
                    <a:pt x="1734" y="9687"/>
                    <a:pt x="1623" y="7587"/>
                  </a:cubicBezTo>
                  <a:lnTo>
                    <a:pt x="1623" y="7587"/>
                  </a:lnTo>
                  <a:cubicBezTo>
                    <a:pt x="2927" y="8891"/>
                    <a:pt x="4269" y="10140"/>
                    <a:pt x="5685" y="11332"/>
                  </a:cubicBezTo>
                  <a:cubicBezTo>
                    <a:pt x="6747" y="12245"/>
                    <a:pt x="7884" y="13065"/>
                    <a:pt x="9114" y="13755"/>
                  </a:cubicBezTo>
                  <a:cubicBezTo>
                    <a:pt x="10326" y="14445"/>
                    <a:pt x="11668" y="14836"/>
                    <a:pt x="13066" y="14892"/>
                  </a:cubicBezTo>
                  <a:cubicBezTo>
                    <a:pt x="13084" y="14873"/>
                    <a:pt x="13084" y="14855"/>
                    <a:pt x="13103" y="14817"/>
                  </a:cubicBezTo>
                  <a:cubicBezTo>
                    <a:pt x="13513" y="13941"/>
                    <a:pt x="14296" y="13270"/>
                    <a:pt x="15228" y="12991"/>
                  </a:cubicBezTo>
                  <a:cubicBezTo>
                    <a:pt x="15265" y="11947"/>
                    <a:pt x="14762" y="10941"/>
                    <a:pt x="14072" y="10139"/>
                  </a:cubicBezTo>
                  <a:cubicBezTo>
                    <a:pt x="13345" y="9301"/>
                    <a:pt x="12432" y="8667"/>
                    <a:pt x="11537" y="8015"/>
                  </a:cubicBezTo>
                  <a:cubicBezTo>
                    <a:pt x="10661" y="7381"/>
                    <a:pt x="9804" y="6673"/>
                    <a:pt x="8984" y="5927"/>
                  </a:cubicBezTo>
                  <a:cubicBezTo>
                    <a:pt x="8332" y="5312"/>
                    <a:pt x="7698" y="4641"/>
                    <a:pt x="7064" y="3970"/>
                  </a:cubicBezTo>
                  <a:cubicBezTo>
                    <a:pt x="5573" y="2404"/>
                    <a:pt x="4082" y="839"/>
                    <a:pt x="2106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6" name="Google Shape;2389;p56">
              <a:extLst>
                <a:ext uri="{FF2B5EF4-FFF2-40B4-BE49-F238E27FC236}">
                  <a16:creationId xmlns:a16="http://schemas.microsoft.com/office/drawing/2014/main" id="{10D425D1-7771-44C7-BED8-942AF3E5C251}"/>
                </a:ext>
              </a:extLst>
            </p:cNvPr>
            <p:cNvSpPr/>
            <p:nvPr/>
          </p:nvSpPr>
          <p:spPr>
            <a:xfrm>
              <a:off x="6644872" y="2094134"/>
              <a:ext cx="471325" cy="666123"/>
            </a:xfrm>
            <a:custGeom>
              <a:avLst/>
              <a:gdLst/>
              <a:ahLst/>
              <a:cxnLst/>
              <a:rect l="l" t="t" r="r" b="b"/>
              <a:pathLst>
                <a:path w="15807" h="22340" extrusionOk="0">
                  <a:moveTo>
                    <a:pt x="7698" y="1"/>
                  </a:moveTo>
                  <a:cubicBezTo>
                    <a:pt x="7698" y="1"/>
                    <a:pt x="4418" y="3393"/>
                    <a:pt x="3356" y="5723"/>
                  </a:cubicBezTo>
                  <a:cubicBezTo>
                    <a:pt x="2405" y="7773"/>
                    <a:pt x="1790" y="10811"/>
                    <a:pt x="1007" y="11351"/>
                  </a:cubicBezTo>
                  <a:cubicBezTo>
                    <a:pt x="896" y="12060"/>
                    <a:pt x="784" y="12768"/>
                    <a:pt x="672" y="13495"/>
                  </a:cubicBezTo>
                  <a:cubicBezTo>
                    <a:pt x="523" y="14371"/>
                    <a:pt x="392" y="15266"/>
                    <a:pt x="243" y="16160"/>
                  </a:cubicBezTo>
                  <a:cubicBezTo>
                    <a:pt x="113" y="16943"/>
                    <a:pt x="1" y="17744"/>
                    <a:pt x="150" y="18509"/>
                  </a:cubicBezTo>
                  <a:cubicBezTo>
                    <a:pt x="243" y="19198"/>
                    <a:pt x="635" y="19813"/>
                    <a:pt x="1212" y="20186"/>
                  </a:cubicBezTo>
                  <a:cubicBezTo>
                    <a:pt x="877" y="20466"/>
                    <a:pt x="653" y="20857"/>
                    <a:pt x="597" y="21304"/>
                  </a:cubicBezTo>
                  <a:cubicBezTo>
                    <a:pt x="579" y="21398"/>
                    <a:pt x="597" y="21509"/>
                    <a:pt x="635" y="21621"/>
                  </a:cubicBezTo>
                  <a:cubicBezTo>
                    <a:pt x="691" y="21714"/>
                    <a:pt x="765" y="21808"/>
                    <a:pt x="858" y="21882"/>
                  </a:cubicBezTo>
                  <a:cubicBezTo>
                    <a:pt x="896" y="21882"/>
                    <a:pt x="914" y="21901"/>
                    <a:pt x="933" y="21919"/>
                  </a:cubicBezTo>
                  <a:cubicBezTo>
                    <a:pt x="1175" y="22013"/>
                    <a:pt x="1436" y="22087"/>
                    <a:pt x="1716" y="22087"/>
                  </a:cubicBezTo>
                  <a:cubicBezTo>
                    <a:pt x="3884" y="22255"/>
                    <a:pt x="6063" y="22340"/>
                    <a:pt x="8244" y="22340"/>
                  </a:cubicBezTo>
                  <a:cubicBezTo>
                    <a:pt x="10169" y="22340"/>
                    <a:pt x="12095" y="22274"/>
                    <a:pt x="14017" y="22143"/>
                  </a:cubicBezTo>
                  <a:cubicBezTo>
                    <a:pt x="14446" y="22124"/>
                    <a:pt x="14874" y="22031"/>
                    <a:pt x="15284" y="21863"/>
                  </a:cubicBezTo>
                  <a:cubicBezTo>
                    <a:pt x="15433" y="21789"/>
                    <a:pt x="15564" y="21677"/>
                    <a:pt x="15676" y="21565"/>
                  </a:cubicBezTo>
                  <a:cubicBezTo>
                    <a:pt x="15750" y="21491"/>
                    <a:pt x="15787" y="21416"/>
                    <a:pt x="15787" y="21323"/>
                  </a:cubicBezTo>
                  <a:cubicBezTo>
                    <a:pt x="15806" y="21062"/>
                    <a:pt x="15377" y="20969"/>
                    <a:pt x="15340" y="20708"/>
                  </a:cubicBezTo>
                  <a:cubicBezTo>
                    <a:pt x="15620" y="20689"/>
                    <a:pt x="15806" y="20391"/>
                    <a:pt x="15713" y="20111"/>
                  </a:cubicBezTo>
                  <a:cubicBezTo>
                    <a:pt x="15620" y="19906"/>
                    <a:pt x="15433" y="19757"/>
                    <a:pt x="15210" y="19720"/>
                  </a:cubicBezTo>
                  <a:lnTo>
                    <a:pt x="15191" y="19720"/>
                  </a:lnTo>
                  <a:cubicBezTo>
                    <a:pt x="14930" y="19627"/>
                    <a:pt x="14706" y="19496"/>
                    <a:pt x="14483" y="19329"/>
                  </a:cubicBezTo>
                  <a:cubicBezTo>
                    <a:pt x="13681" y="18751"/>
                    <a:pt x="13010" y="17987"/>
                    <a:pt x="12544" y="17111"/>
                  </a:cubicBezTo>
                  <a:lnTo>
                    <a:pt x="12544" y="17092"/>
                  </a:lnTo>
                  <a:cubicBezTo>
                    <a:pt x="11575" y="16607"/>
                    <a:pt x="10643" y="15005"/>
                    <a:pt x="10271" y="11948"/>
                  </a:cubicBezTo>
                  <a:cubicBezTo>
                    <a:pt x="9805" y="8164"/>
                    <a:pt x="12041" y="2759"/>
                    <a:pt x="12097" y="2591"/>
                  </a:cubicBezTo>
                  <a:lnTo>
                    <a:pt x="12097" y="2591"/>
                  </a:lnTo>
                  <a:lnTo>
                    <a:pt x="8686" y="5928"/>
                  </a:lnTo>
                  <a:cubicBezTo>
                    <a:pt x="7661" y="3523"/>
                    <a:pt x="8556" y="1007"/>
                    <a:pt x="8556" y="1007"/>
                  </a:cubicBezTo>
                  <a:lnTo>
                    <a:pt x="7698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7" name="Google Shape;2390;p56">
              <a:extLst>
                <a:ext uri="{FF2B5EF4-FFF2-40B4-BE49-F238E27FC236}">
                  <a16:creationId xmlns:a16="http://schemas.microsoft.com/office/drawing/2014/main" id="{90B1C391-C8D5-4EEE-86AA-6E35228FB47C}"/>
                </a:ext>
              </a:extLst>
            </p:cNvPr>
            <p:cNvSpPr/>
            <p:nvPr/>
          </p:nvSpPr>
          <p:spPr>
            <a:xfrm>
              <a:off x="6936627" y="2170643"/>
              <a:ext cx="171779" cy="438138"/>
            </a:xfrm>
            <a:custGeom>
              <a:avLst/>
              <a:gdLst/>
              <a:ahLst/>
              <a:cxnLst/>
              <a:rect l="l" t="t" r="r" b="b"/>
              <a:pathLst>
                <a:path w="5761" h="14694" extrusionOk="0">
                  <a:moveTo>
                    <a:pt x="2666" y="0"/>
                  </a:moveTo>
                  <a:cubicBezTo>
                    <a:pt x="2542" y="0"/>
                    <a:pt x="2418" y="8"/>
                    <a:pt x="2293" y="25"/>
                  </a:cubicBezTo>
                  <a:cubicBezTo>
                    <a:pt x="2238" y="175"/>
                    <a:pt x="1" y="5598"/>
                    <a:pt x="467" y="9363"/>
                  </a:cubicBezTo>
                  <a:cubicBezTo>
                    <a:pt x="840" y="12439"/>
                    <a:pt x="1790" y="14023"/>
                    <a:pt x="2759" y="14526"/>
                  </a:cubicBezTo>
                  <a:cubicBezTo>
                    <a:pt x="2964" y="14638"/>
                    <a:pt x="3207" y="14694"/>
                    <a:pt x="3449" y="14694"/>
                  </a:cubicBezTo>
                  <a:cubicBezTo>
                    <a:pt x="3859" y="14694"/>
                    <a:pt x="3934" y="14023"/>
                    <a:pt x="3915" y="12998"/>
                  </a:cubicBezTo>
                  <a:cubicBezTo>
                    <a:pt x="3878" y="11059"/>
                    <a:pt x="3468" y="7872"/>
                    <a:pt x="4232" y="5617"/>
                  </a:cubicBezTo>
                  <a:cubicBezTo>
                    <a:pt x="4921" y="3548"/>
                    <a:pt x="5332" y="2411"/>
                    <a:pt x="5555" y="1852"/>
                  </a:cubicBezTo>
                  <a:cubicBezTo>
                    <a:pt x="5686" y="1479"/>
                    <a:pt x="5760" y="1349"/>
                    <a:pt x="5760" y="1349"/>
                  </a:cubicBezTo>
                  <a:cubicBezTo>
                    <a:pt x="5760" y="1349"/>
                    <a:pt x="4267" y="0"/>
                    <a:pt x="2666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8" name="Google Shape;2391;p56">
              <a:extLst>
                <a:ext uri="{FF2B5EF4-FFF2-40B4-BE49-F238E27FC236}">
                  <a16:creationId xmlns:a16="http://schemas.microsoft.com/office/drawing/2014/main" id="{4DEDC03F-0033-4F56-946F-2BB55F686F58}"/>
                </a:ext>
              </a:extLst>
            </p:cNvPr>
            <p:cNvSpPr/>
            <p:nvPr/>
          </p:nvSpPr>
          <p:spPr>
            <a:xfrm>
              <a:off x="7018324" y="2558734"/>
              <a:ext cx="82296" cy="123415"/>
            </a:xfrm>
            <a:custGeom>
              <a:avLst/>
              <a:gdLst/>
              <a:ahLst/>
              <a:cxnLst/>
              <a:rect l="l" t="t" r="r" b="b"/>
              <a:pathLst>
                <a:path w="2760" h="4139" extrusionOk="0">
                  <a:moveTo>
                    <a:pt x="1175" y="0"/>
                  </a:moveTo>
                  <a:lnTo>
                    <a:pt x="1175" y="0"/>
                  </a:lnTo>
                  <a:cubicBezTo>
                    <a:pt x="1194" y="1025"/>
                    <a:pt x="1100" y="1696"/>
                    <a:pt x="709" y="1696"/>
                  </a:cubicBezTo>
                  <a:cubicBezTo>
                    <a:pt x="467" y="1696"/>
                    <a:pt x="224" y="1641"/>
                    <a:pt x="1" y="1529"/>
                  </a:cubicBezTo>
                  <a:lnTo>
                    <a:pt x="1" y="1529"/>
                  </a:lnTo>
                  <a:cubicBezTo>
                    <a:pt x="467" y="2423"/>
                    <a:pt x="1138" y="3188"/>
                    <a:pt x="1958" y="3765"/>
                  </a:cubicBezTo>
                  <a:cubicBezTo>
                    <a:pt x="2163" y="3914"/>
                    <a:pt x="2405" y="4045"/>
                    <a:pt x="2647" y="4138"/>
                  </a:cubicBezTo>
                  <a:lnTo>
                    <a:pt x="2685" y="4138"/>
                  </a:lnTo>
                  <a:cubicBezTo>
                    <a:pt x="2759" y="3784"/>
                    <a:pt x="2703" y="3411"/>
                    <a:pt x="2517" y="3094"/>
                  </a:cubicBezTo>
                  <a:cubicBezTo>
                    <a:pt x="2461" y="2982"/>
                    <a:pt x="2405" y="2852"/>
                    <a:pt x="2331" y="2740"/>
                  </a:cubicBezTo>
                  <a:lnTo>
                    <a:pt x="2331" y="2759"/>
                  </a:lnTo>
                  <a:cubicBezTo>
                    <a:pt x="2200" y="2554"/>
                    <a:pt x="2070" y="2349"/>
                    <a:pt x="1976" y="2144"/>
                  </a:cubicBezTo>
                  <a:cubicBezTo>
                    <a:pt x="1865" y="1939"/>
                    <a:pt x="1790" y="1734"/>
                    <a:pt x="1716" y="1529"/>
                  </a:cubicBezTo>
                  <a:cubicBezTo>
                    <a:pt x="1529" y="1025"/>
                    <a:pt x="1343" y="504"/>
                    <a:pt x="1175" y="0"/>
                  </a:cubicBezTo>
                  <a:close/>
                </a:path>
              </a:pathLst>
            </a:custGeom>
            <a:solidFill>
              <a:srgbClr val="22292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9" name="Google Shape;2392;p56">
              <a:extLst>
                <a:ext uri="{FF2B5EF4-FFF2-40B4-BE49-F238E27FC236}">
                  <a16:creationId xmlns:a16="http://schemas.microsoft.com/office/drawing/2014/main" id="{7287BF44-8D57-4C0D-B083-94641D0C8770}"/>
                </a:ext>
              </a:extLst>
            </p:cNvPr>
            <p:cNvSpPr/>
            <p:nvPr/>
          </p:nvSpPr>
          <p:spPr>
            <a:xfrm>
              <a:off x="6897448" y="2100247"/>
              <a:ext cx="112591" cy="77734"/>
            </a:xfrm>
            <a:custGeom>
              <a:avLst/>
              <a:gdLst/>
              <a:ahLst/>
              <a:cxnLst/>
              <a:rect l="l" t="t" r="r" b="b"/>
              <a:pathLst>
                <a:path w="3776" h="2607" extrusionOk="0">
                  <a:moveTo>
                    <a:pt x="625" y="1"/>
                  </a:moveTo>
                  <a:lnTo>
                    <a:pt x="66" y="802"/>
                  </a:lnTo>
                  <a:cubicBezTo>
                    <a:pt x="66" y="802"/>
                    <a:pt x="0" y="2606"/>
                    <a:pt x="2137" y="2606"/>
                  </a:cubicBezTo>
                  <a:cubicBezTo>
                    <a:pt x="2543" y="2606"/>
                    <a:pt x="3028" y="2541"/>
                    <a:pt x="3607" y="2386"/>
                  </a:cubicBezTo>
                  <a:lnTo>
                    <a:pt x="3775" y="1212"/>
                  </a:lnTo>
                  <a:cubicBezTo>
                    <a:pt x="2657" y="989"/>
                    <a:pt x="1595" y="579"/>
                    <a:pt x="625" y="1"/>
                  </a:cubicBezTo>
                  <a:close/>
                </a:path>
              </a:pathLst>
            </a:custGeom>
            <a:solidFill>
              <a:srgbClr val="F9CB9C"/>
            </a:solidFill>
            <a:ln w="9525" cap="flat" cmpd="sng">
              <a:solidFill>
                <a:srgbClr val="F9CB9C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0" name="Google Shape;2393;p56">
              <a:extLst>
                <a:ext uri="{FF2B5EF4-FFF2-40B4-BE49-F238E27FC236}">
                  <a16:creationId xmlns:a16="http://schemas.microsoft.com/office/drawing/2014/main" id="{DA3C4842-D133-46A2-B055-62720553FEEE}"/>
                </a:ext>
              </a:extLst>
            </p:cNvPr>
            <p:cNvSpPr/>
            <p:nvPr/>
          </p:nvSpPr>
          <p:spPr>
            <a:xfrm>
              <a:off x="6873296" y="2123593"/>
              <a:ext cx="132300" cy="146762"/>
            </a:xfrm>
            <a:custGeom>
              <a:avLst/>
              <a:gdLst/>
              <a:ahLst/>
              <a:cxnLst/>
              <a:rect l="l" t="t" r="r" b="b"/>
              <a:pathLst>
                <a:path w="4437" h="4922" extrusionOk="0">
                  <a:moveTo>
                    <a:pt x="895" y="1"/>
                  </a:moveTo>
                  <a:cubicBezTo>
                    <a:pt x="895" y="1"/>
                    <a:pt x="0" y="2517"/>
                    <a:pt x="1007" y="4921"/>
                  </a:cubicBezTo>
                  <a:lnTo>
                    <a:pt x="4436" y="1603"/>
                  </a:lnTo>
                  <a:lnTo>
                    <a:pt x="4436" y="1603"/>
                  </a:lnTo>
                  <a:cubicBezTo>
                    <a:pt x="3863" y="1753"/>
                    <a:pt x="3382" y="1816"/>
                    <a:pt x="2979" y="1816"/>
                  </a:cubicBezTo>
                  <a:cubicBezTo>
                    <a:pt x="816" y="1816"/>
                    <a:pt x="895" y="1"/>
                    <a:pt x="895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1" name="Google Shape;2394;p56">
              <a:extLst>
                <a:ext uri="{FF2B5EF4-FFF2-40B4-BE49-F238E27FC236}">
                  <a16:creationId xmlns:a16="http://schemas.microsoft.com/office/drawing/2014/main" id="{5083C88A-FC41-43DF-8692-241C0E677AAD}"/>
                </a:ext>
              </a:extLst>
            </p:cNvPr>
            <p:cNvSpPr/>
            <p:nvPr/>
          </p:nvSpPr>
          <p:spPr>
            <a:xfrm>
              <a:off x="6476498" y="1659023"/>
              <a:ext cx="324593" cy="553532"/>
            </a:xfrm>
            <a:custGeom>
              <a:avLst/>
              <a:gdLst/>
              <a:ahLst/>
              <a:cxnLst/>
              <a:rect l="l" t="t" r="r" b="b"/>
              <a:pathLst>
                <a:path w="10886" h="18564" extrusionOk="0">
                  <a:moveTo>
                    <a:pt x="3169" y="0"/>
                  </a:moveTo>
                  <a:cubicBezTo>
                    <a:pt x="2368" y="261"/>
                    <a:pt x="1547" y="447"/>
                    <a:pt x="709" y="578"/>
                  </a:cubicBezTo>
                  <a:cubicBezTo>
                    <a:pt x="112" y="2535"/>
                    <a:pt x="1" y="4622"/>
                    <a:pt x="373" y="6635"/>
                  </a:cubicBezTo>
                  <a:cubicBezTo>
                    <a:pt x="783" y="8723"/>
                    <a:pt x="1510" y="10736"/>
                    <a:pt x="2554" y="12581"/>
                  </a:cubicBezTo>
                  <a:cubicBezTo>
                    <a:pt x="3765" y="14817"/>
                    <a:pt x="5275" y="16905"/>
                    <a:pt x="7251" y="18508"/>
                  </a:cubicBezTo>
                  <a:lnTo>
                    <a:pt x="7381" y="18564"/>
                  </a:lnTo>
                  <a:cubicBezTo>
                    <a:pt x="8369" y="16420"/>
                    <a:pt x="9543" y="14351"/>
                    <a:pt x="10885" y="12413"/>
                  </a:cubicBezTo>
                  <a:cubicBezTo>
                    <a:pt x="9115" y="11220"/>
                    <a:pt x="7679" y="9580"/>
                    <a:pt x="6748" y="7679"/>
                  </a:cubicBezTo>
                  <a:cubicBezTo>
                    <a:pt x="5927" y="5964"/>
                    <a:pt x="5555" y="4100"/>
                    <a:pt x="4940" y="2293"/>
                  </a:cubicBezTo>
                  <a:cubicBezTo>
                    <a:pt x="4623" y="1361"/>
                    <a:pt x="4120" y="317"/>
                    <a:pt x="3188" y="19"/>
                  </a:cubicBezTo>
                  <a:lnTo>
                    <a:pt x="3169" y="0"/>
                  </a:lnTo>
                  <a:close/>
                </a:path>
              </a:pathLst>
            </a:custGeom>
            <a:solidFill>
              <a:schemeClr val="accent1"/>
            </a:solidFill>
            <a:ln w="9525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2" name="Google Shape;2395;p56">
              <a:extLst>
                <a:ext uri="{FF2B5EF4-FFF2-40B4-BE49-F238E27FC236}">
                  <a16:creationId xmlns:a16="http://schemas.microsoft.com/office/drawing/2014/main" id="{8FF48321-2448-4890-B012-75C8C4BFE4DD}"/>
                </a:ext>
              </a:extLst>
            </p:cNvPr>
            <p:cNvSpPr/>
            <p:nvPr/>
          </p:nvSpPr>
          <p:spPr>
            <a:xfrm>
              <a:off x="6648778" y="2422562"/>
              <a:ext cx="25583" cy="73411"/>
            </a:xfrm>
            <a:custGeom>
              <a:avLst/>
              <a:gdLst/>
              <a:ahLst/>
              <a:cxnLst/>
              <a:rect l="l" t="t" r="r" b="b"/>
              <a:pathLst>
                <a:path w="858" h="2462" extrusionOk="0">
                  <a:moveTo>
                    <a:pt x="858" y="318"/>
                  </a:moveTo>
                  <a:cubicBezTo>
                    <a:pt x="857" y="325"/>
                    <a:pt x="856" y="332"/>
                    <a:pt x="854" y="339"/>
                  </a:cubicBezTo>
                  <a:lnTo>
                    <a:pt x="854" y="339"/>
                  </a:lnTo>
                  <a:cubicBezTo>
                    <a:pt x="856" y="338"/>
                    <a:pt x="857" y="337"/>
                    <a:pt x="858" y="336"/>
                  </a:cubicBezTo>
                  <a:lnTo>
                    <a:pt x="858" y="318"/>
                  </a:lnTo>
                  <a:close/>
                  <a:moveTo>
                    <a:pt x="112" y="1"/>
                  </a:moveTo>
                  <a:cubicBezTo>
                    <a:pt x="112" y="57"/>
                    <a:pt x="0" y="1511"/>
                    <a:pt x="448" y="2461"/>
                  </a:cubicBezTo>
                  <a:lnTo>
                    <a:pt x="522" y="2461"/>
                  </a:lnTo>
                  <a:cubicBezTo>
                    <a:pt x="633" y="1760"/>
                    <a:pt x="744" y="1059"/>
                    <a:pt x="854" y="339"/>
                  </a:cubicBezTo>
                  <a:lnTo>
                    <a:pt x="854" y="339"/>
                  </a:lnTo>
                  <a:cubicBezTo>
                    <a:pt x="784" y="394"/>
                    <a:pt x="703" y="418"/>
                    <a:pt x="620" y="418"/>
                  </a:cubicBezTo>
                  <a:cubicBezTo>
                    <a:pt x="594" y="418"/>
                    <a:pt x="567" y="415"/>
                    <a:pt x="541" y="411"/>
                  </a:cubicBezTo>
                  <a:cubicBezTo>
                    <a:pt x="336" y="336"/>
                    <a:pt x="187" y="187"/>
                    <a:pt x="112" y="1"/>
                  </a:cubicBezTo>
                  <a:close/>
                </a:path>
              </a:pathLst>
            </a:custGeom>
            <a:solidFill>
              <a:srgbClr val="22292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3" name="Google Shape;2396;p56">
              <a:extLst>
                <a:ext uri="{FF2B5EF4-FFF2-40B4-BE49-F238E27FC236}">
                  <a16:creationId xmlns:a16="http://schemas.microsoft.com/office/drawing/2014/main" id="{C70DE00E-8E41-4E78-9FD6-9249144F199C}"/>
                </a:ext>
              </a:extLst>
            </p:cNvPr>
            <p:cNvSpPr/>
            <p:nvPr/>
          </p:nvSpPr>
          <p:spPr>
            <a:xfrm>
              <a:off x="6448143" y="1510865"/>
              <a:ext cx="147328" cy="165398"/>
            </a:xfrm>
            <a:custGeom>
              <a:avLst/>
              <a:gdLst/>
              <a:ahLst/>
              <a:cxnLst/>
              <a:rect l="l" t="t" r="r" b="b"/>
              <a:pathLst>
                <a:path w="4941" h="5547" extrusionOk="0">
                  <a:moveTo>
                    <a:pt x="2799" y="1"/>
                  </a:moveTo>
                  <a:cubicBezTo>
                    <a:pt x="2768" y="1"/>
                    <a:pt x="2735" y="5"/>
                    <a:pt x="2703" y="11"/>
                  </a:cubicBezTo>
                  <a:cubicBezTo>
                    <a:pt x="1939" y="198"/>
                    <a:pt x="1231" y="552"/>
                    <a:pt x="635" y="1074"/>
                  </a:cubicBezTo>
                  <a:cubicBezTo>
                    <a:pt x="336" y="1260"/>
                    <a:pt x="131" y="1540"/>
                    <a:pt x="20" y="1875"/>
                  </a:cubicBezTo>
                  <a:cubicBezTo>
                    <a:pt x="1" y="2117"/>
                    <a:pt x="38" y="2360"/>
                    <a:pt x="131" y="2583"/>
                  </a:cubicBezTo>
                  <a:cubicBezTo>
                    <a:pt x="355" y="3180"/>
                    <a:pt x="635" y="3739"/>
                    <a:pt x="989" y="4279"/>
                  </a:cubicBezTo>
                  <a:cubicBezTo>
                    <a:pt x="1250" y="4652"/>
                    <a:pt x="1492" y="5025"/>
                    <a:pt x="1716" y="5435"/>
                  </a:cubicBezTo>
                  <a:cubicBezTo>
                    <a:pt x="1697" y="5472"/>
                    <a:pt x="1678" y="5510"/>
                    <a:pt x="1678" y="5547"/>
                  </a:cubicBezTo>
                  <a:cubicBezTo>
                    <a:pt x="2498" y="5416"/>
                    <a:pt x="3319" y="5230"/>
                    <a:pt x="4139" y="4988"/>
                  </a:cubicBezTo>
                  <a:cubicBezTo>
                    <a:pt x="4306" y="4745"/>
                    <a:pt x="4381" y="4484"/>
                    <a:pt x="4400" y="4205"/>
                  </a:cubicBezTo>
                  <a:cubicBezTo>
                    <a:pt x="4400" y="3907"/>
                    <a:pt x="4250" y="3627"/>
                    <a:pt x="4008" y="3478"/>
                  </a:cubicBezTo>
                  <a:lnTo>
                    <a:pt x="3971" y="3422"/>
                  </a:lnTo>
                  <a:cubicBezTo>
                    <a:pt x="4250" y="3217"/>
                    <a:pt x="4511" y="3012"/>
                    <a:pt x="4772" y="2788"/>
                  </a:cubicBezTo>
                  <a:cubicBezTo>
                    <a:pt x="4828" y="2751"/>
                    <a:pt x="4866" y="2695"/>
                    <a:pt x="4903" y="2639"/>
                  </a:cubicBezTo>
                  <a:cubicBezTo>
                    <a:pt x="4940" y="2509"/>
                    <a:pt x="4903" y="2378"/>
                    <a:pt x="4791" y="2304"/>
                  </a:cubicBezTo>
                  <a:cubicBezTo>
                    <a:pt x="4698" y="2229"/>
                    <a:pt x="4567" y="2173"/>
                    <a:pt x="4437" y="2155"/>
                  </a:cubicBezTo>
                  <a:cubicBezTo>
                    <a:pt x="4303" y="2138"/>
                    <a:pt x="4168" y="2129"/>
                    <a:pt x="4035" y="2129"/>
                  </a:cubicBezTo>
                  <a:cubicBezTo>
                    <a:pt x="3723" y="2129"/>
                    <a:pt x="3414" y="2175"/>
                    <a:pt x="3114" y="2266"/>
                  </a:cubicBezTo>
                  <a:cubicBezTo>
                    <a:pt x="3505" y="2061"/>
                    <a:pt x="3859" y="1763"/>
                    <a:pt x="4157" y="1409"/>
                  </a:cubicBezTo>
                  <a:cubicBezTo>
                    <a:pt x="4195" y="1372"/>
                    <a:pt x="4232" y="1297"/>
                    <a:pt x="4232" y="1241"/>
                  </a:cubicBezTo>
                  <a:cubicBezTo>
                    <a:pt x="4213" y="1092"/>
                    <a:pt x="4027" y="1055"/>
                    <a:pt x="3878" y="1055"/>
                  </a:cubicBezTo>
                  <a:cubicBezTo>
                    <a:pt x="3319" y="1055"/>
                    <a:pt x="2778" y="1204"/>
                    <a:pt x="2275" y="1465"/>
                  </a:cubicBezTo>
                  <a:lnTo>
                    <a:pt x="2648" y="850"/>
                  </a:lnTo>
                  <a:cubicBezTo>
                    <a:pt x="2778" y="645"/>
                    <a:pt x="2871" y="440"/>
                    <a:pt x="2946" y="216"/>
                  </a:cubicBezTo>
                  <a:cubicBezTo>
                    <a:pt x="2964" y="160"/>
                    <a:pt x="2964" y="123"/>
                    <a:pt x="2946" y="67"/>
                  </a:cubicBezTo>
                  <a:cubicBezTo>
                    <a:pt x="2921" y="17"/>
                    <a:pt x="2863" y="1"/>
                    <a:pt x="2799" y="1"/>
                  </a:cubicBezTo>
                  <a:close/>
                </a:path>
              </a:pathLst>
            </a:custGeom>
            <a:solidFill>
              <a:srgbClr val="F9CB9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4" name="Google Shape;2397;p56">
              <a:extLst>
                <a:ext uri="{FF2B5EF4-FFF2-40B4-BE49-F238E27FC236}">
                  <a16:creationId xmlns:a16="http://schemas.microsoft.com/office/drawing/2014/main" id="{744E7547-0596-4E26-8504-0A88832D57DC}"/>
                </a:ext>
              </a:extLst>
            </p:cNvPr>
            <p:cNvSpPr/>
            <p:nvPr/>
          </p:nvSpPr>
          <p:spPr>
            <a:xfrm>
              <a:off x="6498175" y="1766034"/>
              <a:ext cx="63929" cy="48275"/>
            </a:xfrm>
            <a:custGeom>
              <a:avLst/>
              <a:gdLst/>
              <a:ahLst/>
              <a:cxnLst/>
              <a:rect l="l" t="t" r="r" b="b"/>
              <a:pathLst>
                <a:path w="2144" h="1619" extrusionOk="0">
                  <a:moveTo>
                    <a:pt x="389" y="1"/>
                  </a:moveTo>
                  <a:cubicBezTo>
                    <a:pt x="270" y="1"/>
                    <a:pt x="156" y="63"/>
                    <a:pt x="94" y="176"/>
                  </a:cubicBezTo>
                  <a:cubicBezTo>
                    <a:pt x="0" y="325"/>
                    <a:pt x="56" y="530"/>
                    <a:pt x="205" y="642"/>
                  </a:cubicBezTo>
                  <a:lnTo>
                    <a:pt x="1585" y="1574"/>
                  </a:lnTo>
                  <a:cubicBezTo>
                    <a:pt x="1633" y="1604"/>
                    <a:pt x="1690" y="1619"/>
                    <a:pt x="1747" y="1619"/>
                  </a:cubicBezTo>
                  <a:cubicBezTo>
                    <a:pt x="1866" y="1619"/>
                    <a:pt x="1988" y="1556"/>
                    <a:pt x="2051" y="1443"/>
                  </a:cubicBezTo>
                  <a:cubicBezTo>
                    <a:pt x="2144" y="1276"/>
                    <a:pt x="2088" y="1071"/>
                    <a:pt x="1920" y="977"/>
                  </a:cubicBezTo>
                  <a:lnTo>
                    <a:pt x="560" y="45"/>
                  </a:lnTo>
                  <a:cubicBezTo>
                    <a:pt x="505" y="15"/>
                    <a:pt x="446" y="1"/>
                    <a:pt x="389" y="1"/>
                  </a:cubicBezTo>
                  <a:close/>
                </a:path>
              </a:pathLst>
            </a:custGeom>
            <a:solidFill>
              <a:srgbClr val="CC456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5" name="Google Shape;2398;p56">
              <a:extLst>
                <a:ext uri="{FF2B5EF4-FFF2-40B4-BE49-F238E27FC236}">
                  <a16:creationId xmlns:a16="http://schemas.microsoft.com/office/drawing/2014/main" id="{FF00E8BC-A93E-488F-B455-093A67F339CF}"/>
                </a:ext>
              </a:extLst>
            </p:cNvPr>
            <p:cNvSpPr/>
            <p:nvPr/>
          </p:nvSpPr>
          <p:spPr>
            <a:xfrm>
              <a:off x="6590964" y="1800711"/>
              <a:ext cx="23943" cy="58949"/>
            </a:xfrm>
            <a:custGeom>
              <a:avLst/>
              <a:gdLst/>
              <a:ahLst/>
              <a:cxnLst/>
              <a:rect l="l" t="t" r="r" b="b"/>
              <a:pathLst>
                <a:path w="803" h="1977" extrusionOk="0">
                  <a:moveTo>
                    <a:pt x="467" y="1"/>
                  </a:moveTo>
                  <a:cubicBezTo>
                    <a:pt x="281" y="1"/>
                    <a:pt x="131" y="150"/>
                    <a:pt x="131" y="336"/>
                  </a:cubicBezTo>
                  <a:lnTo>
                    <a:pt x="1" y="1641"/>
                  </a:lnTo>
                  <a:cubicBezTo>
                    <a:pt x="1" y="1865"/>
                    <a:pt x="169" y="1976"/>
                    <a:pt x="336" y="1976"/>
                  </a:cubicBezTo>
                  <a:cubicBezTo>
                    <a:pt x="504" y="1976"/>
                    <a:pt x="672" y="1865"/>
                    <a:pt x="672" y="1641"/>
                  </a:cubicBezTo>
                  <a:lnTo>
                    <a:pt x="802" y="336"/>
                  </a:lnTo>
                  <a:cubicBezTo>
                    <a:pt x="802" y="150"/>
                    <a:pt x="653" y="1"/>
                    <a:pt x="467" y="1"/>
                  </a:cubicBezTo>
                  <a:close/>
                </a:path>
              </a:pathLst>
            </a:custGeom>
            <a:solidFill>
              <a:srgbClr val="CC456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6" name="Google Shape;2399;p56">
              <a:extLst>
                <a:ext uri="{FF2B5EF4-FFF2-40B4-BE49-F238E27FC236}">
                  <a16:creationId xmlns:a16="http://schemas.microsoft.com/office/drawing/2014/main" id="{5E586FE0-DE70-4AFC-8C49-C2FDE8F39699}"/>
                </a:ext>
              </a:extLst>
            </p:cNvPr>
            <p:cNvSpPr/>
            <p:nvPr/>
          </p:nvSpPr>
          <p:spPr>
            <a:xfrm>
              <a:off x="6550413" y="1878532"/>
              <a:ext cx="20037" cy="57250"/>
            </a:xfrm>
            <a:custGeom>
              <a:avLst/>
              <a:gdLst/>
              <a:ahLst/>
              <a:cxnLst/>
              <a:rect l="l" t="t" r="r" b="b"/>
              <a:pathLst>
                <a:path w="672" h="1920" extrusionOk="0">
                  <a:moveTo>
                    <a:pt x="336" y="0"/>
                  </a:moveTo>
                  <a:cubicBezTo>
                    <a:pt x="149" y="0"/>
                    <a:pt x="0" y="149"/>
                    <a:pt x="0" y="336"/>
                  </a:cubicBezTo>
                  <a:lnTo>
                    <a:pt x="0" y="1584"/>
                  </a:lnTo>
                  <a:cubicBezTo>
                    <a:pt x="0" y="1808"/>
                    <a:pt x="168" y="1920"/>
                    <a:pt x="336" y="1920"/>
                  </a:cubicBezTo>
                  <a:cubicBezTo>
                    <a:pt x="504" y="1920"/>
                    <a:pt x="671" y="1808"/>
                    <a:pt x="671" y="1584"/>
                  </a:cubicBezTo>
                  <a:lnTo>
                    <a:pt x="671" y="336"/>
                  </a:lnTo>
                  <a:cubicBezTo>
                    <a:pt x="671" y="149"/>
                    <a:pt x="522" y="0"/>
                    <a:pt x="336" y="0"/>
                  </a:cubicBezTo>
                  <a:close/>
                </a:path>
              </a:pathLst>
            </a:custGeom>
            <a:solidFill>
              <a:srgbClr val="CC456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7" name="Google Shape;2400;p56">
              <a:extLst>
                <a:ext uri="{FF2B5EF4-FFF2-40B4-BE49-F238E27FC236}">
                  <a16:creationId xmlns:a16="http://schemas.microsoft.com/office/drawing/2014/main" id="{BD6B3EC5-E26C-4FB9-9402-45AB30C26F12}"/>
                </a:ext>
              </a:extLst>
            </p:cNvPr>
            <p:cNvSpPr/>
            <p:nvPr/>
          </p:nvSpPr>
          <p:spPr>
            <a:xfrm>
              <a:off x="6617739" y="1935243"/>
              <a:ext cx="68372" cy="28714"/>
            </a:xfrm>
            <a:custGeom>
              <a:avLst/>
              <a:gdLst/>
              <a:ahLst/>
              <a:cxnLst/>
              <a:rect l="l" t="t" r="r" b="b"/>
              <a:pathLst>
                <a:path w="2293" h="963" extrusionOk="0">
                  <a:moveTo>
                    <a:pt x="466" y="1"/>
                  </a:moveTo>
                  <a:cubicBezTo>
                    <a:pt x="118" y="1"/>
                    <a:pt x="1" y="550"/>
                    <a:pt x="408" y="652"/>
                  </a:cubicBezTo>
                  <a:lnTo>
                    <a:pt x="1712" y="950"/>
                  </a:lnTo>
                  <a:cubicBezTo>
                    <a:pt x="1746" y="959"/>
                    <a:pt x="1778" y="963"/>
                    <a:pt x="1809" y="963"/>
                  </a:cubicBezTo>
                  <a:cubicBezTo>
                    <a:pt x="2166" y="963"/>
                    <a:pt x="2292" y="401"/>
                    <a:pt x="1880" y="297"/>
                  </a:cubicBezTo>
                  <a:lnTo>
                    <a:pt x="1899" y="297"/>
                  </a:lnTo>
                  <a:lnTo>
                    <a:pt x="575" y="18"/>
                  </a:lnTo>
                  <a:cubicBezTo>
                    <a:pt x="537" y="6"/>
                    <a:pt x="500" y="1"/>
                    <a:pt x="466" y="1"/>
                  </a:cubicBezTo>
                  <a:close/>
                </a:path>
              </a:pathLst>
            </a:custGeom>
            <a:solidFill>
              <a:srgbClr val="CC456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8" name="Google Shape;2401;p56">
              <a:extLst>
                <a:ext uri="{FF2B5EF4-FFF2-40B4-BE49-F238E27FC236}">
                  <a16:creationId xmlns:a16="http://schemas.microsoft.com/office/drawing/2014/main" id="{AC517905-472C-486A-8F1F-9CD2D5A94111}"/>
                </a:ext>
              </a:extLst>
            </p:cNvPr>
            <p:cNvSpPr/>
            <p:nvPr/>
          </p:nvSpPr>
          <p:spPr>
            <a:xfrm>
              <a:off x="6615443" y="1997320"/>
              <a:ext cx="25583" cy="62408"/>
            </a:xfrm>
            <a:custGeom>
              <a:avLst/>
              <a:gdLst/>
              <a:ahLst/>
              <a:cxnLst/>
              <a:rect l="l" t="t" r="r" b="b"/>
              <a:pathLst>
                <a:path w="858" h="2093" extrusionOk="0">
                  <a:moveTo>
                    <a:pt x="531" y="0"/>
                  </a:moveTo>
                  <a:cubicBezTo>
                    <a:pt x="447" y="0"/>
                    <a:pt x="364" y="33"/>
                    <a:pt x="298" y="98"/>
                  </a:cubicBezTo>
                  <a:cubicBezTo>
                    <a:pt x="242" y="154"/>
                    <a:pt x="205" y="247"/>
                    <a:pt x="186" y="322"/>
                  </a:cubicBezTo>
                  <a:lnTo>
                    <a:pt x="0" y="1757"/>
                  </a:lnTo>
                  <a:cubicBezTo>
                    <a:pt x="0" y="1943"/>
                    <a:pt x="149" y="2092"/>
                    <a:pt x="336" y="2092"/>
                  </a:cubicBezTo>
                  <a:cubicBezTo>
                    <a:pt x="429" y="2092"/>
                    <a:pt x="503" y="2055"/>
                    <a:pt x="578" y="1999"/>
                  </a:cubicBezTo>
                  <a:cubicBezTo>
                    <a:pt x="634" y="1924"/>
                    <a:pt x="671" y="1850"/>
                    <a:pt x="671" y="1757"/>
                  </a:cubicBezTo>
                  <a:lnTo>
                    <a:pt x="857" y="340"/>
                  </a:lnTo>
                  <a:cubicBezTo>
                    <a:pt x="857" y="247"/>
                    <a:pt x="820" y="154"/>
                    <a:pt x="764" y="98"/>
                  </a:cubicBezTo>
                  <a:cubicBezTo>
                    <a:pt x="699" y="33"/>
                    <a:pt x="615" y="0"/>
                    <a:pt x="531" y="0"/>
                  </a:cubicBezTo>
                  <a:close/>
                </a:path>
              </a:pathLst>
            </a:custGeom>
            <a:solidFill>
              <a:srgbClr val="CC456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9" name="Google Shape;2402;p56">
              <a:extLst>
                <a:ext uri="{FF2B5EF4-FFF2-40B4-BE49-F238E27FC236}">
                  <a16:creationId xmlns:a16="http://schemas.microsoft.com/office/drawing/2014/main" id="{CAA95722-8E56-48DF-8F02-592787A34F9B}"/>
                </a:ext>
              </a:extLst>
            </p:cNvPr>
            <p:cNvSpPr/>
            <p:nvPr/>
          </p:nvSpPr>
          <p:spPr>
            <a:xfrm>
              <a:off x="6674331" y="2014465"/>
              <a:ext cx="59516" cy="25464"/>
            </a:xfrm>
            <a:custGeom>
              <a:avLst/>
              <a:gdLst/>
              <a:ahLst/>
              <a:cxnLst/>
              <a:rect l="l" t="t" r="r" b="b"/>
              <a:pathLst>
                <a:path w="1996" h="854" extrusionOk="0">
                  <a:moveTo>
                    <a:pt x="1630" y="0"/>
                  </a:moveTo>
                  <a:cubicBezTo>
                    <a:pt x="1608" y="0"/>
                    <a:pt x="1586" y="3"/>
                    <a:pt x="1566" y="8"/>
                  </a:cubicBezTo>
                  <a:lnTo>
                    <a:pt x="262" y="194"/>
                  </a:lnTo>
                  <a:cubicBezTo>
                    <a:pt x="168" y="213"/>
                    <a:pt x="94" y="268"/>
                    <a:pt x="57" y="343"/>
                  </a:cubicBezTo>
                  <a:cubicBezTo>
                    <a:pt x="1" y="436"/>
                    <a:pt x="1" y="529"/>
                    <a:pt x="19" y="604"/>
                  </a:cubicBezTo>
                  <a:cubicBezTo>
                    <a:pt x="38" y="697"/>
                    <a:pt x="94" y="772"/>
                    <a:pt x="168" y="809"/>
                  </a:cubicBezTo>
                  <a:cubicBezTo>
                    <a:pt x="237" y="836"/>
                    <a:pt x="305" y="854"/>
                    <a:pt x="366" y="854"/>
                  </a:cubicBezTo>
                  <a:cubicBezTo>
                    <a:pt x="388" y="854"/>
                    <a:pt x="409" y="851"/>
                    <a:pt x="429" y="846"/>
                  </a:cubicBezTo>
                  <a:lnTo>
                    <a:pt x="1734" y="660"/>
                  </a:lnTo>
                  <a:cubicBezTo>
                    <a:pt x="1827" y="623"/>
                    <a:pt x="1902" y="567"/>
                    <a:pt x="1939" y="492"/>
                  </a:cubicBezTo>
                  <a:cubicBezTo>
                    <a:pt x="1976" y="418"/>
                    <a:pt x="1995" y="324"/>
                    <a:pt x="1976" y="231"/>
                  </a:cubicBezTo>
                  <a:lnTo>
                    <a:pt x="1976" y="231"/>
                  </a:lnTo>
                  <a:lnTo>
                    <a:pt x="1976" y="250"/>
                  </a:lnTo>
                  <a:cubicBezTo>
                    <a:pt x="1958" y="157"/>
                    <a:pt x="1902" y="82"/>
                    <a:pt x="1827" y="45"/>
                  </a:cubicBezTo>
                  <a:cubicBezTo>
                    <a:pt x="1759" y="17"/>
                    <a:pt x="1691" y="0"/>
                    <a:pt x="1630" y="0"/>
                  </a:cubicBezTo>
                  <a:close/>
                </a:path>
              </a:pathLst>
            </a:custGeom>
            <a:solidFill>
              <a:srgbClr val="CC456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0" name="Google Shape;2403;p56">
              <a:extLst>
                <a:ext uri="{FF2B5EF4-FFF2-40B4-BE49-F238E27FC236}">
                  <a16:creationId xmlns:a16="http://schemas.microsoft.com/office/drawing/2014/main" id="{A105DA21-A8F9-4698-8B96-8CEAB6909FF2}"/>
                </a:ext>
              </a:extLst>
            </p:cNvPr>
            <p:cNvSpPr/>
            <p:nvPr/>
          </p:nvSpPr>
          <p:spPr>
            <a:xfrm>
              <a:off x="6554856" y="1700647"/>
              <a:ext cx="26150" cy="60858"/>
            </a:xfrm>
            <a:custGeom>
              <a:avLst/>
              <a:gdLst/>
              <a:ahLst/>
              <a:cxnLst/>
              <a:rect l="l" t="t" r="r" b="b"/>
              <a:pathLst>
                <a:path w="877" h="2041" extrusionOk="0">
                  <a:moveTo>
                    <a:pt x="349" y="0"/>
                  </a:moveTo>
                  <a:cubicBezTo>
                    <a:pt x="314" y="0"/>
                    <a:pt x="278" y="6"/>
                    <a:pt x="243" y="21"/>
                  </a:cubicBezTo>
                  <a:cubicBezTo>
                    <a:pt x="168" y="39"/>
                    <a:pt x="94" y="95"/>
                    <a:pt x="38" y="170"/>
                  </a:cubicBezTo>
                  <a:cubicBezTo>
                    <a:pt x="0" y="244"/>
                    <a:pt x="0" y="337"/>
                    <a:pt x="19" y="431"/>
                  </a:cubicBezTo>
                  <a:lnTo>
                    <a:pt x="206" y="1791"/>
                  </a:lnTo>
                  <a:cubicBezTo>
                    <a:pt x="224" y="1884"/>
                    <a:pt x="280" y="1940"/>
                    <a:pt x="355" y="1996"/>
                  </a:cubicBezTo>
                  <a:cubicBezTo>
                    <a:pt x="409" y="2023"/>
                    <a:pt x="474" y="2041"/>
                    <a:pt x="541" y="2041"/>
                  </a:cubicBezTo>
                  <a:cubicBezTo>
                    <a:pt x="566" y="2041"/>
                    <a:pt x="591" y="2038"/>
                    <a:pt x="616" y="2033"/>
                  </a:cubicBezTo>
                  <a:cubicBezTo>
                    <a:pt x="709" y="1996"/>
                    <a:pt x="765" y="1940"/>
                    <a:pt x="821" y="1866"/>
                  </a:cubicBezTo>
                  <a:cubicBezTo>
                    <a:pt x="858" y="1791"/>
                    <a:pt x="876" y="1698"/>
                    <a:pt x="858" y="1623"/>
                  </a:cubicBezTo>
                  <a:lnTo>
                    <a:pt x="671" y="244"/>
                  </a:lnTo>
                  <a:cubicBezTo>
                    <a:pt x="634" y="170"/>
                    <a:pt x="578" y="95"/>
                    <a:pt x="504" y="39"/>
                  </a:cubicBezTo>
                  <a:cubicBezTo>
                    <a:pt x="458" y="16"/>
                    <a:pt x="404" y="0"/>
                    <a:pt x="349" y="0"/>
                  </a:cubicBezTo>
                  <a:close/>
                </a:path>
              </a:pathLst>
            </a:custGeom>
            <a:solidFill>
              <a:srgbClr val="CC456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1" name="Google Shape;2404;p56">
              <a:extLst>
                <a:ext uri="{FF2B5EF4-FFF2-40B4-BE49-F238E27FC236}">
                  <a16:creationId xmlns:a16="http://schemas.microsoft.com/office/drawing/2014/main" id="{219DE3A0-FD32-475C-971A-528196217D5D}"/>
                </a:ext>
              </a:extLst>
            </p:cNvPr>
            <p:cNvSpPr/>
            <p:nvPr/>
          </p:nvSpPr>
          <p:spPr>
            <a:xfrm>
              <a:off x="6657097" y="2097235"/>
              <a:ext cx="26150" cy="51614"/>
            </a:xfrm>
            <a:custGeom>
              <a:avLst/>
              <a:gdLst/>
              <a:ahLst/>
              <a:cxnLst/>
              <a:rect l="l" t="t" r="r" b="b"/>
              <a:pathLst>
                <a:path w="877" h="1731" extrusionOk="0">
                  <a:moveTo>
                    <a:pt x="360" y="1"/>
                  </a:moveTo>
                  <a:cubicBezTo>
                    <a:pt x="242" y="1"/>
                    <a:pt x="120" y="63"/>
                    <a:pt x="57" y="176"/>
                  </a:cubicBezTo>
                  <a:cubicBezTo>
                    <a:pt x="20" y="251"/>
                    <a:pt x="1" y="344"/>
                    <a:pt x="38" y="437"/>
                  </a:cubicBezTo>
                  <a:cubicBezTo>
                    <a:pt x="94" y="773"/>
                    <a:pt x="150" y="1127"/>
                    <a:pt x="225" y="1481"/>
                  </a:cubicBezTo>
                  <a:cubicBezTo>
                    <a:pt x="243" y="1574"/>
                    <a:pt x="299" y="1649"/>
                    <a:pt x="374" y="1686"/>
                  </a:cubicBezTo>
                  <a:cubicBezTo>
                    <a:pt x="428" y="1713"/>
                    <a:pt x="493" y="1731"/>
                    <a:pt x="560" y="1731"/>
                  </a:cubicBezTo>
                  <a:cubicBezTo>
                    <a:pt x="585" y="1731"/>
                    <a:pt x="610" y="1728"/>
                    <a:pt x="635" y="1723"/>
                  </a:cubicBezTo>
                  <a:cubicBezTo>
                    <a:pt x="709" y="1686"/>
                    <a:pt x="784" y="1649"/>
                    <a:pt x="840" y="1574"/>
                  </a:cubicBezTo>
                  <a:cubicBezTo>
                    <a:pt x="877" y="1481"/>
                    <a:pt x="877" y="1388"/>
                    <a:pt x="858" y="1313"/>
                  </a:cubicBezTo>
                  <a:lnTo>
                    <a:pt x="877" y="1313"/>
                  </a:lnTo>
                  <a:cubicBezTo>
                    <a:pt x="802" y="959"/>
                    <a:pt x="746" y="605"/>
                    <a:pt x="691" y="251"/>
                  </a:cubicBezTo>
                  <a:cubicBezTo>
                    <a:pt x="653" y="158"/>
                    <a:pt x="597" y="102"/>
                    <a:pt x="523" y="46"/>
                  </a:cubicBezTo>
                  <a:cubicBezTo>
                    <a:pt x="474" y="16"/>
                    <a:pt x="418" y="1"/>
                    <a:pt x="360" y="1"/>
                  </a:cubicBezTo>
                  <a:close/>
                </a:path>
              </a:pathLst>
            </a:custGeom>
            <a:solidFill>
              <a:srgbClr val="CC456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2" name="Google Shape;2405;p56">
              <a:extLst>
                <a:ext uri="{FF2B5EF4-FFF2-40B4-BE49-F238E27FC236}">
                  <a16:creationId xmlns:a16="http://schemas.microsoft.com/office/drawing/2014/main" id="{16EFF608-5603-4591-A0EC-EAC1C2E2793D}"/>
                </a:ext>
              </a:extLst>
            </p:cNvPr>
            <p:cNvSpPr/>
            <p:nvPr/>
          </p:nvSpPr>
          <p:spPr>
            <a:xfrm>
              <a:off x="6808833" y="2204843"/>
              <a:ext cx="31129" cy="75736"/>
            </a:xfrm>
            <a:custGeom>
              <a:avLst/>
              <a:gdLst/>
              <a:ahLst/>
              <a:cxnLst/>
              <a:rect l="l" t="t" r="r" b="b"/>
              <a:pathLst>
                <a:path w="1044" h="2540" extrusionOk="0">
                  <a:moveTo>
                    <a:pt x="369" y="1"/>
                  </a:moveTo>
                  <a:cubicBezTo>
                    <a:pt x="339" y="1"/>
                    <a:pt x="309" y="6"/>
                    <a:pt x="280" y="15"/>
                  </a:cubicBezTo>
                  <a:cubicBezTo>
                    <a:pt x="112" y="71"/>
                    <a:pt x="0" y="258"/>
                    <a:pt x="37" y="425"/>
                  </a:cubicBezTo>
                  <a:cubicBezTo>
                    <a:pt x="149" y="1059"/>
                    <a:pt x="242" y="1674"/>
                    <a:pt x="354" y="2289"/>
                  </a:cubicBezTo>
                  <a:cubicBezTo>
                    <a:pt x="402" y="2448"/>
                    <a:pt x="545" y="2540"/>
                    <a:pt x="690" y="2540"/>
                  </a:cubicBezTo>
                  <a:cubicBezTo>
                    <a:pt x="715" y="2540"/>
                    <a:pt x="740" y="2537"/>
                    <a:pt x="764" y="2532"/>
                  </a:cubicBezTo>
                  <a:cubicBezTo>
                    <a:pt x="951" y="2476"/>
                    <a:pt x="1044" y="2289"/>
                    <a:pt x="1007" y="2122"/>
                  </a:cubicBezTo>
                  <a:cubicBezTo>
                    <a:pt x="895" y="1488"/>
                    <a:pt x="783" y="873"/>
                    <a:pt x="690" y="258"/>
                  </a:cubicBezTo>
                  <a:cubicBezTo>
                    <a:pt x="644" y="104"/>
                    <a:pt x="509" y="1"/>
                    <a:pt x="369" y="1"/>
                  </a:cubicBezTo>
                  <a:close/>
                </a:path>
              </a:pathLst>
            </a:custGeom>
            <a:solidFill>
              <a:srgbClr val="CC456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3" name="Google Shape;2406;p56">
              <a:extLst>
                <a:ext uri="{FF2B5EF4-FFF2-40B4-BE49-F238E27FC236}">
                  <a16:creationId xmlns:a16="http://schemas.microsoft.com/office/drawing/2014/main" id="{B3D6BCE8-664F-4C46-B407-C54CDA56AEEE}"/>
                </a:ext>
              </a:extLst>
            </p:cNvPr>
            <p:cNvSpPr/>
            <p:nvPr/>
          </p:nvSpPr>
          <p:spPr>
            <a:xfrm>
              <a:off x="6748484" y="2275299"/>
              <a:ext cx="34260" cy="68073"/>
            </a:xfrm>
            <a:custGeom>
              <a:avLst/>
              <a:gdLst/>
              <a:ahLst/>
              <a:cxnLst/>
              <a:rect l="l" t="t" r="r" b="b"/>
              <a:pathLst>
                <a:path w="1149" h="2283" extrusionOk="0">
                  <a:moveTo>
                    <a:pt x="869" y="1"/>
                  </a:moveTo>
                  <a:lnTo>
                    <a:pt x="869" y="19"/>
                  </a:lnTo>
                  <a:cubicBezTo>
                    <a:pt x="836" y="10"/>
                    <a:pt x="803" y="5"/>
                    <a:pt x="770" y="5"/>
                  </a:cubicBezTo>
                  <a:cubicBezTo>
                    <a:pt x="621" y="5"/>
                    <a:pt x="489" y="105"/>
                    <a:pt x="459" y="243"/>
                  </a:cubicBezTo>
                  <a:cubicBezTo>
                    <a:pt x="328" y="784"/>
                    <a:pt x="198" y="1324"/>
                    <a:pt x="67" y="1865"/>
                  </a:cubicBezTo>
                  <a:cubicBezTo>
                    <a:pt x="1" y="2119"/>
                    <a:pt x="204" y="2282"/>
                    <a:pt x="404" y="2282"/>
                  </a:cubicBezTo>
                  <a:cubicBezTo>
                    <a:pt x="540" y="2282"/>
                    <a:pt x="674" y="2206"/>
                    <a:pt x="719" y="2032"/>
                  </a:cubicBezTo>
                  <a:cubicBezTo>
                    <a:pt x="850" y="1492"/>
                    <a:pt x="980" y="970"/>
                    <a:pt x="1092" y="430"/>
                  </a:cubicBezTo>
                  <a:cubicBezTo>
                    <a:pt x="1148" y="243"/>
                    <a:pt x="1036" y="57"/>
                    <a:pt x="869" y="1"/>
                  </a:cubicBezTo>
                  <a:close/>
                </a:path>
              </a:pathLst>
            </a:custGeom>
            <a:solidFill>
              <a:srgbClr val="CC456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4" name="Google Shape;2407;p56">
              <a:extLst>
                <a:ext uri="{FF2B5EF4-FFF2-40B4-BE49-F238E27FC236}">
                  <a16:creationId xmlns:a16="http://schemas.microsoft.com/office/drawing/2014/main" id="{3E0BF547-6F06-48DF-9C87-8E853356ACE3}"/>
                </a:ext>
              </a:extLst>
            </p:cNvPr>
            <p:cNvSpPr/>
            <p:nvPr/>
          </p:nvSpPr>
          <p:spPr>
            <a:xfrm>
              <a:off x="6819388" y="2338092"/>
              <a:ext cx="66165" cy="23943"/>
            </a:xfrm>
            <a:custGeom>
              <a:avLst/>
              <a:gdLst/>
              <a:ahLst/>
              <a:cxnLst/>
              <a:rect l="l" t="t" r="r" b="b"/>
              <a:pathLst>
                <a:path w="2219" h="803" extrusionOk="0">
                  <a:moveTo>
                    <a:pt x="336" y="1"/>
                  </a:moveTo>
                  <a:cubicBezTo>
                    <a:pt x="149" y="1"/>
                    <a:pt x="0" y="150"/>
                    <a:pt x="0" y="336"/>
                  </a:cubicBezTo>
                  <a:cubicBezTo>
                    <a:pt x="0" y="523"/>
                    <a:pt x="149" y="672"/>
                    <a:pt x="336" y="672"/>
                  </a:cubicBezTo>
                  <a:lnTo>
                    <a:pt x="1883" y="802"/>
                  </a:lnTo>
                  <a:cubicBezTo>
                    <a:pt x="2069" y="802"/>
                    <a:pt x="2218" y="653"/>
                    <a:pt x="2218" y="467"/>
                  </a:cubicBezTo>
                  <a:cubicBezTo>
                    <a:pt x="2218" y="281"/>
                    <a:pt x="2069" y="131"/>
                    <a:pt x="1883" y="131"/>
                  </a:cubicBezTo>
                  <a:lnTo>
                    <a:pt x="336" y="1"/>
                  </a:lnTo>
                  <a:close/>
                </a:path>
              </a:pathLst>
            </a:custGeom>
            <a:solidFill>
              <a:srgbClr val="CC456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5" name="Google Shape;2408;p56">
              <a:extLst>
                <a:ext uri="{FF2B5EF4-FFF2-40B4-BE49-F238E27FC236}">
                  <a16:creationId xmlns:a16="http://schemas.microsoft.com/office/drawing/2014/main" id="{A8D92777-D8B0-4357-9BD1-A2327FB61229}"/>
                </a:ext>
              </a:extLst>
            </p:cNvPr>
            <p:cNvSpPr/>
            <p:nvPr/>
          </p:nvSpPr>
          <p:spPr>
            <a:xfrm>
              <a:off x="6903292" y="2317847"/>
              <a:ext cx="29490" cy="51644"/>
            </a:xfrm>
            <a:custGeom>
              <a:avLst/>
              <a:gdLst/>
              <a:ahLst/>
              <a:cxnLst/>
              <a:rect l="l" t="t" r="r" b="b"/>
              <a:pathLst>
                <a:path w="989" h="1732" extrusionOk="0">
                  <a:moveTo>
                    <a:pt x="361" y="1"/>
                  </a:moveTo>
                  <a:cubicBezTo>
                    <a:pt x="335" y="1"/>
                    <a:pt x="307" y="4"/>
                    <a:pt x="280" y="9"/>
                  </a:cubicBezTo>
                  <a:cubicBezTo>
                    <a:pt x="113" y="65"/>
                    <a:pt x="1" y="251"/>
                    <a:pt x="57" y="438"/>
                  </a:cubicBezTo>
                  <a:cubicBezTo>
                    <a:pt x="131" y="773"/>
                    <a:pt x="224" y="1127"/>
                    <a:pt x="299" y="1481"/>
                  </a:cubicBezTo>
                  <a:cubicBezTo>
                    <a:pt x="347" y="1641"/>
                    <a:pt x="490" y="1732"/>
                    <a:pt x="635" y="1732"/>
                  </a:cubicBezTo>
                  <a:cubicBezTo>
                    <a:pt x="660" y="1732"/>
                    <a:pt x="684" y="1729"/>
                    <a:pt x="709" y="1724"/>
                  </a:cubicBezTo>
                  <a:cubicBezTo>
                    <a:pt x="895" y="1668"/>
                    <a:pt x="988" y="1481"/>
                    <a:pt x="951" y="1314"/>
                  </a:cubicBezTo>
                  <a:cubicBezTo>
                    <a:pt x="858" y="960"/>
                    <a:pt x="783" y="605"/>
                    <a:pt x="690" y="251"/>
                  </a:cubicBezTo>
                  <a:cubicBezTo>
                    <a:pt x="658" y="92"/>
                    <a:pt x="518" y="1"/>
                    <a:pt x="361" y="1"/>
                  </a:cubicBezTo>
                  <a:close/>
                </a:path>
              </a:pathLst>
            </a:custGeom>
            <a:solidFill>
              <a:srgbClr val="CC456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6" name="Google Shape;2409;p56">
              <a:extLst>
                <a:ext uri="{FF2B5EF4-FFF2-40B4-BE49-F238E27FC236}">
                  <a16:creationId xmlns:a16="http://schemas.microsoft.com/office/drawing/2014/main" id="{FD72EB1F-DACC-4E68-85B1-A77201433D2F}"/>
                </a:ext>
              </a:extLst>
            </p:cNvPr>
            <p:cNvSpPr/>
            <p:nvPr/>
          </p:nvSpPr>
          <p:spPr>
            <a:xfrm>
              <a:off x="6876218" y="2410666"/>
              <a:ext cx="32680" cy="59486"/>
            </a:xfrm>
            <a:custGeom>
              <a:avLst/>
              <a:gdLst/>
              <a:ahLst/>
              <a:cxnLst/>
              <a:rect l="l" t="t" r="r" b="b"/>
              <a:pathLst>
                <a:path w="1096" h="1995" extrusionOk="0">
                  <a:moveTo>
                    <a:pt x="734" y="0"/>
                  </a:moveTo>
                  <a:cubicBezTo>
                    <a:pt x="578" y="0"/>
                    <a:pt x="437" y="92"/>
                    <a:pt x="405" y="251"/>
                  </a:cubicBezTo>
                  <a:cubicBezTo>
                    <a:pt x="294" y="680"/>
                    <a:pt x="200" y="1108"/>
                    <a:pt x="89" y="1556"/>
                  </a:cubicBezTo>
                  <a:cubicBezTo>
                    <a:pt x="0" y="1821"/>
                    <a:pt x="207" y="1994"/>
                    <a:pt x="413" y="1994"/>
                  </a:cubicBezTo>
                  <a:cubicBezTo>
                    <a:pt x="554" y="1994"/>
                    <a:pt x="695" y="1913"/>
                    <a:pt x="741" y="1723"/>
                  </a:cubicBezTo>
                  <a:cubicBezTo>
                    <a:pt x="834" y="1295"/>
                    <a:pt x="946" y="866"/>
                    <a:pt x="1039" y="419"/>
                  </a:cubicBezTo>
                  <a:cubicBezTo>
                    <a:pt x="1095" y="251"/>
                    <a:pt x="983" y="65"/>
                    <a:pt x="815" y="9"/>
                  </a:cubicBezTo>
                  <a:cubicBezTo>
                    <a:pt x="788" y="3"/>
                    <a:pt x="761" y="0"/>
                    <a:pt x="734" y="0"/>
                  </a:cubicBezTo>
                  <a:close/>
                </a:path>
              </a:pathLst>
            </a:custGeom>
            <a:solidFill>
              <a:srgbClr val="CC456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7" name="Google Shape;2410;p56">
              <a:extLst>
                <a:ext uri="{FF2B5EF4-FFF2-40B4-BE49-F238E27FC236}">
                  <a16:creationId xmlns:a16="http://schemas.microsoft.com/office/drawing/2014/main" id="{351B972F-AFD0-4370-87A6-8A63812B9CE0}"/>
                </a:ext>
              </a:extLst>
            </p:cNvPr>
            <p:cNvSpPr/>
            <p:nvPr/>
          </p:nvSpPr>
          <p:spPr>
            <a:xfrm>
              <a:off x="6795475" y="2407147"/>
              <a:ext cx="33396" cy="69803"/>
            </a:xfrm>
            <a:custGeom>
              <a:avLst/>
              <a:gdLst/>
              <a:ahLst/>
              <a:cxnLst/>
              <a:rect l="l" t="t" r="r" b="b"/>
              <a:pathLst>
                <a:path w="1120" h="2341" extrusionOk="0">
                  <a:moveTo>
                    <a:pt x="379" y="0"/>
                  </a:moveTo>
                  <a:cubicBezTo>
                    <a:pt x="346" y="0"/>
                    <a:pt x="313" y="5"/>
                    <a:pt x="280" y="15"/>
                  </a:cubicBezTo>
                  <a:cubicBezTo>
                    <a:pt x="113" y="52"/>
                    <a:pt x="1" y="238"/>
                    <a:pt x="57" y="425"/>
                  </a:cubicBezTo>
                  <a:lnTo>
                    <a:pt x="430" y="2102"/>
                  </a:lnTo>
                  <a:cubicBezTo>
                    <a:pt x="476" y="2240"/>
                    <a:pt x="597" y="2340"/>
                    <a:pt x="743" y="2340"/>
                  </a:cubicBezTo>
                  <a:cubicBezTo>
                    <a:pt x="774" y="2340"/>
                    <a:pt x="807" y="2336"/>
                    <a:pt x="840" y="2326"/>
                  </a:cubicBezTo>
                  <a:cubicBezTo>
                    <a:pt x="1007" y="2270"/>
                    <a:pt x="1119" y="2102"/>
                    <a:pt x="1082" y="1916"/>
                  </a:cubicBezTo>
                  <a:lnTo>
                    <a:pt x="709" y="238"/>
                  </a:lnTo>
                  <a:cubicBezTo>
                    <a:pt x="663" y="100"/>
                    <a:pt x="529" y="0"/>
                    <a:pt x="379" y="0"/>
                  </a:cubicBezTo>
                  <a:close/>
                </a:path>
              </a:pathLst>
            </a:custGeom>
            <a:solidFill>
              <a:srgbClr val="CC456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8" name="Google Shape;2411;p56">
              <a:extLst>
                <a:ext uri="{FF2B5EF4-FFF2-40B4-BE49-F238E27FC236}">
                  <a16:creationId xmlns:a16="http://schemas.microsoft.com/office/drawing/2014/main" id="{060D153C-0679-4B44-A021-BC9163B170FF}"/>
                </a:ext>
              </a:extLst>
            </p:cNvPr>
            <p:cNvSpPr/>
            <p:nvPr/>
          </p:nvSpPr>
          <p:spPr>
            <a:xfrm>
              <a:off x="6713808" y="2436397"/>
              <a:ext cx="63929" cy="50332"/>
            </a:xfrm>
            <a:custGeom>
              <a:avLst/>
              <a:gdLst/>
              <a:ahLst/>
              <a:cxnLst/>
              <a:rect l="l" t="t" r="r" b="b"/>
              <a:pathLst>
                <a:path w="2144" h="1688" extrusionOk="0">
                  <a:moveTo>
                    <a:pt x="374" y="1"/>
                  </a:moveTo>
                  <a:cubicBezTo>
                    <a:pt x="260" y="1"/>
                    <a:pt x="153" y="62"/>
                    <a:pt x="93" y="171"/>
                  </a:cubicBezTo>
                  <a:cubicBezTo>
                    <a:pt x="0" y="338"/>
                    <a:pt x="56" y="543"/>
                    <a:pt x="205" y="637"/>
                  </a:cubicBezTo>
                  <a:lnTo>
                    <a:pt x="1584" y="1643"/>
                  </a:lnTo>
                  <a:cubicBezTo>
                    <a:pt x="1633" y="1673"/>
                    <a:pt x="1689" y="1688"/>
                    <a:pt x="1747" y="1688"/>
                  </a:cubicBezTo>
                  <a:cubicBezTo>
                    <a:pt x="1865" y="1688"/>
                    <a:pt x="1987" y="1626"/>
                    <a:pt x="2050" y="1513"/>
                  </a:cubicBezTo>
                  <a:cubicBezTo>
                    <a:pt x="2143" y="1345"/>
                    <a:pt x="2088" y="1140"/>
                    <a:pt x="1920" y="1047"/>
                  </a:cubicBezTo>
                  <a:lnTo>
                    <a:pt x="559" y="59"/>
                  </a:lnTo>
                  <a:cubicBezTo>
                    <a:pt x="500" y="19"/>
                    <a:pt x="436" y="1"/>
                    <a:pt x="374" y="1"/>
                  </a:cubicBezTo>
                  <a:close/>
                </a:path>
              </a:pathLst>
            </a:custGeom>
            <a:solidFill>
              <a:srgbClr val="CC456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9" name="Google Shape;2412;p56">
              <a:extLst>
                <a:ext uri="{FF2B5EF4-FFF2-40B4-BE49-F238E27FC236}">
                  <a16:creationId xmlns:a16="http://schemas.microsoft.com/office/drawing/2014/main" id="{680DB60D-8365-4CEB-B079-09EA6D28F396}"/>
                </a:ext>
              </a:extLst>
            </p:cNvPr>
            <p:cNvSpPr/>
            <p:nvPr/>
          </p:nvSpPr>
          <p:spPr>
            <a:xfrm>
              <a:off x="6735902" y="2506973"/>
              <a:ext cx="41267" cy="53642"/>
            </a:xfrm>
            <a:custGeom>
              <a:avLst/>
              <a:gdLst/>
              <a:ahLst/>
              <a:cxnLst/>
              <a:rect l="l" t="t" r="r" b="b"/>
              <a:pathLst>
                <a:path w="1384" h="1799" extrusionOk="0">
                  <a:moveTo>
                    <a:pt x="1001" y="1"/>
                  </a:moveTo>
                  <a:cubicBezTo>
                    <a:pt x="888" y="1"/>
                    <a:pt x="773" y="62"/>
                    <a:pt x="713" y="171"/>
                  </a:cubicBezTo>
                  <a:cubicBezTo>
                    <a:pt x="526" y="544"/>
                    <a:pt x="340" y="916"/>
                    <a:pt x="154" y="1289"/>
                  </a:cubicBezTo>
                  <a:cubicBezTo>
                    <a:pt x="0" y="1557"/>
                    <a:pt x="223" y="1799"/>
                    <a:pt x="451" y="1799"/>
                  </a:cubicBezTo>
                  <a:cubicBezTo>
                    <a:pt x="555" y="1799"/>
                    <a:pt x="661" y="1748"/>
                    <a:pt x="731" y="1625"/>
                  </a:cubicBezTo>
                  <a:lnTo>
                    <a:pt x="1291" y="506"/>
                  </a:lnTo>
                  <a:cubicBezTo>
                    <a:pt x="1384" y="338"/>
                    <a:pt x="1328" y="133"/>
                    <a:pt x="1179" y="40"/>
                  </a:cubicBezTo>
                  <a:lnTo>
                    <a:pt x="1179" y="59"/>
                  </a:lnTo>
                  <a:cubicBezTo>
                    <a:pt x="1126" y="19"/>
                    <a:pt x="1064" y="1"/>
                    <a:pt x="1001" y="1"/>
                  </a:cubicBezTo>
                  <a:close/>
                </a:path>
              </a:pathLst>
            </a:custGeom>
            <a:solidFill>
              <a:srgbClr val="CC456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0" name="Google Shape;2413;p56">
              <a:extLst>
                <a:ext uri="{FF2B5EF4-FFF2-40B4-BE49-F238E27FC236}">
                  <a16:creationId xmlns:a16="http://schemas.microsoft.com/office/drawing/2014/main" id="{FD24DBD5-A1E9-44A5-B175-5D9799661D56}"/>
                </a:ext>
              </a:extLst>
            </p:cNvPr>
            <p:cNvSpPr/>
            <p:nvPr/>
          </p:nvSpPr>
          <p:spPr>
            <a:xfrm>
              <a:off x="6811606" y="2523282"/>
              <a:ext cx="35393" cy="68282"/>
            </a:xfrm>
            <a:custGeom>
              <a:avLst/>
              <a:gdLst/>
              <a:ahLst/>
              <a:cxnLst/>
              <a:rect l="l" t="t" r="r" b="b"/>
              <a:pathLst>
                <a:path w="1187" h="2290" extrusionOk="0">
                  <a:moveTo>
                    <a:pt x="370" y="1"/>
                  </a:moveTo>
                  <a:cubicBezTo>
                    <a:pt x="340" y="1"/>
                    <a:pt x="310" y="5"/>
                    <a:pt x="280" y="15"/>
                  </a:cubicBezTo>
                  <a:cubicBezTo>
                    <a:pt x="94" y="71"/>
                    <a:pt x="0" y="239"/>
                    <a:pt x="38" y="425"/>
                  </a:cubicBezTo>
                  <a:lnTo>
                    <a:pt x="466" y="2047"/>
                  </a:lnTo>
                  <a:cubicBezTo>
                    <a:pt x="518" y="2216"/>
                    <a:pt x="649" y="2290"/>
                    <a:pt x="781" y="2290"/>
                  </a:cubicBezTo>
                  <a:cubicBezTo>
                    <a:pt x="982" y="2290"/>
                    <a:pt x="1186" y="2119"/>
                    <a:pt x="1119" y="1860"/>
                  </a:cubicBezTo>
                  <a:lnTo>
                    <a:pt x="1119" y="1860"/>
                  </a:lnTo>
                  <a:lnTo>
                    <a:pt x="1119" y="1879"/>
                  </a:lnTo>
                  <a:lnTo>
                    <a:pt x="690" y="239"/>
                  </a:lnTo>
                  <a:cubicBezTo>
                    <a:pt x="644" y="101"/>
                    <a:pt x="510" y="1"/>
                    <a:pt x="370" y="1"/>
                  </a:cubicBezTo>
                  <a:close/>
                </a:path>
              </a:pathLst>
            </a:custGeom>
            <a:solidFill>
              <a:srgbClr val="CC456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1" name="Google Shape;2414;p56">
              <a:extLst>
                <a:ext uri="{FF2B5EF4-FFF2-40B4-BE49-F238E27FC236}">
                  <a16:creationId xmlns:a16="http://schemas.microsoft.com/office/drawing/2014/main" id="{1AC76126-4261-4F4E-A808-233FA5F0705B}"/>
                </a:ext>
              </a:extLst>
            </p:cNvPr>
            <p:cNvSpPr/>
            <p:nvPr/>
          </p:nvSpPr>
          <p:spPr>
            <a:xfrm>
              <a:off x="6878842" y="2568722"/>
              <a:ext cx="71174" cy="21170"/>
            </a:xfrm>
            <a:custGeom>
              <a:avLst/>
              <a:gdLst/>
              <a:ahLst/>
              <a:cxnLst/>
              <a:rect l="l" t="t" r="r" b="b"/>
              <a:pathLst>
                <a:path w="2387" h="710" extrusionOk="0">
                  <a:moveTo>
                    <a:pt x="448" y="1"/>
                  </a:moveTo>
                  <a:cubicBezTo>
                    <a:pt x="1" y="1"/>
                    <a:pt x="1" y="672"/>
                    <a:pt x="448" y="672"/>
                  </a:cubicBezTo>
                  <a:lnTo>
                    <a:pt x="1939" y="709"/>
                  </a:lnTo>
                  <a:cubicBezTo>
                    <a:pt x="2386" y="709"/>
                    <a:pt x="2386" y="38"/>
                    <a:pt x="1939" y="38"/>
                  </a:cubicBezTo>
                  <a:lnTo>
                    <a:pt x="448" y="1"/>
                  </a:lnTo>
                  <a:close/>
                </a:path>
              </a:pathLst>
            </a:custGeom>
            <a:solidFill>
              <a:srgbClr val="CC456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2" name="Google Shape;2415;p56">
              <a:extLst>
                <a:ext uri="{FF2B5EF4-FFF2-40B4-BE49-F238E27FC236}">
                  <a16:creationId xmlns:a16="http://schemas.microsoft.com/office/drawing/2014/main" id="{759C56C9-0B95-4F03-BF3B-0C4A387C4202}"/>
                </a:ext>
              </a:extLst>
            </p:cNvPr>
            <p:cNvSpPr/>
            <p:nvPr/>
          </p:nvSpPr>
          <p:spPr>
            <a:xfrm>
              <a:off x="6838709" y="2619619"/>
              <a:ext cx="45174" cy="51614"/>
            </a:xfrm>
            <a:custGeom>
              <a:avLst/>
              <a:gdLst/>
              <a:ahLst/>
              <a:cxnLst/>
              <a:rect l="l" t="t" r="r" b="b"/>
              <a:pathLst>
                <a:path w="1515" h="1731" extrusionOk="0">
                  <a:moveTo>
                    <a:pt x="1157" y="1"/>
                  </a:moveTo>
                  <a:cubicBezTo>
                    <a:pt x="1038" y="1"/>
                    <a:pt x="925" y="63"/>
                    <a:pt x="862" y="176"/>
                  </a:cubicBezTo>
                  <a:cubicBezTo>
                    <a:pt x="620" y="530"/>
                    <a:pt x="396" y="866"/>
                    <a:pt x="154" y="1220"/>
                  </a:cubicBezTo>
                  <a:cubicBezTo>
                    <a:pt x="1" y="1488"/>
                    <a:pt x="223" y="1730"/>
                    <a:pt x="451" y="1730"/>
                  </a:cubicBezTo>
                  <a:cubicBezTo>
                    <a:pt x="555" y="1730"/>
                    <a:pt x="661" y="1679"/>
                    <a:pt x="732" y="1556"/>
                  </a:cubicBezTo>
                  <a:lnTo>
                    <a:pt x="1421" y="512"/>
                  </a:lnTo>
                  <a:cubicBezTo>
                    <a:pt x="1514" y="344"/>
                    <a:pt x="1458" y="139"/>
                    <a:pt x="1309" y="46"/>
                  </a:cubicBezTo>
                  <a:lnTo>
                    <a:pt x="1328" y="46"/>
                  </a:lnTo>
                  <a:cubicBezTo>
                    <a:pt x="1273" y="15"/>
                    <a:pt x="1215" y="1"/>
                    <a:pt x="1157" y="1"/>
                  </a:cubicBezTo>
                  <a:close/>
                </a:path>
              </a:pathLst>
            </a:custGeom>
            <a:solidFill>
              <a:srgbClr val="CC456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3" name="Google Shape;2416;p56">
              <a:extLst>
                <a:ext uri="{FF2B5EF4-FFF2-40B4-BE49-F238E27FC236}">
                  <a16:creationId xmlns:a16="http://schemas.microsoft.com/office/drawing/2014/main" id="{316FD467-7B17-4512-930A-C69516C42005}"/>
                </a:ext>
              </a:extLst>
            </p:cNvPr>
            <p:cNvSpPr/>
            <p:nvPr/>
          </p:nvSpPr>
          <p:spPr>
            <a:xfrm>
              <a:off x="6754567" y="2620186"/>
              <a:ext cx="32054" cy="64764"/>
            </a:xfrm>
            <a:custGeom>
              <a:avLst/>
              <a:gdLst/>
              <a:ahLst/>
              <a:cxnLst/>
              <a:rect l="l" t="t" r="r" b="b"/>
              <a:pathLst>
                <a:path w="1075" h="2172" extrusionOk="0">
                  <a:moveTo>
                    <a:pt x="721" y="0"/>
                  </a:moveTo>
                  <a:cubicBezTo>
                    <a:pt x="576" y="0"/>
                    <a:pt x="433" y="91"/>
                    <a:pt x="385" y="251"/>
                  </a:cubicBezTo>
                  <a:cubicBezTo>
                    <a:pt x="292" y="754"/>
                    <a:pt x="180" y="1238"/>
                    <a:pt x="68" y="1742"/>
                  </a:cubicBezTo>
                  <a:cubicBezTo>
                    <a:pt x="1" y="2000"/>
                    <a:pt x="212" y="2171"/>
                    <a:pt x="414" y="2171"/>
                  </a:cubicBezTo>
                  <a:cubicBezTo>
                    <a:pt x="547" y="2171"/>
                    <a:pt x="676" y="2098"/>
                    <a:pt x="721" y="1928"/>
                  </a:cubicBezTo>
                  <a:cubicBezTo>
                    <a:pt x="832" y="1425"/>
                    <a:pt x="926" y="921"/>
                    <a:pt x="1037" y="437"/>
                  </a:cubicBezTo>
                  <a:cubicBezTo>
                    <a:pt x="1075" y="251"/>
                    <a:pt x="981" y="64"/>
                    <a:pt x="795" y="8"/>
                  </a:cubicBezTo>
                  <a:cubicBezTo>
                    <a:pt x="771" y="3"/>
                    <a:pt x="746" y="0"/>
                    <a:pt x="721" y="0"/>
                  </a:cubicBezTo>
                  <a:close/>
                </a:path>
              </a:pathLst>
            </a:custGeom>
            <a:solidFill>
              <a:srgbClr val="CC456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4" name="Google Shape;2417;p56">
              <a:extLst>
                <a:ext uri="{FF2B5EF4-FFF2-40B4-BE49-F238E27FC236}">
                  <a16:creationId xmlns:a16="http://schemas.microsoft.com/office/drawing/2014/main" id="{21EA4FEA-B430-445D-8D15-81755DFC3FEA}"/>
                </a:ext>
              </a:extLst>
            </p:cNvPr>
            <p:cNvSpPr/>
            <p:nvPr/>
          </p:nvSpPr>
          <p:spPr>
            <a:xfrm>
              <a:off x="6680115" y="2562998"/>
              <a:ext cx="40820" cy="76452"/>
            </a:xfrm>
            <a:custGeom>
              <a:avLst/>
              <a:gdLst/>
              <a:ahLst/>
              <a:cxnLst/>
              <a:rect l="l" t="t" r="r" b="b"/>
              <a:pathLst>
                <a:path w="1369" h="2564" extrusionOk="0">
                  <a:moveTo>
                    <a:pt x="407" y="0"/>
                  </a:moveTo>
                  <a:cubicBezTo>
                    <a:pt x="207" y="0"/>
                    <a:pt x="1" y="168"/>
                    <a:pt x="68" y="435"/>
                  </a:cubicBezTo>
                  <a:lnTo>
                    <a:pt x="627" y="2299"/>
                  </a:lnTo>
                  <a:cubicBezTo>
                    <a:pt x="671" y="2484"/>
                    <a:pt x="807" y="2564"/>
                    <a:pt x="945" y="2564"/>
                  </a:cubicBezTo>
                  <a:cubicBezTo>
                    <a:pt x="1155" y="2564"/>
                    <a:pt x="1369" y="2382"/>
                    <a:pt x="1279" y="2113"/>
                  </a:cubicBezTo>
                  <a:lnTo>
                    <a:pt x="720" y="249"/>
                  </a:lnTo>
                  <a:cubicBezTo>
                    <a:pt x="675" y="76"/>
                    <a:pt x="542" y="0"/>
                    <a:pt x="407" y="0"/>
                  </a:cubicBezTo>
                  <a:close/>
                </a:path>
              </a:pathLst>
            </a:custGeom>
            <a:solidFill>
              <a:srgbClr val="CC456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5" name="Google Shape;2418;p56">
              <a:extLst>
                <a:ext uri="{FF2B5EF4-FFF2-40B4-BE49-F238E27FC236}">
                  <a16:creationId xmlns:a16="http://schemas.microsoft.com/office/drawing/2014/main" id="{BAF32BC8-4591-4E81-9A2D-FCB8D662AA6D}"/>
                </a:ext>
              </a:extLst>
            </p:cNvPr>
            <p:cNvSpPr/>
            <p:nvPr/>
          </p:nvSpPr>
          <p:spPr>
            <a:xfrm>
              <a:off x="6707129" y="2699885"/>
              <a:ext cx="55610" cy="23914"/>
            </a:xfrm>
            <a:custGeom>
              <a:avLst/>
              <a:gdLst/>
              <a:ahLst/>
              <a:cxnLst/>
              <a:rect l="l" t="t" r="r" b="b"/>
              <a:pathLst>
                <a:path w="1865" h="802" extrusionOk="0">
                  <a:moveTo>
                    <a:pt x="354" y="0"/>
                  </a:moveTo>
                  <a:cubicBezTo>
                    <a:pt x="261" y="0"/>
                    <a:pt x="187" y="38"/>
                    <a:pt x="131" y="112"/>
                  </a:cubicBezTo>
                  <a:cubicBezTo>
                    <a:pt x="0" y="243"/>
                    <a:pt x="0" y="448"/>
                    <a:pt x="131" y="578"/>
                  </a:cubicBezTo>
                  <a:cubicBezTo>
                    <a:pt x="187" y="634"/>
                    <a:pt x="261" y="671"/>
                    <a:pt x="354" y="671"/>
                  </a:cubicBezTo>
                  <a:lnTo>
                    <a:pt x="1547" y="802"/>
                  </a:lnTo>
                  <a:cubicBezTo>
                    <a:pt x="1622" y="783"/>
                    <a:pt x="1715" y="746"/>
                    <a:pt x="1771" y="690"/>
                  </a:cubicBezTo>
                  <a:cubicBezTo>
                    <a:pt x="1827" y="634"/>
                    <a:pt x="1864" y="541"/>
                    <a:pt x="1864" y="466"/>
                  </a:cubicBezTo>
                  <a:cubicBezTo>
                    <a:pt x="1864" y="373"/>
                    <a:pt x="1827" y="299"/>
                    <a:pt x="1771" y="224"/>
                  </a:cubicBezTo>
                  <a:cubicBezTo>
                    <a:pt x="1715" y="168"/>
                    <a:pt x="1622" y="131"/>
                    <a:pt x="1547" y="131"/>
                  </a:cubicBezTo>
                  <a:lnTo>
                    <a:pt x="354" y="0"/>
                  </a:lnTo>
                  <a:close/>
                </a:path>
              </a:pathLst>
            </a:custGeom>
            <a:solidFill>
              <a:srgbClr val="CC456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6" name="Google Shape;2419;p56">
              <a:extLst>
                <a:ext uri="{FF2B5EF4-FFF2-40B4-BE49-F238E27FC236}">
                  <a16:creationId xmlns:a16="http://schemas.microsoft.com/office/drawing/2014/main" id="{8E08D64A-68F4-474E-AAD1-EB24E20A1891}"/>
                </a:ext>
              </a:extLst>
            </p:cNvPr>
            <p:cNvSpPr/>
            <p:nvPr/>
          </p:nvSpPr>
          <p:spPr>
            <a:xfrm>
              <a:off x="6830510" y="2705997"/>
              <a:ext cx="80597" cy="21707"/>
            </a:xfrm>
            <a:custGeom>
              <a:avLst/>
              <a:gdLst/>
              <a:ahLst/>
              <a:cxnLst/>
              <a:rect l="l" t="t" r="r" b="b"/>
              <a:pathLst>
                <a:path w="2703" h="728" extrusionOk="0">
                  <a:moveTo>
                    <a:pt x="2255" y="1"/>
                  </a:moveTo>
                  <a:lnTo>
                    <a:pt x="447" y="56"/>
                  </a:lnTo>
                  <a:cubicBezTo>
                    <a:pt x="0" y="56"/>
                    <a:pt x="0" y="727"/>
                    <a:pt x="447" y="727"/>
                  </a:cubicBezTo>
                  <a:lnTo>
                    <a:pt x="2255" y="671"/>
                  </a:lnTo>
                  <a:cubicBezTo>
                    <a:pt x="2703" y="671"/>
                    <a:pt x="2703" y="1"/>
                    <a:pt x="2255" y="1"/>
                  </a:cubicBezTo>
                  <a:close/>
                </a:path>
              </a:pathLst>
            </a:custGeom>
            <a:solidFill>
              <a:srgbClr val="CC456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7" name="Google Shape;2420;p56">
              <a:extLst>
                <a:ext uri="{FF2B5EF4-FFF2-40B4-BE49-F238E27FC236}">
                  <a16:creationId xmlns:a16="http://schemas.microsoft.com/office/drawing/2014/main" id="{2B8A7993-C8D6-4B4E-9E6B-BD2000BE5F63}"/>
                </a:ext>
              </a:extLst>
            </p:cNvPr>
            <p:cNvSpPr/>
            <p:nvPr/>
          </p:nvSpPr>
          <p:spPr>
            <a:xfrm>
              <a:off x="6939429" y="2623883"/>
              <a:ext cx="26150" cy="49587"/>
            </a:xfrm>
            <a:custGeom>
              <a:avLst/>
              <a:gdLst/>
              <a:ahLst/>
              <a:cxnLst/>
              <a:rect l="l" t="t" r="r" b="b"/>
              <a:pathLst>
                <a:path w="877" h="1663" extrusionOk="0">
                  <a:moveTo>
                    <a:pt x="525" y="0"/>
                  </a:moveTo>
                  <a:cubicBezTo>
                    <a:pt x="386" y="0"/>
                    <a:pt x="251" y="100"/>
                    <a:pt x="205" y="238"/>
                  </a:cubicBezTo>
                  <a:cubicBezTo>
                    <a:pt x="149" y="574"/>
                    <a:pt x="75" y="909"/>
                    <a:pt x="19" y="1245"/>
                  </a:cubicBezTo>
                  <a:cubicBezTo>
                    <a:pt x="0" y="1319"/>
                    <a:pt x="19" y="1413"/>
                    <a:pt x="56" y="1506"/>
                  </a:cubicBezTo>
                  <a:cubicBezTo>
                    <a:pt x="93" y="1580"/>
                    <a:pt x="168" y="1636"/>
                    <a:pt x="261" y="1655"/>
                  </a:cubicBezTo>
                  <a:cubicBezTo>
                    <a:pt x="286" y="1660"/>
                    <a:pt x="311" y="1663"/>
                    <a:pt x="336" y="1663"/>
                  </a:cubicBezTo>
                  <a:cubicBezTo>
                    <a:pt x="481" y="1663"/>
                    <a:pt x="623" y="1574"/>
                    <a:pt x="671" y="1431"/>
                  </a:cubicBezTo>
                  <a:cubicBezTo>
                    <a:pt x="727" y="1096"/>
                    <a:pt x="783" y="760"/>
                    <a:pt x="858" y="425"/>
                  </a:cubicBezTo>
                  <a:cubicBezTo>
                    <a:pt x="876" y="332"/>
                    <a:pt x="858" y="238"/>
                    <a:pt x="820" y="164"/>
                  </a:cubicBezTo>
                  <a:cubicBezTo>
                    <a:pt x="783" y="89"/>
                    <a:pt x="708" y="33"/>
                    <a:pt x="615" y="15"/>
                  </a:cubicBezTo>
                  <a:cubicBezTo>
                    <a:pt x="586" y="5"/>
                    <a:pt x="555" y="0"/>
                    <a:pt x="525" y="0"/>
                  </a:cubicBezTo>
                  <a:close/>
                </a:path>
              </a:pathLst>
            </a:custGeom>
            <a:solidFill>
              <a:srgbClr val="CC456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8" name="Google Shape;2421;p56">
              <a:extLst>
                <a:ext uri="{FF2B5EF4-FFF2-40B4-BE49-F238E27FC236}">
                  <a16:creationId xmlns:a16="http://schemas.microsoft.com/office/drawing/2014/main" id="{54BCC19F-18EA-44D4-91E6-198B34B955A9}"/>
                </a:ext>
              </a:extLst>
            </p:cNvPr>
            <p:cNvSpPr/>
            <p:nvPr/>
          </p:nvSpPr>
          <p:spPr>
            <a:xfrm>
              <a:off x="6958870" y="2696128"/>
              <a:ext cx="68938" cy="28684"/>
            </a:xfrm>
            <a:custGeom>
              <a:avLst/>
              <a:gdLst/>
              <a:ahLst/>
              <a:cxnLst/>
              <a:rect l="l" t="t" r="r" b="b"/>
              <a:pathLst>
                <a:path w="2312" h="962" extrusionOk="0">
                  <a:moveTo>
                    <a:pt x="1936" y="0"/>
                  </a:moveTo>
                  <a:cubicBezTo>
                    <a:pt x="1906" y="0"/>
                    <a:pt x="1875" y="5"/>
                    <a:pt x="1846" y="15"/>
                  </a:cubicBezTo>
                  <a:lnTo>
                    <a:pt x="280" y="313"/>
                  </a:lnTo>
                  <a:cubicBezTo>
                    <a:pt x="112" y="350"/>
                    <a:pt x="0" y="537"/>
                    <a:pt x="56" y="723"/>
                  </a:cubicBezTo>
                  <a:cubicBezTo>
                    <a:pt x="102" y="861"/>
                    <a:pt x="224" y="961"/>
                    <a:pt x="370" y="961"/>
                  </a:cubicBezTo>
                  <a:cubicBezTo>
                    <a:pt x="401" y="961"/>
                    <a:pt x="433" y="956"/>
                    <a:pt x="466" y="947"/>
                  </a:cubicBezTo>
                  <a:lnTo>
                    <a:pt x="2013" y="648"/>
                  </a:lnTo>
                  <a:cubicBezTo>
                    <a:pt x="2200" y="611"/>
                    <a:pt x="2312" y="425"/>
                    <a:pt x="2256" y="238"/>
                  </a:cubicBezTo>
                  <a:cubicBezTo>
                    <a:pt x="2210" y="100"/>
                    <a:pt x="2075" y="0"/>
                    <a:pt x="1936" y="0"/>
                  </a:cubicBezTo>
                  <a:close/>
                </a:path>
              </a:pathLst>
            </a:custGeom>
            <a:solidFill>
              <a:srgbClr val="CC456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9" name="Google Shape;2422;p56">
              <a:extLst>
                <a:ext uri="{FF2B5EF4-FFF2-40B4-BE49-F238E27FC236}">
                  <a16:creationId xmlns:a16="http://schemas.microsoft.com/office/drawing/2014/main" id="{4CA27020-CC9E-4039-95C5-C11364F0DDD4}"/>
                </a:ext>
              </a:extLst>
            </p:cNvPr>
            <p:cNvSpPr/>
            <p:nvPr/>
          </p:nvSpPr>
          <p:spPr>
            <a:xfrm>
              <a:off x="7070026" y="2360902"/>
              <a:ext cx="23347" cy="54477"/>
            </a:xfrm>
            <a:custGeom>
              <a:avLst/>
              <a:gdLst/>
              <a:ahLst/>
              <a:cxnLst/>
              <a:rect l="l" t="t" r="r" b="b"/>
              <a:pathLst>
                <a:path w="783" h="1827" extrusionOk="0">
                  <a:moveTo>
                    <a:pt x="447" y="0"/>
                  </a:moveTo>
                  <a:cubicBezTo>
                    <a:pt x="373" y="0"/>
                    <a:pt x="280" y="19"/>
                    <a:pt x="224" y="93"/>
                  </a:cubicBezTo>
                  <a:cubicBezTo>
                    <a:pt x="168" y="149"/>
                    <a:pt x="131" y="242"/>
                    <a:pt x="131" y="317"/>
                  </a:cubicBezTo>
                  <a:lnTo>
                    <a:pt x="0" y="1510"/>
                  </a:lnTo>
                  <a:cubicBezTo>
                    <a:pt x="0" y="1584"/>
                    <a:pt x="37" y="1678"/>
                    <a:pt x="93" y="1734"/>
                  </a:cubicBezTo>
                  <a:cubicBezTo>
                    <a:pt x="149" y="1789"/>
                    <a:pt x="242" y="1827"/>
                    <a:pt x="336" y="1827"/>
                  </a:cubicBezTo>
                  <a:cubicBezTo>
                    <a:pt x="410" y="1827"/>
                    <a:pt x="503" y="1789"/>
                    <a:pt x="559" y="1734"/>
                  </a:cubicBezTo>
                  <a:cubicBezTo>
                    <a:pt x="615" y="1678"/>
                    <a:pt x="652" y="1584"/>
                    <a:pt x="671" y="1510"/>
                  </a:cubicBezTo>
                  <a:lnTo>
                    <a:pt x="783" y="317"/>
                  </a:lnTo>
                  <a:cubicBezTo>
                    <a:pt x="783" y="242"/>
                    <a:pt x="746" y="149"/>
                    <a:pt x="690" y="93"/>
                  </a:cubicBezTo>
                  <a:cubicBezTo>
                    <a:pt x="634" y="19"/>
                    <a:pt x="541" y="0"/>
                    <a:pt x="447" y="0"/>
                  </a:cubicBezTo>
                  <a:close/>
                </a:path>
              </a:pathLst>
            </a:custGeom>
            <a:solidFill>
              <a:srgbClr val="CC456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0" name="Google Shape;2423;p56">
              <a:extLst>
                <a:ext uri="{FF2B5EF4-FFF2-40B4-BE49-F238E27FC236}">
                  <a16:creationId xmlns:a16="http://schemas.microsoft.com/office/drawing/2014/main" id="{24443591-0E95-4B70-927E-2E7198689A21}"/>
                </a:ext>
              </a:extLst>
            </p:cNvPr>
            <p:cNvSpPr/>
            <p:nvPr/>
          </p:nvSpPr>
          <p:spPr>
            <a:xfrm>
              <a:off x="7123934" y="2318056"/>
              <a:ext cx="59486" cy="25434"/>
            </a:xfrm>
            <a:custGeom>
              <a:avLst/>
              <a:gdLst/>
              <a:ahLst/>
              <a:cxnLst/>
              <a:rect l="l" t="t" r="r" b="b"/>
              <a:pathLst>
                <a:path w="1995" h="853" extrusionOk="0">
                  <a:moveTo>
                    <a:pt x="360" y="0"/>
                  </a:moveTo>
                  <a:cubicBezTo>
                    <a:pt x="304" y="0"/>
                    <a:pt x="251" y="16"/>
                    <a:pt x="205" y="39"/>
                  </a:cubicBezTo>
                  <a:cubicBezTo>
                    <a:pt x="131" y="95"/>
                    <a:pt x="75" y="170"/>
                    <a:pt x="56" y="244"/>
                  </a:cubicBezTo>
                  <a:cubicBezTo>
                    <a:pt x="0" y="431"/>
                    <a:pt x="112" y="598"/>
                    <a:pt x="280" y="654"/>
                  </a:cubicBezTo>
                  <a:lnTo>
                    <a:pt x="1528" y="841"/>
                  </a:lnTo>
                  <a:cubicBezTo>
                    <a:pt x="1567" y="848"/>
                    <a:pt x="1602" y="853"/>
                    <a:pt x="1637" y="853"/>
                  </a:cubicBezTo>
                  <a:cubicBezTo>
                    <a:pt x="1687" y="853"/>
                    <a:pt x="1735" y="844"/>
                    <a:pt x="1789" y="822"/>
                  </a:cubicBezTo>
                  <a:cubicBezTo>
                    <a:pt x="1864" y="766"/>
                    <a:pt x="1920" y="692"/>
                    <a:pt x="1938" y="617"/>
                  </a:cubicBezTo>
                  <a:cubicBezTo>
                    <a:pt x="1994" y="431"/>
                    <a:pt x="1883" y="244"/>
                    <a:pt x="1715" y="207"/>
                  </a:cubicBezTo>
                  <a:lnTo>
                    <a:pt x="466" y="21"/>
                  </a:lnTo>
                  <a:cubicBezTo>
                    <a:pt x="430" y="6"/>
                    <a:pt x="395" y="0"/>
                    <a:pt x="360" y="0"/>
                  </a:cubicBezTo>
                  <a:close/>
                </a:path>
              </a:pathLst>
            </a:custGeom>
            <a:solidFill>
              <a:srgbClr val="CC456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1" name="Google Shape;2424;p56">
              <a:extLst>
                <a:ext uri="{FF2B5EF4-FFF2-40B4-BE49-F238E27FC236}">
                  <a16:creationId xmlns:a16="http://schemas.microsoft.com/office/drawing/2014/main" id="{14FEA82E-701C-4EFE-8439-78548B87120D}"/>
                </a:ext>
              </a:extLst>
            </p:cNvPr>
            <p:cNvSpPr/>
            <p:nvPr/>
          </p:nvSpPr>
          <p:spPr>
            <a:xfrm>
              <a:off x="7168391" y="2399544"/>
              <a:ext cx="33366" cy="55162"/>
            </a:xfrm>
            <a:custGeom>
              <a:avLst/>
              <a:gdLst/>
              <a:ahLst/>
              <a:cxnLst/>
              <a:rect l="l" t="t" r="r" b="b"/>
              <a:pathLst>
                <a:path w="1119" h="1850" extrusionOk="0">
                  <a:moveTo>
                    <a:pt x="759" y="1"/>
                  </a:moveTo>
                  <a:cubicBezTo>
                    <a:pt x="606" y="1"/>
                    <a:pt x="477" y="92"/>
                    <a:pt x="429" y="251"/>
                  </a:cubicBezTo>
                  <a:cubicBezTo>
                    <a:pt x="298" y="643"/>
                    <a:pt x="168" y="1034"/>
                    <a:pt x="56" y="1425"/>
                  </a:cubicBezTo>
                  <a:cubicBezTo>
                    <a:pt x="0" y="1612"/>
                    <a:pt x="112" y="1779"/>
                    <a:pt x="280" y="1835"/>
                  </a:cubicBezTo>
                  <a:cubicBezTo>
                    <a:pt x="313" y="1845"/>
                    <a:pt x="346" y="1850"/>
                    <a:pt x="378" y="1850"/>
                  </a:cubicBezTo>
                  <a:cubicBezTo>
                    <a:pt x="528" y="1850"/>
                    <a:pt x="662" y="1750"/>
                    <a:pt x="708" y="1612"/>
                  </a:cubicBezTo>
                  <a:cubicBezTo>
                    <a:pt x="820" y="1220"/>
                    <a:pt x="951" y="810"/>
                    <a:pt x="1081" y="419"/>
                  </a:cubicBezTo>
                  <a:cubicBezTo>
                    <a:pt x="1118" y="251"/>
                    <a:pt x="1025" y="65"/>
                    <a:pt x="839" y="9"/>
                  </a:cubicBezTo>
                  <a:cubicBezTo>
                    <a:pt x="812" y="3"/>
                    <a:pt x="785" y="1"/>
                    <a:pt x="759" y="1"/>
                  </a:cubicBezTo>
                  <a:close/>
                </a:path>
              </a:pathLst>
            </a:custGeom>
            <a:solidFill>
              <a:srgbClr val="CC456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2" name="Google Shape;2425;p56">
              <a:extLst>
                <a:ext uri="{FF2B5EF4-FFF2-40B4-BE49-F238E27FC236}">
                  <a16:creationId xmlns:a16="http://schemas.microsoft.com/office/drawing/2014/main" id="{34E64E9D-8EC4-4F28-A931-E11E690F6345}"/>
                </a:ext>
              </a:extLst>
            </p:cNvPr>
            <p:cNvSpPr/>
            <p:nvPr/>
          </p:nvSpPr>
          <p:spPr>
            <a:xfrm>
              <a:off x="7097248" y="2254755"/>
              <a:ext cx="38375" cy="42251"/>
            </a:xfrm>
            <a:custGeom>
              <a:avLst/>
              <a:gdLst/>
              <a:ahLst/>
              <a:cxnLst/>
              <a:rect l="l" t="t" r="r" b="b"/>
              <a:pathLst>
                <a:path w="1287" h="1417" extrusionOk="0">
                  <a:moveTo>
                    <a:pt x="970" y="0"/>
                  </a:moveTo>
                  <a:cubicBezTo>
                    <a:pt x="876" y="0"/>
                    <a:pt x="783" y="38"/>
                    <a:pt x="727" y="112"/>
                  </a:cubicBezTo>
                  <a:lnTo>
                    <a:pt x="112" y="858"/>
                  </a:lnTo>
                  <a:cubicBezTo>
                    <a:pt x="38" y="914"/>
                    <a:pt x="0" y="988"/>
                    <a:pt x="0" y="1081"/>
                  </a:cubicBezTo>
                  <a:cubicBezTo>
                    <a:pt x="0" y="1174"/>
                    <a:pt x="38" y="1249"/>
                    <a:pt x="112" y="1324"/>
                  </a:cubicBezTo>
                  <a:cubicBezTo>
                    <a:pt x="168" y="1379"/>
                    <a:pt x="243" y="1417"/>
                    <a:pt x="336" y="1417"/>
                  </a:cubicBezTo>
                  <a:cubicBezTo>
                    <a:pt x="429" y="1417"/>
                    <a:pt x="504" y="1379"/>
                    <a:pt x="578" y="1324"/>
                  </a:cubicBezTo>
                  <a:lnTo>
                    <a:pt x="1193" y="578"/>
                  </a:lnTo>
                  <a:cubicBezTo>
                    <a:pt x="1249" y="503"/>
                    <a:pt x="1286" y="429"/>
                    <a:pt x="1286" y="336"/>
                  </a:cubicBezTo>
                  <a:cubicBezTo>
                    <a:pt x="1286" y="243"/>
                    <a:pt x="1249" y="168"/>
                    <a:pt x="1193" y="112"/>
                  </a:cubicBezTo>
                  <a:cubicBezTo>
                    <a:pt x="1137" y="38"/>
                    <a:pt x="1044" y="0"/>
                    <a:pt x="970" y="0"/>
                  </a:cubicBezTo>
                  <a:close/>
                </a:path>
              </a:pathLst>
            </a:custGeom>
            <a:solidFill>
              <a:srgbClr val="CC456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3" name="Google Shape;2426;p56">
              <a:extLst>
                <a:ext uri="{FF2B5EF4-FFF2-40B4-BE49-F238E27FC236}">
                  <a16:creationId xmlns:a16="http://schemas.microsoft.com/office/drawing/2014/main" id="{6BBC9BDA-4A9B-4575-B676-B5FC053DB887}"/>
                </a:ext>
              </a:extLst>
            </p:cNvPr>
            <p:cNvSpPr/>
            <p:nvPr/>
          </p:nvSpPr>
          <p:spPr>
            <a:xfrm>
              <a:off x="7222448" y="2384397"/>
              <a:ext cx="57876" cy="35453"/>
            </a:xfrm>
            <a:custGeom>
              <a:avLst/>
              <a:gdLst/>
              <a:ahLst/>
              <a:cxnLst/>
              <a:rect l="l" t="t" r="r" b="b"/>
              <a:pathLst>
                <a:path w="1941" h="1189" extrusionOk="0">
                  <a:moveTo>
                    <a:pt x="488" y="0"/>
                  </a:moveTo>
                  <a:cubicBezTo>
                    <a:pt x="187" y="0"/>
                    <a:pt x="1" y="440"/>
                    <a:pt x="331" y="629"/>
                  </a:cubicBezTo>
                  <a:lnTo>
                    <a:pt x="1262" y="1132"/>
                  </a:lnTo>
                  <a:cubicBezTo>
                    <a:pt x="1327" y="1172"/>
                    <a:pt x="1390" y="1189"/>
                    <a:pt x="1449" y="1189"/>
                  </a:cubicBezTo>
                  <a:cubicBezTo>
                    <a:pt x="1749" y="1189"/>
                    <a:pt x="1941" y="741"/>
                    <a:pt x="1598" y="554"/>
                  </a:cubicBezTo>
                  <a:lnTo>
                    <a:pt x="666" y="51"/>
                  </a:lnTo>
                  <a:cubicBezTo>
                    <a:pt x="604" y="16"/>
                    <a:pt x="544" y="0"/>
                    <a:pt x="488" y="0"/>
                  </a:cubicBezTo>
                  <a:close/>
                </a:path>
              </a:pathLst>
            </a:custGeom>
            <a:solidFill>
              <a:srgbClr val="CC456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4" name="Google Shape;2427;p56">
              <a:extLst>
                <a:ext uri="{FF2B5EF4-FFF2-40B4-BE49-F238E27FC236}">
                  <a16:creationId xmlns:a16="http://schemas.microsoft.com/office/drawing/2014/main" id="{05F3295D-451D-4956-A3FB-1F545C00CC9E}"/>
                </a:ext>
              </a:extLst>
            </p:cNvPr>
            <p:cNvSpPr/>
            <p:nvPr/>
          </p:nvSpPr>
          <p:spPr>
            <a:xfrm>
              <a:off x="7110576" y="2407028"/>
              <a:ext cx="23377" cy="60589"/>
            </a:xfrm>
            <a:custGeom>
              <a:avLst/>
              <a:gdLst/>
              <a:ahLst/>
              <a:cxnLst/>
              <a:rect l="l" t="t" r="r" b="b"/>
              <a:pathLst>
                <a:path w="784" h="2032" extrusionOk="0">
                  <a:moveTo>
                    <a:pt x="336" y="0"/>
                  </a:moveTo>
                  <a:cubicBezTo>
                    <a:pt x="150" y="0"/>
                    <a:pt x="1" y="149"/>
                    <a:pt x="1" y="336"/>
                  </a:cubicBezTo>
                  <a:lnTo>
                    <a:pt x="113" y="1696"/>
                  </a:lnTo>
                  <a:cubicBezTo>
                    <a:pt x="113" y="1883"/>
                    <a:pt x="262" y="2032"/>
                    <a:pt x="448" y="2032"/>
                  </a:cubicBezTo>
                  <a:cubicBezTo>
                    <a:pt x="616" y="2032"/>
                    <a:pt x="765" y="1883"/>
                    <a:pt x="784" y="1696"/>
                  </a:cubicBezTo>
                  <a:lnTo>
                    <a:pt x="672" y="336"/>
                  </a:lnTo>
                  <a:cubicBezTo>
                    <a:pt x="672" y="149"/>
                    <a:pt x="523" y="0"/>
                    <a:pt x="336" y="0"/>
                  </a:cubicBezTo>
                  <a:close/>
                </a:path>
              </a:pathLst>
            </a:custGeom>
            <a:solidFill>
              <a:srgbClr val="CC456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5" name="Google Shape;2428;p56">
              <a:extLst>
                <a:ext uri="{FF2B5EF4-FFF2-40B4-BE49-F238E27FC236}">
                  <a16:creationId xmlns:a16="http://schemas.microsoft.com/office/drawing/2014/main" id="{CDDF81DA-91AE-4586-9E9D-7CE9EBBD738B}"/>
                </a:ext>
              </a:extLst>
            </p:cNvPr>
            <p:cNvSpPr/>
            <p:nvPr/>
          </p:nvSpPr>
          <p:spPr>
            <a:xfrm>
              <a:off x="7182822" y="2497044"/>
              <a:ext cx="63959" cy="20037"/>
            </a:xfrm>
            <a:custGeom>
              <a:avLst/>
              <a:gdLst/>
              <a:ahLst/>
              <a:cxnLst/>
              <a:rect l="l" t="t" r="r" b="b"/>
              <a:pathLst>
                <a:path w="2145" h="672" extrusionOk="0">
                  <a:moveTo>
                    <a:pt x="336" y="1"/>
                  </a:moveTo>
                  <a:cubicBezTo>
                    <a:pt x="150" y="1"/>
                    <a:pt x="1" y="150"/>
                    <a:pt x="1" y="336"/>
                  </a:cubicBezTo>
                  <a:cubicBezTo>
                    <a:pt x="1" y="522"/>
                    <a:pt x="150" y="671"/>
                    <a:pt x="336" y="671"/>
                  </a:cubicBezTo>
                  <a:lnTo>
                    <a:pt x="1697" y="671"/>
                  </a:lnTo>
                  <a:cubicBezTo>
                    <a:pt x="2144" y="671"/>
                    <a:pt x="2144" y="1"/>
                    <a:pt x="1697" y="1"/>
                  </a:cubicBezTo>
                  <a:close/>
                </a:path>
              </a:pathLst>
            </a:custGeom>
            <a:solidFill>
              <a:srgbClr val="CC456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6" name="Google Shape;2429;p56">
              <a:extLst>
                <a:ext uri="{FF2B5EF4-FFF2-40B4-BE49-F238E27FC236}">
                  <a16:creationId xmlns:a16="http://schemas.microsoft.com/office/drawing/2014/main" id="{E73CE2DB-0BCD-4AE1-8864-DAED8782B941}"/>
                </a:ext>
              </a:extLst>
            </p:cNvPr>
            <p:cNvSpPr/>
            <p:nvPr/>
          </p:nvSpPr>
          <p:spPr>
            <a:xfrm>
              <a:off x="7272301" y="2453363"/>
              <a:ext cx="38942" cy="60708"/>
            </a:xfrm>
            <a:custGeom>
              <a:avLst/>
              <a:gdLst/>
              <a:ahLst/>
              <a:cxnLst/>
              <a:rect l="l" t="t" r="r" b="b"/>
              <a:pathLst>
                <a:path w="1306" h="2036" extrusionOk="0">
                  <a:moveTo>
                    <a:pt x="381" y="1"/>
                  </a:moveTo>
                  <a:cubicBezTo>
                    <a:pt x="348" y="1"/>
                    <a:pt x="314" y="5"/>
                    <a:pt x="280" y="12"/>
                  </a:cubicBezTo>
                  <a:cubicBezTo>
                    <a:pt x="112" y="68"/>
                    <a:pt x="0" y="235"/>
                    <a:pt x="56" y="422"/>
                  </a:cubicBezTo>
                  <a:lnTo>
                    <a:pt x="616" y="1801"/>
                  </a:lnTo>
                  <a:cubicBezTo>
                    <a:pt x="634" y="1876"/>
                    <a:pt x="690" y="1950"/>
                    <a:pt x="765" y="1987"/>
                  </a:cubicBezTo>
                  <a:cubicBezTo>
                    <a:pt x="812" y="2023"/>
                    <a:pt x="867" y="2036"/>
                    <a:pt x="924" y="2036"/>
                  </a:cubicBezTo>
                  <a:cubicBezTo>
                    <a:pt x="957" y="2036"/>
                    <a:pt x="991" y="2031"/>
                    <a:pt x="1026" y="2025"/>
                  </a:cubicBezTo>
                  <a:cubicBezTo>
                    <a:pt x="1193" y="1969"/>
                    <a:pt x="1305" y="1782"/>
                    <a:pt x="1249" y="1615"/>
                  </a:cubicBezTo>
                  <a:lnTo>
                    <a:pt x="690" y="254"/>
                  </a:lnTo>
                  <a:cubicBezTo>
                    <a:pt x="671" y="161"/>
                    <a:pt x="616" y="86"/>
                    <a:pt x="541" y="49"/>
                  </a:cubicBezTo>
                  <a:cubicBezTo>
                    <a:pt x="494" y="14"/>
                    <a:pt x="439" y="1"/>
                    <a:pt x="381" y="1"/>
                  </a:cubicBezTo>
                  <a:close/>
                </a:path>
              </a:pathLst>
            </a:custGeom>
            <a:solidFill>
              <a:srgbClr val="CC456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7" name="Google Shape;2430;p56">
              <a:extLst>
                <a:ext uri="{FF2B5EF4-FFF2-40B4-BE49-F238E27FC236}">
                  <a16:creationId xmlns:a16="http://schemas.microsoft.com/office/drawing/2014/main" id="{B09F0258-5283-4F10-87C2-189419D4B23C}"/>
                </a:ext>
              </a:extLst>
            </p:cNvPr>
            <p:cNvSpPr/>
            <p:nvPr/>
          </p:nvSpPr>
          <p:spPr>
            <a:xfrm>
              <a:off x="7259510" y="2553963"/>
              <a:ext cx="55043" cy="25405"/>
            </a:xfrm>
            <a:custGeom>
              <a:avLst/>
              <a:gdLst/>
              <a:ahLst/>
              <a:cxnLst/>
              <a:rect l="l" t="t" r="r" b="b"/>
              <a:pathLst>
                <a:path w="1846" h="852" extrusionOk="0">
                  <a:moveTo>
                    <a:pt x="361" y="0"/>
                  </a:moveTo>
                  <a:cubicBezTo>
                    <a:pt x="308" y="0"/>
                    <a:pt x="253" y="13"/>
                    <a:pt x="206" y="49"/>
                  </a:cubicBezTo>
                  <a:cubicBezTo>
                    <a:pt x="113" y="86"/>
                    <a:pt x="57" y="160"/>
                    <a:pt x="38" y="235"/>
                  </a:cubicBezTo>
                  <a:cubicBezTo>
                    <a:pt x="1" y="421"/>
                    <a:pt x="94" y="608"/>
                    <a:pt x="280" y="645"/>
                  </a:cubicBezTo>
                  <a:lnTo>
                    <a:pt x="1399" y="831"/>
                  </a:lnTo>
                  <a:cubicBezTo>
                    <a:pt x="1427" y="846"/>
                    <a:pt x="1458" y="852"/>
                    <a:pt x="1491" y="852"/>
                  </a:cubicBezTo>
                  <a:cubicBezTo>
                    <a:pt x="1544" y="852"/>
                    <a:pt x="1602" y="836"/>
                    <a:pt x="1660" y="813"/>
                  </a:cubicBezTo>
                  <a:cubicBezTo>
                    <a:pt x="1734" y="757"/>
                    <a:pt x="1790" y="682"/>
                    <a:pt x="1809" y="608"/>
                  </a:cubicBezTo>
                  <a:cubicBezTo>
                    <a:pt x="1846" y="421"/>
                    <a:pt x="1753" y="254"/>
                    <a:pt x="1566" y="198"/>
                  </a:cubicBezTo>
                  <a:lnTo>
                    <a:pt x="448" y="11"/>
                  </a:lnTo>
                  <a:cubicBezTo>
                    <a:pt x="421" y="4"/>
                    <a:pt x="391" y="0"/>
                    <a:pt x="361" y="0"/>
                  </a:cubicBezTo>
                  <a:close/>
                </a:path>
              </a:pathLst>
            </a:custGeom>
            <a:solidFill>
              <a:srgbClr val="CC456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8" name="Google Shape;2431;p56">
              <a:extLst>
                <a:ext uri="{FF2B5EF4-FFF2-40B4-BE49-F238E27FC236}">
                  <a16:creationId xmlns:a16="http://schemas.microsoft.com/office/drawing/2014/main" id="{D172B3FE-3312-4B53-BABE-B70C3D266B4E}"/>
                </a:ext>
              </a:extLst>
            </p:cNvPr>
            <p:cNvSpPr/>
            <p:nvPr/>
          </p:nvSpPr>
          <p:spPr>
            <a:xfrm>
              <a:off x="7356771" y="2486608"/>
              <a:ext cx="33724" cy="62736"/>
            </a:xfrm>
            <a:custGeom>
              <a:avLst/>
              <a:gdLst/>
              <a:ahLst/>
              <a:cxnLst/>
              <a:rect l="l" t="t" r="r" b="b"/>
              <a:pathLst>
                <a:path w="1131" h="2104" extrusionOk="0">
                  <a:moveTo>
                    <a:pt x="360" y="0"/>
                  </a:moveTo>
                  <a:cubicBezTo>
                    <a:pt x="327" y="0"/>
                    <a:pt x="294" y="5"/>
                    <a:pt x="261" y="15"/>
                  </a:cubicBezTo>
                  <a:cubicBezTo>
                    <a:pt x="94" y="71"/>
                    <a:pt x="0" y="239"/>
                    <a:pt x="38" y="425"/>
                  </a:cubicBezTo>
                  <a:cubicBezTo>
                    <a:pt x="168" y="910"/>
                    <a:pt x="280" y="1376"/>
                    <a:pt x="411" y="1860"/>
                  </a:cubicBezTo>
                  <a:cubicBezTo>
                    <a:pt x="455" y="2030"/>
                    <a:pt x="584" y="2103"/>
                    <a:pt x="717" y="2103"/>
                  </a:cubicBezTo>
                  <a:cubicBezTo>
                    <a:pt x="919" y="2103"/>
                    <a:pt x="1130" y="1933"/>
                    <a:pt x="1063" y="1674"/>
                  </a:cubicBezTo>
                  <a:cubicBezTo>
                    <a:pt x="932" y="1208"/>
                    <a:pt x="802" y="723"/>
                    <a:pt x="671" y="239"/>
                  </a:cubicBezTo>
                  <a:cubicBezTo>
                    <a:pt x="641" y="101"/>
                    <a:pt x="509" y="0"/>
                    <a:pt x="360" y="0"/>
                  </a:cubicBezTo>
                  <a:close/>
                </a:path>
              </a:pathLst>
            </a:custGeom>
            <a:solidFill>
              <a:srgbClr val="CC456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9" name="Google Shape;2432;p56">
              <a:extLst>
                <a:ext uri="{FF2B5EF4-FFF2-40B4-BE49-F238E27FC236}">
                  <a16:creationId xmlns:a16="http://schemas.microsoft.com/office/drawing/2014/main" id="{B1A90B0C-BBB3-4B80-8668-DF6D639E9CE2}"/>
                </a:ext>
              </a:extLst>
            </p:cNvPr>
            <p:cNvSpPr/>
            <p:nvPr/>
          </p:nvSpPr>
          <p:spPr>
            <a:xfrm>
              <a:off x="7348989" y="2568186"/>
              <a:ext cx="21707" cy="57250"/>
            </a:xfrm>
            <a:custGeom>
              <a:avLst/>
              <a:gdLst/>
              <a:ahLst/>
              <a:cxnLst/>
              <a:rect l="l" t="t" r="r" b="b"/>
              <a:pathLst>
                <a:path w="728" h="1920" extrusionOk="0">
                  <a:moveTo>
                    <a:pt x="336" y="0"/>
                  </a:moveTo>
                  <a:cubicBezTo>
                    <a:pt x="168" y="0"/>
                    <a:pt x="1" y="112"/>
                    <a:pt x="1" y="336"/>
                  </a:cubicBezTo>
                  <a:cubicBezTo>
                    <a:pt x="19" y="746"/>
                    <a:pt x="38" y="1174"/>
                    <a:pt x="56" y="1584"/>
                  </a:cubicBezTo>
                  <a:cubicBezTo>
                    <a:pt x="56" y="1771"/>
                    <a:pt x="206" y="1920"/>
                    <a:pt x="392" y="1920"/>
                  </a:cubicBezTo>
                  <a:cubicBezTo>
                    <a:pt x="578" y="1920"/>
                    <a:pt x="727" y="1771"/>
                    <a:pt x="727" y="1584"/>
                  </a:cubicBezTo>
                  <a:cubicBezTo>
                    <a:pt x="709" y="1174"/>
                    <a:pt x="690" y="746"/>
                    <a:pt x="672" y="336"/>
                  </a:cubicBezTo>
                  <a:cubicBezTo>
                    <a:pt x="672" y="112"/>
                    <a:pt x="504" y="0"/>
                    <a:pt x="336" y="0"/>
                  </a:cubicBezTo>
                  <a:close/>
                </a:path>
              </a:pathLst>
            </a:custGeom>
            <a:solidFill>
              <a:srgbClr val="CC456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0" name="Google Shape;2433;p56">
              <a:extLst>
                <a:ext uri="{FF2B5EF4-FFF2-40B4-BE49-F238E27FC236}">
                  <a16:creationId xmlns:a16="http://schemas.microsoft.com/office/drawing/2014/main" id="{28E3DA25-6A4E-4B37-A991-3E63D79D7379}"/>
                </a:ext>
              </a:extLst>
            </p:cNvPr>
            <p:cNvSpPr/>
            <p:nvPr/>
          </p:nvSpPr>
          <p:spPr>
            <a:xfrm>
              <a:off x="7391686" y="2574417"/>
              <a:ext cx="62378" cy="31398"/>
            </a:xfrm>
            <a:custGeom>
              <a:avLst/>
              <a:gdLst/>
              <a:ahLst/>
              <a:cxnLst/>
              <a:rect l="l" t="t" r="r" b="b"/>
              <a:pathLst>
                <a:path w="2092" h="1053" extrusionOk="0">
                  <a:moveTo>
                    <a:pt x="1724" y="0"/>
                  </a:moveTo>
                  <a:cubicBezTo>
                    <a:pt x="1691" y="0"/>
                    <a:pt x="1658" y="5"/>
                    <a:pt x="1625" y="15"/>
                  </a:cubicBezTo>
                  <a:lnTo>
                    <a:pt x="395" y="388"/>
                  </a:lnTo>
                  <a:cubicBezTo>
                    <a:pt x="0" y="491"/>
                    <a:pt x="112" y="1053"/>
                    <a:pt x="467" y="1053"/>
                  </a:cubicBezTo>
                  <a:cubicBezTo>
                    <a:pt x="497" y="1053"/>
                    <a:pt x="529" y="1049"/>
                    <a:pt x="563" y="1040"/>
                  </a:cubicBezTo>
                  <a:lnTo>
                    <a:pt x="1812" y="649"/>
                  </a:lnTo>
                  <a:cubicBezTo>
                    <a:pt x="1998" y="611"/>
                    <a:pt x="2091" y="425"/>
                    <a:pt x="2054" y="239"/>
                  </a:cubicBezTo>
                  <a:cubicBezTo>
                    <a:pt x="2008" y="101"/>
                    <a:pt x="1874" y="0"/>
                    <a:pt x="1724" y="0"/>
                  </a:cubicBezTo>
                  <a:close/>
                </a:path>
              </a:pathLst>
            </a:custGeom>
            <a:solidFill>
              <a:srgbClr val="CC456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1" name="Google Shape;2434;p56">
              <a:extLst>
                <a:ext uri="{FF2B5EF4-FFF2-40B4-BE49-F238E27FC236}">
                  <a16:creationId xmlns:a16="http://schemas.microsoft.com/office/drawing/2014/main" id="{CEE6F569-8128-4C90-8128-C20EC2EB3519}"/>
                </a:ext>
              </a:extLst>
            </p:cNvPr>
            <p:cNvSpPr/>
            <p:nvPr/>
          </p:nvSpPr>
          <p:spPr>
            <a:xfrm>
              <a:off x="6772159" y="1645636"/>
              <a:ext cx="604669" cy="698624"/>
            </a:xfrm>
            <a:custGeom>
              <a:avLst/>
              <a:gdLst/>
              <a:ahLst/>
              <a:cxnLst/>
              <a:rect l="l" t="t" r="r" b="b"/>
              <a:pathLst>
                <a:path w="20279" h="23430" extrusionOk="0">
                  <a:moveTo>
                    <a:pt x="9247" y="1"/>
                  </a:moveTo>
                  <a:cubicBezTo>
                    <a:pt x="9203" y="1"/>
                    <a:pt x="9158" y="1"/>
                    <a:pt x="9114" y="2"/>
                  </a:cubicBezTo>
                  <a:cubicBezTo>
                    <a:pt x="6244" y="114"/>
                    <a:pt x="3635" y="2052"/>
                    <a:pt x="2255" y="4568"/>
                  </a:cubicBezTo>
                  <a:cubicBezTo>
                    <a:pt x="895" y="7066"/>
                    <a:pt x="634" y="10066"/>
                    <a:pt x="1100" y="12881"/>
                  </a:cubicBezTo>
                  <a:cubicBezTo>
                    <a:pt x="1510" y="12974"/>
                    <a:pt x="2721" y="13403"/>
                    <a:pt x="3429" y="15024"/>
                  </a:cubicBezTo>
                  <a:lnTo>
                    <a:pt x="4268" y="16049"/>
                  </a:lnTo>
                  <a:lnTo>
                    <a:pt x="4827" y="15248"/>
                  </a:lnTo>
                  <a:cubicBezTo>
                    <a:pt x="4082" y="14800"/>
                    <a:pt x="3411" y="14260"/>
                    <a:pt x="2777" y="13664"/>
                  </a:cubicBezTo>
                  <a:cubicBezTo>
                    <a:pt x="0" y="10924"/>
                    <a:pt x="2330" y="6022"/>
                    <a:pt x="3075" y="4661"/>
                  </a:cubicBezTo>
                  <a:cubicBezTo>
                    <a:pt x="3448" y="4922"/>
                    <a:pt x="4921" y="5854"/>
                    <a:pt x="8313" y="6935"/>
                  </a:cubicBezTo>
                  <a:cubicBezTo>
                    <a:pt x="8313" y="6935"/>
                    <a:pt x="10083" y="5873"/>
                    <a:pt x="10792" y="4997"/>
                  </a:cubicBezTo>
                  <a:lnTo>
                    <a:pt x="10792" y="4997"/>
                  </a:lnTo>
                  <a:cubicBezTo>
                    <a:pt x="10791" y="4997"/>
                    <a:pt x="9860" y="7103"/>
                    <a:pt x="9580" y="7382"/>
                  </a:cubicBezTo>
                  <a:cubicBezTo>
                    <a:pt x="9580" y="7382"/>
                    <a:pt x="12916" y="8501"/>
                    <a:pt x="13886" y="8501"/>
                  </a:cubicBezTo>
                  <a:cubicBezTo>
                    <a:pt x="13886" y="8501"/>
                    <a:pt x="14780" y="7476"/>
                    <a:pt x="14985" y="6842"/>
                  </a:cubicBezTo>
                  <a:cubicBezTo>
                    <a:pt x="14985" y="6842"/>
                    <a:pt x="16066" y="8836"/>
                    <a:pt x="15824" y="10495"/>
                  </a:cubicBezTo>
                  <a:cubicBezTo>
                    <a:pt x="15805" y="10663"/>
                    <a:pt x="15768" y="10812"/>
                    <a:pt x="15712" y="10980"/>
                  </a:cubicBezTo>
                  <a:cubicBezTo>
                    <a:pt x="15843" y="10849"/>
                    <a:pt x="16010" y="10737"/>
                    <a:pt x="16178" y="10644"/>
                  </a:cubicBezTo>
                  <a:cubicBezTo>
                    <a:pt x="16372" y="10547"/>
                    <a:pt x="16612" y="10485"/>
                    <a:pt x="16839" y="10485"/>
                  </a:cubicBezTo>
                  <a:cubicBezTo>
                    <a:pt x="17048" y="10485"/>
                    <a:pt x="17247" y="10538"/>
                    <a:pt x="17390" y="10663"/>
                  </a:cubicBezTo>
                  <a:cubicBezTo>
                    <a:pt x="17669" y="10942"/>
                    <a:pt x="17669" y="11408"/>
                    <a:pt x="17557" y="11781"/>
                  </a:cubicBezTo>
                  <a:cubicBezTo>
                    <a:pt x="17334" y="12583"/>
                    <a:pt x="16793" y="13272"/>
                    <a:pt x="16048" y="13645"/>
                  </a:cubicBezTo>
                  <a:cubicBezTo>
                    <a:pt x="15754" y="13816"/>
                    <a:pt x="15420" y="13907"/>
                    <a:pt x="15082" y="13907"/>
                  </a:cubicBezTo>
                  <a:cubicBezTo>
                    <a:pt x="14906" y="13907"/>
                    <a:pt x="14729" y="13882"/>
                    <a:pt x="14557" y="13831"/>
                  </a:cubicBezTo>
                  <a:cubicBezTo>
                    <a:pt x="13960" y="14875"/>
                    <a:pt x="13233" y="15658"/>
                    <a:pt x="12450" y="16049"/>
                  </a:cubicBezTo>
                  <a:cubicBezTo>
                    <a:pt x="11710" y="16420"/>
                    <a:pt x="10756" y="16635"/>
                    <a:pt x="9688" y="16635"/>
                  </a:cubicBezTo>
                  <a:cubicBezTo>
                    <a:pt x="9143" y="16635"/>
                    <a:pt x="8569" y="16579"/>
                    <a:pt x="7977" y="16459"/>
                  </a:cubicBezTo>
                  <a:lnTo>
                    <a:pt x="7809" y="17633"/>
                  </a:lnTo>
                  <a:cubicBezTo>
                    <a:pt x="7934" y="17616"/>
                    <a:pt x="8058" y="17608"/>
                    <a:pt x="8182" y="17608"/>
                  </a:cubicBezTo>
                  <a:cubicBezTo>
                    <a:pt x="9780" y="17608"/>
                    <a:pt x="11258" y="18957"/>
                    <a:pt x="11258" y="18957"/>
                  </a:cubicBezTo>
                  <a:cubicBezTo>
                    <a:pt x="11258" y="18957"/>
                    <a:pt x="11202" y="19087"/>
                    <a:pt x="11053" y="19460"/>
                  </a:cubicBezTo>
                  <a:lnTo>
                    <a:pt x="11090" y="19479"/>
                  </a:lnTo>
                  <a:cubicBezTo>
                    <a:pt x="13065" y="20299"/>
                    <a:pt x="14575" y="21864"/>
                    <a:pt x="16066" y="23430"/>
                  </a:cubicBezTo>
                  <a:cubicBezTo>
                    <a:pt x="18731" y="21790"/>
                    <a:pt x="20278" y="18808"/>
                    <a:pt x="20092" y="15676"/>
                  </a:cubicBezTo>
                  <a:cubicBezTo>
                    <a:pt x="19943" y="13496"/>
                    <a:pt x="18937" y="11483"/>
                    <a:pt x="18321" y="9395"/>
                  </a:cubicBezTo>
                  <a:cubicBezTo>
                    <a:pt x="17949" y="8091"/>
                    <a:pt x="17725" y="6767"/>
                    <a:pt x="17296" y="5481"/>
                  </a:cubicBezTo>
                  <a:cubicBezTo>
                    <a:pt x="16886" y="4195"/>
                    <a:pt x="16253" y="2947"/>
                    <a:pt x="15246" y="2052"/>
                  </a:cubicBezTo>
                  <a:cubicBezTo>
                    <a:pt x="14650" y="1567"/>
                    <a:pt x="13960" y="1157"/>
                    <a:pt x="13233" y="859"/>
                  </a:cubicBezTo>
                  <a:cubicBezTo>
                    <a:pt x="11987" y="281"/>
                    <a:pt x="10619" y="1"/>
                    <a:pt x="9247" y="1"/>
                  </a:cubicBezTo>
                  <a:close/>
                </a:path>
              </a:pathLst>
            </a:custGeom>
            <a:solidFill>
              <a:srgbClr val="B04B6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2" name="Google Shape;2435;p56">
              <a:extLst>
                <a:ext uri="{FF2B5EF4-FFF2-40B4-BE49-F238E27FC236}">
                  <a16:creationId xmlns:a16="http://schemas.microsoft.com/office/drawing/2014/main" id="{0229765F-93CC-4A0E-8012-B67CDD4A7B86}"/>
                </a:ext>
              </a:extLst>
            </p:cNvPr>
            <p:cNvSpPr/>
            <p:nvPr/>
          </p:nvSpPr>
          <p:spPr>
            <a:xfrm>
              <a:off x="6772159" y="1784610"/>
              <a:ext cx="527978" cy="357214"/>
            </a:xfrm>
            <a:custGeom>
              <a:avLst/>
              <a:gdLst/>
              <a:ahLst/>
              <a:cxnLst/>
              <a:rect l="l" t="t" r="r" b="b"/>
              <a:pathLst>
                <a:path w="17707" h="11980" extrusionOk="0">
                  <a:moveTo>
                    <a:pt x="3075" y="0"/>
                  </a:moveTo>
                  <a:cubicBezTo>
                    <a:pt x="2311" y="1379"/>
                    <a:pt x="0" y="6263"/>
                    <a:pt x="2777" y="9003"/>
                  </a:cubicBezTo>
                  <a:cubicBezTo>
                    <a:pt x="3411" y="9599"/>
                    <a:pt x="4082" y="10139"/>
                    <a:pt x="4827" y="10587"/>
                  </a:cubicBezTo>
                  <a:cubicBezTo>
                    <a:pt x="5815" y="11165"/>
                    <a:pt x="6878" y="11575"/>
                    <a:pt x="7977" y="11817"/>
                  </a:cubicBezTo>
                  <a:cubicBezTo>
                    <a:pt x="8554" y="11927"/>
                    <a:pt x="9116" y="11979"/>
                    <a:pt x="9650" y="11979"/>
                  </a:cubicBezTo>
                  <a:cubicBezTo>
                    <a:pt x="10740" y="11979"/>
                    <a:pt x="11713" y="11763"/>
                    <a:pt x="12450" y="11388"/>
                  </a:cubicBezTo>
                  <a:cubicBezTo>
                    <a:pt x="13233" y="10997"/>
                    <a:pt x="13960" y="10214"/>
                    <a:pt x="14557" y="9189"/>
                  </a:cubicBezTo>
                  <a:cubicBezTo>
                    <a:pt x="14722" y="9232"/>
                    <a:pt x="14891" y="9252"/>
                    <a:pt x="15060" y="9252"/>
                  </a:cubicBezTo>
                  <a:cubicBezTo>
                    <a:pt x="15406" y="9252"/>
                    <a:pt x="15753" y="9165"/>
                    <a:pt x="16066" y="9003"/>
                  </a:cubicBezTo>
                  <a:cubicBezTo>
                    <a:pt x="16793" y="8611"/>
                    <a:pt x="17352" y="7940"/>
                    <a:pt x="17576" y="7139"/>
                  </a:cubicBezTo>
                  <a:lnTo>
                    <a:pt x="17557" y="7139"/>
                  </a:lnTo>
                  <a:cubicBezTo>
                    <a:pt x="17669" y="6747"/>
                    <a:pt x="17706" y="6300"/>
                    <a:pt x="17390" y="6020"/>
                  </a:cubicBezTo>
                  <a:cubicBezTo>
                    <a:pt x="17240" y="5879"/>
                    <a:pt x="17044" y="5822"/>
                    <a:pt x="16840" y="5822"/>
                  </a:cubicBezTo>
                  <a:cubicBezTo>
                    <a:pt x="16613" y="5822"/>
                    <a:pt x="16375" y="5894"/>
                    <a:pt x="16178" y="6002"/>
                  </a:cubicBezTo>
                  <a:cubicBezTo>
                    <a:pt x="16010" y="6076"/>
                    <a:pt x="15861" y="6188"/>
                    <a:pt x="15712" y="6319"/>
                  </a:cubicBezTo>
                  <a:cubicBezTo>
                    <a:pt x="15749" y="6151"/>
                    <a:pt x="15787" y="6002"/>
                    <a:pt x="15824" y="5834"/>
                  </a:cubicBezTo>
                  <a:cubicBezTo>
                    <a:pt x="16066" y="4194"/>
                    <a:pt x="14985" y="2181"/>
                    <a:pt x="14985" y="2181"/>
                  </a:cubicBezTo>
                  <a:cubicBezTo>
                    <a:pt x="14780" y="2815"/>
                    <a:pt x="13886" y="3840"/>
                    <a:pt x="13886" y="3840"/>
                  </a:cubicBezTo>
                  <a:cubicBezTo>
                    <a:pt x="12916" y="3840"/>
                    <a:pt x="9580" y="2721"/>
                    <a:pt x="9580" y="2721"/>
                  </a:cubicBezTo>
                  <a:cubicBezTo>
                    <a:pt x="9860" y="2442"/>
                    <a:pt x="10791" y="336"/>
                    <a:pt x="10792" y="336"/>
                  </a:cubicBezTo>
                  <a:lnTo>
                    <a:pt x="10792" y="336"/>
                  </a:lnTo>
                  <a:cubicBezTo>
                    <a:pt x="10083" y="1212"/>
                    <a:pt x="8313" y="2274"/>
                    <a:pt x="8313" y="2274"/>
                  </a:cubicBezTo>
                  <a:cubicBezTo>
                    <a:pt x="4921" y="1193"/>
                    <a:pt x="3448" y="261"/>
                    <a:pt x="3075" y="0"/>
                  </a:cubicBezTo>
                  <a:close/>
                </a:path>
              </a:pathLst>
            </a:custGeom>
            <a:solidFill>
              <a:srgbClr val="F9CB9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3" name="Google Shape;2436;p56">
              <a:extLst>
                <a:ext uri="{FF2B5EF4-FFF2-40B4-BE49-F238E27FC236}">
                  <a16:creationId xmlns:a16="http://schemas.microsoft.com/office/drawing/2014/main" id="{1BCDA4AE-0D35-4492-988F-91D078752053}"/>
                </a:ext>
              </a:extLst>
            </p:cNvPr>
            <p:cNvSpPr/>
            <p:nvPr/>
          </p:nvSpPr>
          <p:spPr>
            <a:xfrm>
              <a:off x="6964982" y="2010291"/>
              <a:ext cx="115632" cy="77764"/>
            </a:xfrm>
            <a:custGeom>
              <a:avLst/>
              <a:gdLst/>
              <a:ahLst/>
              <a:cxnLst/>
              <a:rect l="l" t="t" r="r" b="b"/>
              <a:pathLst>
                <a:path w="3878" h="2608" extrusionOk="0">
                  <a:moveTo>
                    <a:pt x="3060" y="1"/>
                  </a:moveTo>
                  <a:cubicBezTo>
                    <a:pt x="2923" y="1"/>
                    <a:pt x="2785" y="24"/>
                    <a:pt x="2647" y="73"/>
                  </a:cubicBezTo>
                  <a:lnTo>
                    <a:pt x="1771" y="278"/>
                  </a:lnTo>
                  <a:lnTo>
                    <a:pt x="1771" y="259"/>
                  </a:lnTo>
                  <a:cubicBezTo>
                    <a:pt x="1622" y="278"/>
                    <a:pt x="1473" y="297"/>
                    <a:pt x="1324" y="334"/>
                  </a:cubicBezTo>
                  <a:cubicBezTo>
                    <a:pt x="1044" y="371"/>
                    <a:pt x="783" y="464"/>
                    <a:pt x="541" y="595"/>
                  </a:cubicBezTo>
                  <a:cubicBezTo>
                    <a:pt x="299" y="744"/>
                    <a:pt x="131" y="986"/>
                    <a:pt x="56" y="1247"/>
                  </a:cubicBezTo>
                  <a:cubicBezTo>
                    <a:pt x="1" y="1564"/>
                    <a:pt x="112" y="1881"/>
                    <a:pt x="317" y="2105"/>
                  </a:cubicBezTo>
                  <a:cubicBezTo>
                    <a:pt x="541" y="2328"/>
                    <a:pt x="821" y="2477"/>
                    <a:pt x="1119" y="2533"/>
                  </a:cubicBezTo>
                  <a:cubicBezTo>
                    <a:pt x="1249" y="2570"/>
                    <a:pt x="1380" y="2589"/>
                    <a:pt x="1529" y="2608"/>
                  </a:cubicBezTo>
                  <a:cubicBezTo>
                    <a:pt x="1547" y="2049"/>
                    <a:pt x="1846" y="1545"/>
                    <a:pt x="2330" y="1266"/>
                  </a:cubicBezTo>
                  <a:cubicBezTo>
                    <a:pt x="2749" y="1015"/>
                    <a:pt x="3228" y="869"/>
                    <a:pt x="3713" y="869"/>
                  </a:cubicBezTo>
                  <a:cubicBezTo>
                    <a:pt x="3767" y="869"/>
                    <a:pt x="3822" y="871"/>
                    <a:pt x="3877" y="874"/>
                  </a:cubicBezTo>
                  <a:cubicBezTo>
                    <a:pt x="3877" y="837"/>
                    <a:pt x="3877" y="800"/>
                    <a:pt x="3877" y="763"/>
                  </a:cubicBezTo>
                  <a:cubicBezTo>
                    <a:pt x="3877" y="464"/>
                    <a:pt x="3710" y="185"/>
                    <a:pt x="3430" y="54"/>
                  </a:cubicBezTo>
                  <a:cubicBezTo>
                    <a:pt x="3307" y="19"/>
                    <a:pt x="3184" y="1"/>
                    <a:pt x="3060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4" name="Google Shape;2437;p56">
              <a:extLst>
                <a:ext uri="{FF2B5EF4-FFF2-40B4-BE49-F238E27FC236}">
                  <a16:creationId xmlns:a16="http://schemas.microsoft.com/office/drawing/2014/main" id="{1ED9B60F-98B5-4627-94CA-C20530419D3E}"/>
                </a:ext>
              </a:extLst>
            </p:cNvPr>
            <p:cNvSpPr/>
            <p:nvPr/>
          </p:nvSpPr>
          <p:spPr>
            <a:xfrm>
              <a:off x="7010005" y="2036290"/>
              <a:ext cx="70608" cy="51912"/>
            </a:xfrm>
            <a:custGeom>
              <a:avLst/>
              <a:gdLst/>
              <a:ahLst/>
              <a:cxnLst/>
              <a:rect l="l" t="t" r="r" b="b"/>
              <a:pathLst>
                <a:path w="2368" h="1741" extrusionOk="0">
                  <a:moveTo>
                    <a:pt x="2266" y="1"/>
                  </a:moveTo>
                  <a:cubicBezTo>
                    <a:pt x="1759" y="1"/>
                    <a:pt x="1256" y="132"/>
                    <a:pt x="802" y="394"/>
                  </a:cubicBezTo>
                  <a:cubicBezTo>
                    <a:pt x="336" y="692"/>
                    <a:pt x="37" y="1177"/>
                    <a:pt x="0" y="1736"/>
                  </a:cubicBezTo>
                  <a:cubicBezTo>
                    <a:pt x="56" y="1739"/>
                    <a:pt x="112" y="1740"/>
                    <a:pt x="167" y="1740"/>
                  </a:cubicBezTo>
                  <a:cubicBezTo>
                    <a:pt x="460" y="1740"/>
                    <a:pt x="740" y="1696"/>
                    <a:pt x="1007" y="1587"/>
                  </a:cubicBezTo>
                  <a:cubicBezTo>
                    <a:pt x="1454" y="1419"/>
                    <a:pt x="1845" y="1102"/>
                    <a:pt x="2106" y="711"/>
                  </a:cubicBezTo>
                  <a:cubicBezTo>
                    <a:pt x="2255" y="506"/>
                    <a:pt x="2349" y="263"/>
                    <a:pt x="2367" y="2"/>
                  </a:cubicBezTo>
                  <a:cubicBezTo>
                    <a:pt x="2333" y="1"/>
                    <a:pt x="2300" y="1"/>
                    <a:pt x="2266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5" name="Google Shape;2438;p56">
              <a:extLst>
                <a:ext uri="{FF2B5EF4-FFF2-40B4-BE49-F238E27FC236}">
                  <a16:creationId xmlns:a16="http://schemas.microsoft.com/office/drawing/2014/main" id="{19E2FE2A-4C40-49A3-81CE-FD85FF137538}"/>
                </a:ext>
              </a:extLst>
            </p:cNvPr>
            <p:cNvSpPr/>
            <p:nvPr/>
          </p:nvSpPr>
          <p:spPr>
            <a:xfrm>
              <a:off x="6926072" y="1803424"/>
              <a:ext cx="63392" cy="25971"/>
            </a:xfrm>
            <a:custGeom>
              <a:avLst/>
              <a:gdLst/>
              <a:ahLst/>
              <a:cxnLst/>
              <a:rect l="l" t="t" r="r" b="b"/>
              <a:pathLst>
                <a:path w="2126" h="871" extrusionOk="0">
                  <a:moveTo>
                    <a:pt x="896" y="1"/>
                  </a:moveTo>
                  <a:cubicBezTo>
                    <a:pt x="682" y="1"/>
                    <a:pt x="468" y="32"/>
                    <a:pt x="262" y="96"/>
                  </a:cubicBezTo>
                  <a:cubicBezTo>
                    <a:pt x="94" y="152"/>
                    <a:pt x="1" y="357"/>
                    <a:pt x="75" y="525"/>
                  </a:cubicBezTo>
                  <a:cubicBezTo>
                    <a:pt x="135" y="660"/>
                    <a:pt x="267" y="746"/>
                    <a:pt x="404" y="746"/>
                  </a:cubicBezTo>
                  <a:cubicBezTo>
                    <a:pt x="437" y="746"/>
                    <a:pt x="471" y="741"/>
                    <a:pt x="504" y="730"/>
                  </a:cubicBezTo>
                  <a:lnTo>
                    <a:pt x="541" y="730"/>
                  </a:lnTo>
                  <a:lnTo>
                    <a:pt x="616" y="711"/>
                  </a:lnTo>
                  <a:cubicBezTo>
                    <a:pt x="672" y="711"/>
                    <a:pt x="728" y="693"/>
                    <a:pt x="784" y="693"/>
                  </a:cubicBezTo>
                  <a:lnTo>
                    <a:pt x="970" y="693"/>
                  </a:lnTo>
                  <a:cubicBezTo>
                    <a:pt x="979" y="683"/>
                    <a:pt x="993" y="679"/>
                    <a:pt x="1007" y="679"/>
                  </a:cubicBezTo>
                  <a:cubicBezTo>
                    <a:pt x="1021" y="679"/>
                    <a:pt x="1035" y="683"/>
                    <a:pt x="1045" y="693"/>
                  </a:cubicBezTo>
                  <a:cubicBezTo>
                    <a:pt x="1100" y="693"/>
                    <a:pt x="1156" y="693"/>
                    <a:pt x="1194" y="711"/>
                  </a:cubicBezTo>
                  <a:cubicBezTo>
                    <a:pt x="1250" y="711"/>
                    <a:pt x="1306" y="730"/>
                    <a:pt x="1361" y="748"/>
                  </a:cubicBezTo>
                  <a:lnTo>
                    <a:pt x="1380" y="748"/>
                  </a:lnTo>
                  <a:lnTo>
                    <a:pt x="1455" y="767"/>
                  </a:lnTo>
                  <a:cubicBezTo>
                    <a:pt x="1511" y="804"/>
                    <a:pt x="1566" y="823"/>
                    <a:pt x="1622" y="842"/>
                  </a:cubicBezTo>
                  <a:cubicBezTo>
                    <a:pt x="1666" y="861"/>
                    <a:pt x="1712" y="871"/>
                    <a:pt x="1757" y="871"/>
                  </a:cubicBezTo>
                  <a:cubicBezTo>
                    <a:pt x="1882" y="871"/>
                    <a:pt x="2001" y="798"/>
                    <a:pt x="2070" y="674"/>
                  </a:cubicBezTo>
                  <a:cubicBezTo>
                    <a:pt x="2126" y="506"/>
                    <a:pt x="2051" y="320"/>
                    <a:pt x="1902" y="227"/>
                  </a:cubicBezTo>
                  <a:lnTo>
                    <a:pt x="1902" y="245"/>
                  </a:lnTo>
                  <a:cubicBezTo>
                    <a:pt x="1590" y="84"/>
                    <a:pt x="1243" y="1"/>
                    <a:pt x="896" y="1"/>
                  </a:cubicBezTo>
                  <a:close/>
                </a:path>
              </a:pathLst>
            </a:custGeom>
            <a:solidFill>
              <a:srgbClr val="B04B6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6" name="Google Shape;2439;p56">
              <a:extLst>
                <a:ext uri="{FF2B5EF4-FFF2-40B4-BE49-F238E27FC236}">
                  <a16:creationId xmlns:a16="http://schemas.microsoft.com/office/drawing/2014/main" id="{1D3AD9FA-DCF7-4B27-8192-F471CEBA1CC4}"/>
                </a:ext>
              </a:extLst>
            </p:cNvPr>
            <p:cNvSpPr/>
            <p:nvPr/>
          </p:nvSpPr>
          <p:spPr>
            <a:xfrm>
              <a:off x="7092239" y="1867202"/>
              <a:ext cx="64316" cy="47499"/>
            </a:xfrm>
            <a:custGeom>
              <a:avLst/>
              <a:gdLst/>
              <a:ahLst/>
              <a:cxnLst/>
              <a:rect l="l" t="t" r="r" b="b"/>
              <a:pathLst>
                <a:path w="2157" h="1593" extrusionOk="0">
                  <a:moveTo>
                    <a:pt x="848" y="900"/>
                  </a:moveTo>
                  <a:cubicBezTo>
                    <a:pt x="848" y="900"/>
                    <a:pt x="858" y="908"/>
                    <a:pt x="871" y="917"/>
                  </a:cubicBezTo>
                  <a:lnTo>
                    <a:pt x="871" y="917"/>
                  </a:lnTo>
                  <a:cubicBezTo>
                    <a:pt x="855" y="904"/>
                    <a:pt x="848" y="900"/>
                    <a:pt x="848" y="900"/>
                  </a:cubicBezTo>
                  <a:close/>
                  <a:moveTo>
                    <a:pt x="347" y="1"/>
                  </a:moveTo>
                  <a:cubicBezTo>
                    <a:pt x="187" y="1"/>
                    <a:pt x="52" y="122"/>
                    <a:pt x="19" y="287"/>
                  </a:cubicBezTo>
                  <a:cubicBezTo>
                    <a:pt x="1" y="455"/>
                    <a:pt x="113" y="622"/>
                    <a:pt x="299" y="660"/>
                  </a:cubicBezTo>
                  <a:lnTo>
                    <a:pt x="355" y="678"/>
                  </a:lnTo>
                  <a:lnTo>
                    <a:pt x="448" y="697"/>
                  </a:lnTo>
                  <a:cubicBezTo>
                    <a:pt x="504" y="734"/>
                    <a:pt x="578" y="753"/>
                    <a:pt x="634" y="790"/>
                  </a:cubicBezTo>
                  <a:cubicBezTo>
                    <a:pt x="690" y="809"/>
                    <a:pt x="746" y="846"/>
                    <a:pt x="802" y="865"/>
                  </a:cubicBezTo>
                  <a:cubicBezTo>
                    <a:pt x="820" y="883"/>
                    <a:pt x="856" y="901"/>
                    <a:pt x="875" y="919"/>
                  </a:cubicBezTo>
                  <a:lnTo>
                    <a:pt x="875" y="919"/>
                  </a:lnTo>
                  <a:cubicBezTo>
                    <a:pt x="874" y="918"/>
                    <a:pt x="873" y="917"/>
                    <a:pt x="871" y="917"/>
                  </a:cubicBezTo>
                  <a:lnTo>
                    <a:pt x="871" y="917"/>
                  </a:lnTo>
                  <a:cubicBezTo>
                    <a:pt x="873" y="918"/>
                    <a:pt x="875" y="919"/>
                    <a:pt x="877" y="921"/>
                  </a:cubicBezTo>
                  <a:cubicBezTo>
                    <a:pt x="876" y="920"/>
                    <a:pt x="876" y="920"/>
                    <a:pt x="875" y="919"/>
                  </a:cubicBezTo>
                  <a:lnTo>
                    <a:pt x="875" y="919"/>
                  </a:lnTo>
                  <a:cubicBezTo>
                    <a:pt x="890" y="929"/>
                    <a:pt x="907" y="939"/>
                    <a:pt x="914" y="939"/>
                  </a:cubicBezTo>
                  <a:cubicBezTo>
                    <a:pt x="1026" y="1014"/>
                    <a:pt x="1119" y="1088"/>
                    <a:pt x="1212" y="1182"/>
                  </a:cubicBezTo>
                  <a:lnTo>
                    <a:pt x="1287" y="1237"/>
                  </a:lnTo>
                  <a:lnTo>
                    <a:pt x="1305" y="1275"/>
                  </a:lnTo>
                  <a:cubicBezTo>
                    <a:pt x="1361" y="1331"/>
                    <a:pt x="1399" y="1387"/>
                    <a:pt x="1454" y="1461"/>
                  </a:cubicBezTo>
                  <a:cubicBezTo>
                    <a:pt x="1526" y="1554"/>
                    <a:pt x="1617" y="1592"/>
                    <a:pt x="1705" y="1592"/>
                  </a:cubicBezTo>
                  <a:cubicBezTo>
                    <a:pt x="1938" y="1592"/>
                    <a:pt x="2157" y="1326"/>
                    <a:pt x="1995" y="1070"/>
                  </a:cubicBezTo>
                  <a:cubicBezTo>
                    <a:pt x="1604" y="529"/>
                    <a:pt x="1044" y="156"/>
                    <a:pt x="411" y="7"/>
                  </a:cubicBezTo>
                  <a:cubicBezTo>
                    <a:pt x="389" y="3"/>
                    <a:pt x="368" y="1"/>
                    <a:pt x="347" y="1"/>
                  </a:cubicBezTo>
                  <a:close/>
                </a:path>
              </a:pathLst>
            </a:custGeom>
            <a:solidFill>
              <a:srgbClr val="B04B6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7" name="Google Shape;2440;p56">
              <a:extLst>
                <a:ext uri="{FF2B5EF4-FFF2-40B4-BE49-F238E27FC236}">
                  <a16:creationId xmlns:a16="http://schemas.microsoft.com/office/drawing/2014/main" id="{34A0E6A5-E12D-4569-85AF-7ACA292FBB61}"/>
                </a:ext>
              </a:extLst>
            </p:cNvPr>
            <p:cNvSpPr/>
            <p:nvPr/>
          </p:nvSpPr>
          <p:spPr>
            <a:xfrm>
              <a:off x="6966085" y="1909630"/>
              <a:ext cx="67835" cy="55848"/>
            </a:xfrm>
            <a:custGeom>
              <a:avLst/>
              <a:gdLst/>
              <a:ahLst/>
              <a:cxnLst/>
              <a:rect l="l" t="t" r="r" b="b"/>
              <a:pathLst>
                <a:path w="2275" h="1873" extrusionOk="0">
                  <a:moveTo>
                    <a:pt x="2014" y="1"/>
                  </a:moveTo>
                  <a:cubicBezTo>
                    <a:pt x="1734" y="131"/>
                    <a:pt x="1436" y="225"/>
                    <a:pt x="1119" y="299"/>
                  </a:cubicBezTo>
                  <a:cubicBezTo>
                    <a:pt x="877" y="336"/>
                    <a:pt x="616" y="411"/>
                    <a:pt x="392" y="523"/>
                  </a:cubicBezTo>
                  <a:cubicBezTo>
                    <a:pt x="150" y="653"/>
                    <a:pt x="1" y="896"/>
                    <a:pt x="19" y="1175"/>
                  </a:cubicBezTo>
                  <a:cubicBezTo>
                    <a:pt x="57" y="1473"/>
                    <a:pt x="392" y="1641"/>
                    <a:pt x="672" y="1734"/>
                  </a:cubicBezTo>
                  <a:cubicBezTo>
                    <a:pt x="933" y="1809"/>
                    <a:pt x="1194" y="1865"/>
                    <a:pt x="1473" y="1865"/>
                  </a:cubicBezTo>
                  <a:cubicBezTo>
                    <a:pt x="1501" y="1870"/>
                    <a:pt x="1529" y="1872"/>
                    <a:pt x="1559" y="1872"/>
                  </a:cubicBezTo>
                  <a:cubicBezTo>
                    <a:pt x="1630" y="1872"/>
                    <a:pt x="1706" y="1859"/>
                    <a:pt x="1771" y="1846"/>
                  </a:cubicBezTo>
                  <a:cubicBezTo>
                    <a:pt x="2014" y="1753"/>
                    <a:pt x="2126" y="1455"/>
                    <a:pt x="2181" y="1194"/>
                  </a:cubicBezTo>
                  <a:cubicBezTo>
                    <a:pt x="2275" y="802"/>
                    <a:pt x="2237" y="374"/>
                    <a:pt x="2032" y="1"/>
                  </a:cubicBezTo>
                  <a:close/>
                </a:path>
              </a:pathLst>
            </a:custGeom>
            <a:solidFill>
              <a:srgbClr val="F6B26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8" name="Google Shape;2441;p56">
              <a:extLst>
                <a:ext uri="{FF2B5EF4-FFF2-40B4-BE49-F238E27FC236}">
                  <a16:creationId xmlns:a16="http://schemas.microsoft.com/office/drawing/2014/main" id="{883AAE30-BCC5-4258-A9F0-F2A296ED9CCB}"/>
                </a:ext>
              </a:extLst>
            </p:cNvPr>
            <p:cNvSpPr/>
            <p:nvPr/>
          </p:nvSpPr>
          <p:spPr>
            <a:xfrm>
              <a:off x="7102794" y="1929727"/>
              <a:ext cx="27820" cy="34350"/>
            </a:xfrm>
            <a:custGeom>
              <a:avLst/>
              <a:gdLst/>
              <a:ahLst/>
              <a:cxnLst/>
              <a:rect l="l" t="t" r="r" b="b"/>
              <a:pathLst>
                <a:path w="933" h="1152" extrusionOk="0">
                  <a:moveTo>
                    <a:pt x="604" y="0"/>
                  </a:moveTo>
                  <a:cubicBezTo>
                    <a:pt x="434" y="0"/>
                    <a:pt x="242" y="173"/>
                    <a:pt x="131" y="427"/>
                  </a:cubicBezTo>
                  <a:cubicBezTo>
                    <a:pt x="1" y="743"/>
                    <a:pt x="38" y="1060"/>
                    <a:pt x="224" y="1135"/>
                  </a:cubicBezTo>
                  <a:cubicBezTo>
                    <a:pt x="252" y="1146"/>
                    <a:pt x="282" y="1151"/>
                    <a:pt x="312" y="1151"/>
                  </a:cubicBezTo>
                  <a:cubicBezTo>
                    <a:pt x="486" y="1151"/>
                    <a:pt x="691" y="978"/>
                    <a:pt x="802" y="725"/>
                  </a:cubicBezTo>
                  <a:cubicBezTo>
                    <a:pt x="933" y="408"/>
                    <a:pt x="877" y="91"/>
                    <a:pt x="690" y="16"/>
                  </a:cubicBezTo>
                  <a:cubicBezTo>
                    <a:pt x="663" y="5"/>
                    <a:pt x="634" y="0"/>
                    <a:pt x="604" y="0"/>
                  </a:cubicBezTo>
                  <a:close/>
                </a:path>
              </a:pathLst>
            </a:custGeom>
            <a:solidFill>
              <a:srgbClr val="22292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9" name="Google Shape;2442;p56">
              <a:extLst>
                <a:ext uri="{FF2B5EF4-FFF2-40B4-BE49-F238E27FC236}">
                  <a16:creationId xmlns:a16="http://schemas.microsoft.com/office/drawing/2014/main" id="{FBC2B694-DBC6-4143-B6F1-953F376492D5}"/>
                </a:ext>
              </a:extLst>
            </p:cNvPr>
            <p:cNvSpPr/>
            <p:nvPr/>
          </p:nvSpPr>
          <p:spPr>
            <a:xfrm>
              <a:off x="6913310" y="1855812"/>
              <a:ext cx="27820" cy="34558"/>
            </a:xfrm>
            <a:custGeom>
              <a:avLst/>
              <a:gdLst/>
              <a:ahLst/>
              <a:cxnLst/>
              <a:rect l="l" t="t" r="r" b="b"/>
              <a:pathLst>
                <a:path w="933" h="1159" extrusionOk="0">
                  <a:moveTo>
                    <a:pt x="621" y="0"/>
                  </a:moveTo>
                  <a:cubicBezTo>
                    <a:pt x="447" y="0"/>
                    <a:pt x="242" y="175"/>
                    <a:pt x="131" y="445"/>
                  </a:cubicBezTo>
                  <a:cubicBezTo>
                    <a:pt x="0" y="743"/>
                    <a:pt x="37" y="1060"/>
                    <a:pt x="224" y="1135"/>
                  </a:cubicBezTo>
                  <a:cubicBezTo>
                    <a:pt x="256" y="1151"/>
                    <a:pt x="291" y="1159"/>
                    <a:pt x="327" y="1159"/>
                  </a:cubicBezTo>
                  <a:cubicBezTo>
                    <a:pt x="497" y="1159"/>
                    <a:pt x="694" y="986"/>
                    <a:pt x="802" y="725"/>
                  </a:cubicBezTo>
                  <a:cubicBezTo>
                    <a:pt x="932" y="408"/>
                    <a:pt x="876" y="110"/>
                    <a:pt x="708" y="17"/>
                  </a:cubicBezTo>
                  <a:cubicBezTo>
                    <a:pt x="681" y="6"/>
                    <a:pt x="651" y="0"/>
                    <a:pt x="621" y="0"/>
                  </a:cubicBezTo>
                  <a:close/>
                </a:path>
              </a:pathLst>
            </a:custGeom>
            <a:solidFill>
              <a:srgbClr val="22292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0" name="Google Shape;2443;p56">
              <a:extLst>
                <a:ext uri="{FF2B5EF4-FFF2-40B4-BE49-F238E27FC236}">
                  <a16:creationId xmlns:a16="http://schemas.microsoft.com/office/drawing/2014/main" id="{1B847E14-9C83-43A7-BECA-8DBFE2EA6143}"/>
                </a:ext>
              </a:extLst>
            </p:cNvPr>
            <p:cNvSpPr/>
            <p:nvPr/>
          </p:nvSpPr>
          <p:spPr>
            <a:xfrm>
              <a:off x="6638760" y="2029135"/>
              <a:ext cx="235678" cy="405369"/>
            </a:xfrm>
            <a:custGeom>
              <a:avLst/>
              <a:gdLst/>
              <a:ahLst/>
              <a:cxnLst/>
              <a:rect l="l" t="t" r="r" b="b"/>
              <a:pathLst>
                <a:path w="7904" h="13595" extrusionOk="0">
                  <a:moveTo>
                    <a:pt x="5443" y="0"/>
                  </a:moveTo>
                  <a:cubicBezTo>
                    <a:pt x="4101" y="1957"/>
                    <a:pt x="2946" y="4007"/>
                    <a:pt x="1939" y="6151"/>
                  </a:cubicBezTo>
                  <a:cubicBezTo>
                    <a:pt x="318" y="9767"/>
                    <a:pt x="1" y="12227"/>
                    <a:pt x="448" y="13177"/>
                  </a:cubicBezTo>
                  <a:cubicBezTo>
                    <a:pt x="523" y="13364"/>
                    <a:pt x="672" y="13531"/>
                    <a:pt x="877" y="13587"/>
                  </a:cubicBezTo>
                  <a:cubicBezTo>
                    <a:pt x="903" y="13592"/>
                    <a:pt x="930" y="13594"/>
                    <a:pt x="956" y="13594"/>
                  </a:cubicBezTo>
                  <a:cubicBezTo>
                    <a:pt x="1040" y="13594"/>
                    <a:pt x="1123" y="13570"/>
                    <a:pt x="1194" y="13513"/>
                  </a:cubicBezTo>
                  <a:lnTo>
                    <a:pt x="1212" y="13513"/>
                  </a:lnTo>
                  <a:cubicBezTo>
                    <a:pt x="1995" y="12991"/>
                    <a:pt x="2629" y="9953"/>
                    <a:pt x="3561" y="7884"/>
                  </a:cubicBezTo>
                  <a:cubicBezTo>
                    <a:pt x="4623" y="5554"/>
                    <a:pt x="7903" y="2162"/>
                    <a:pt x="7903" y="2162"/>
                  </a:cubicBezTo>
                  <a:cubicBezTo>
                    <a:pt x="7214" y="541"/>
                    <a:pt x="5984" y="112"/>
                    <a:pt x="5574" y="19"/>
                  </a:cubicBezTo>
                  <a:cubicBezTo>
                    <a:pt x="5499" y="0"/>
                    <a:pt x="5443" y="0"/>
                    <a:pt x="5443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pic>
        <p:nvPicPr>
          <p:cNvPr id="153" name="Image 34">
            <a:extLst>
              <a:ext uri="{FF2B5EF4-FFF2-40B4-BE49-F238E27FC236}">
                <a16:creationId xmlns:a16="http://schemas.microsoft.com/office/drawing/2014/main" id="{F3E2FB60-9993-4517-AE08-F0D6036612B5}"/>
              </a:ext>
            </a:extLst>
          </p:cNvPr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56420" y="874874"/>
            <a:ext cx="1641748" cy="12398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4660660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90" name="Google Shape;1590;p39"/>
          <p:cNvGrpSpPr/>
          <p:nvPr/>
        </p:nvGrpSpPr>
        <p:grpSpPr>
          <a:xfrm>
            <a:off x="4677269" y="1402704"/>
            <a:ext cx="580785" cy="722635"/>
            <a:chOff x="799475" y="3777675"/>
            <a:chExt cx="112700" cy="171350"/>
          </a:xfrm>
        </p:grpSpPr>
        <p:sp>
          <p:nvSpPr>
            <p:cNvPr id="1591" name="Google Shape;1591;p39"/>
            <p:cNvSpPr/>
            <p:nvPr/>
          </p:nvSpPr>
          <p:spPr>
            <a:xfrm>
              <a:off x="832050" y="3868150"/>
              <a:ext cx="46675" cy="80875"/>
            </a:xfrm>
            <a:custGeom>
              <a:avLst/>
              <a:gdLst/>
              <a:ahLst/>
              <a:cxnLst/>
              <a:rect l="l" t="t" r="r" b="b"/>
              <a:pathLst>
                <a:path w="1867" h="3235" extrusionOk="0">
                  <a:moveTo>
                    <a:pt x="1866" y="1"/>
                  </a:moveTo>
                  <a:lnTo>
                    <a:pt x="933" y="230"/>
                  </a:lnTo>
                  <a:lnTo>
                    <a:pt x="0" y="441"/>
                  </a:lnTo>
                  <a:lnTo>
                    <a:pt x="1373" y="3064"/>
                  </a:lnTo>
                  <a:cubicBezTo>
                    <a:pt x="1403" y="3182"/>
                    <a:pt x="1494" y="3235"/>
                    <a:pt x="1585" y="3235"/>
                  </a:cubicBezTo>
                  <a:cubicBezTo>
                    <a:pt x="1711" y="3235"/>
                    <a:pt x="1837" y="3132"/>
                    <a:pt x="1796" y="2958"/>
                  </a:cubicBezTo>
                  <a:lnTo>
                    <a:pt x="1866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92" name="Google Shape;1592;p39"/>
            <p:cNvSpPr/>
            <p:nvPr/>
          </p:nvSpPr>
          <p:spPr>
            <a:xfrm>
              <a:off x="800800" y="3848875"/>
              <a:ext cx="111375" cy="60150"/>
            </a:xfrm>
            <a:custGeom>
              <a:avLst/>
              <a:gdLst/>
              <a:ahLst/>
              <a:cxnLst/>
              <a:rect l="l" t="t" r="r" b="b"/>
              <a:pathLst>
                <a:path w="4455" h="2406" extrusionOk="0">
                  <a:moveTo>
                    <a:pt x="2844" y="1"/>
                  </a:moveTo>
                  <a:cubicBezTo>
                    <a:pt x="2571" y="1"/>
                    <a:pt x="2276" y="34"/>
                    <a:pt x="1972" y="103"/>
                  </a:cubicBezTo>
                  <a:cubicBezTo>
                    <a:pt x="828" y="367"/>
                    <a:pt x="1" y="1071"/>
                    <a:pt x="141" y="1687"/>
                  </a:cubicBezTo>
                  <a:cubicBezTo>
                    <a:pt x="245" y="2142"/>
                    <a:pt x="849" y="2405"/>
                    <a:pt x="1618" y="2405"/>
                  </a:cubicBezTo>
                  <a:cubicBezTo>
                    <a:pt x="1890" y="2405"/>
                    <a:pt x="2184" y="2372"/>
                    <a:pt x="2483" y="2303"/>
                  </a:cubicBezTo>
                  <a:cubicBezTo>
                    <a:pt x="3644" y="2039"/>
                    <a:pt x="4454" y="1335"/>
                    <a:pt x="4313" y="719"/>
                  </a:cubicBezTo>
                  <a:cubicBezTo>
                    <a:pt x="4209" y="264"/>
                    <a:pt x="3616" y="1"/>
                    <a:pt x="2844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93" name="Google Shape;1593;p39"/>
            <p:cNvSpPr/>
            <p:nvPr/>
          </p:nvSpPr>
          <p:spPr>
            <a:xfrm>
              <a:off x="818400" y="3789775"/>
              <a:ext cx="72200" cy="95725"/>
            </a:xfrm>
            <a:custGeom>
              <a:avLst/>
              <a:gdLst/>
              <a:ahLst/>
              <a:cxnLst/>
              <a:rect l="l" t="t" r="r" b="b"/>
              <a:pathLst>
                <a:path w="2888" h="3829" extrusionOk="0">
                  <a:moveTo>
                    <a:pt x="838" y="0"/>
                  </a:moveTo>
                  <a:cubicBezTo>
                    <a:pt x="528" y="0"/>
                    <a:pt x="175" y="139"/>
                    <a:pt x="1" y="689"/>
                  </a:cubicBezTo>
                  <a:lnTo>
                    <a:pt x="89" y="3506"/>
                  </a:lnTo>
                  <a:cubicBezTo>
                    <a:pt x="89" y="3506"/>
                    <a:pt x="562" y="3829"/>
                    <a:pt x="1197" y="3829"/>
                  </a:cubicBezTo>
                  <a:cubicBezTo>
                    <a:pt x="1710" y="3829"/>
                    <a:pt x="2329" y="3617"/>
                    <a:pt x="2888" y="2854"/>
                  </a:cubicBezTo>
                  <a:lnTo>
                    <a:pt x="1427" y="143"/>
                  </a:lnTo>
                  <a:cubicBezTo>
                    <a:pt x="1427" y="143"/>
                    <a:pt x="1154" y="0"/>
                    <a:pt x="838" y="0"/>
                  </a:cubicBezTo>
                  <a:close/>
                </a:path>
              </a:pathLst>
            </a:custGeom>
            <a:solidFill>
              <a:srgbClr val="FFD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94" name="Google Shape;1594;p39"/>
            <p:cNvSpPr/>
            <p:nvPr/>
          </p:nvSpPr>
          <p:spPr>
            <a:xfrm>
              <a:off x="799475" y="3777675"/>
              <a:ext cx="78375" cy="48975"/>
            </a:xfrm>
            <a:custGeom>
              <a:avLst/>
              <a:gdLst/>
              <a:ahLst/>
              <a:cxnLst/>
              <a:rect l="l" t="t" r="r" b="b"/>
              <a:pathLst>
                <a:path w="3135" h="1959" extrusionOk="0">
                  <a:moveTo>
                    <a:pt x="1874" y="0"/>
                  </a:moveTo>
                  <a:cubicBezTo>
                    <a:pt x="1708" y="0"/>
                    <a:pt x="1533" y="21"/>
                    <a:pt x="1356" y="64"/>
                  </a:cubicBezTo>
                  <a:cubicBezTo>
                    <a:pt x="564" y="240"/>
                    <a:pt x="1" y="803"/>
                    <a:pt x="124" y="1314"/>
                  </a:cubicBezTo>
                  <a:cubicBezTo>
                    <a:pt x="220" y="1710"/>
                    <a:pt x="687" y="1958"/>
                    <a:pt x="1263" y="1958"/>
                  </a:cubicBezTo>
                  <a:cubicBezTo>
                    <a:pt x="1428" y="1958"/>
                    <a:pt x="1602" y="1938"/>
                    <a:pt x="1779" y="1895"/>
                  </a:cubicBezTo>
                  <a:cubicBezTo>
                    <a:pt x="2571" y="1719"/>
                    <a:pt x="3134" y="1155"/>
                    <a:pt x="3011" y="645"/>
                  </a:cubicBezTo>
                  <a:cubicBezTo>
                    <a:pt x="2929" y="248"/>
                    <a:pt x="2454" y="0"/>
                    <a:pt x="1874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597" name="Google Shape;1597;p39"/>
          <p:cNvGrpSpPr/>
          <p:nvPr/>
        </p:nvGrpSpPr>
        <p:grpSpPr>
          <a:xfrm>
            <a:off x="51918" y="1130610"/>
            <a:ext cx="580785" cy="668399"/>
            <a:chOff x="799475" y="3777675"/>
            <a:chExt cx="112700" cy="171350"/>
          </a:xfrm>
        </p:grpSpPr>
        <p:sp>
          <p:nvSpPr>
            <p:cNvPr id="1598" name="Google Shape;1598;p39"/>
            <p:cNvSpPr/>
            <p:nvPr/>
          </p:nvSpPr>
          <p:spPr>
            <a:xfrm>
              <a:off x="832050" y="3868150"/>
              <a:ext cx="46675" cy="80875"/>
            </a:xfrm>
            <a:custGeom>
              <a:avLst/>
              <a:gdLst/>
              <a:ahLst/>
              <a:cxnLst/>
              <a:rect l="l" t="t" r="r" b="b"/>
              <a:pathLst>
                <a:path w="1867" h="3235" extrusionOk="0">
                  <a:moveTo>
                    <a:pt x="1866" y="1"/>
                  </a:moveTo>
                  <a:lnTo>
                    <a:pt x="933" y="230"/>
                  </a:lnTo>
                  <a:lnTo>
                    <a:pt x="0" y="441"/>
                  </a:lnTo>
                  <a:lnTo>
                    <a:pt x="1373" y="3064"/>
                  </a:lnTo>
                  <a:cubicBezTo>
                    <a:pt x="1403" y="3182"/>
                    <a:pt x="1494" y="3235"/>
                    <a:pt x="1585" y="3235"/>
                  </a:cubicBezTo>
                  <a:cubicBezTo>
                    <a:pt x="1711" y="3235"/>
                    <a:pt x="1837" y="3132"/>
                    <a:pt x="1796" y="2958"/>
                  </a:cubicBezTo>
                  <a:lnTo>
                    <a:pt x="1866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99" name="Google Shape;1599;p39"/>
            <p:cNvSpPr/>
            <p:nvPr/>
          </p:nvSpPr>
          <p:spPr>
            <a:xfrm>
              <a:off x="800800" y="3848875"/>
              <a:ext cx="111375" cy="60150"/>
            </a:xfrm>
            <a:custGeom>
              <a:avLst/>
              <a:gdLst/>
              <a:ahLst/>
              <a:cxnLst/>
              <a:rect l="l" t="t" r="r" b="b"/>
              <a:pathLst>
                <a:path w="4455" h="2406" extrusionOk="0">
                  <a:moveTo>
                    <a:pt x="2844" y="1"/>
                  </a:moveTo>
                  <a:cubicBezTo>
                    <a:pt x="2571" y="1"/>
                    <a:pt x="2276" y="34"/>
                    <a:pt x="1972" y="103"/>
                  </a:cubicBezTo>
                  <a:cubicBezTo>
                    <a:pt x="828" y="367"/>
                    <a:pt x="1" y="1071"/>
                    <a:pt x="141" y="1687"/>
                  </a:cubicBezTo>
                  <a:cubicBezTo>
                    <a:pt x="245" y="2142"/>
                    <a:pt x="849" y="2405"/>
                    <a:pt x="1618" y="2405"/>
                  </a:cubicBezTo>
                  <a:cubicBezTo>
                    <a:pt x="1890" y="2405"/>
                    <a:pt x="2184" y="2372"/>
                    <a:pt x="2483" y="2303"/>
                  </a:cubicBezTo>
                  <a:cubicBezTo>
                    <a:pt x="3644" y="2039"/>
                    <a:pt x="4454" y="1335"/>
                    <a:pt x="4313" y="719"/>
                  </a:cubicBezTo>
                  <a:cubicBezTo>
                    <a:pt x="4209" y="264"/>
                    <a:pt x="3616" y="1"/>
                    <a:pt x="2844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00" name="Google Shape;1600;p39"/>
            <p:cNvSpPr/>
            <p:nvPr/>
          </p:nvSpPr>
          <p:spPr>
            <a:xfrm>
              <a:off x="818400" y="3789775"/>
              <a:ext cx="72200" cy="95725"/>
            </a:xfrm>
            <a:custGeom>
              <a:avLst/>
              <a:gdLst/>
              <a:ahLst/>
              <a:cxnLst/>
              <a:rect l="l" t="t" r="r" b="b"/>
              <a:pathLst>
                <a:path w="2888" h="3829" extrusionOk="0">
                  <a:moveTo>
                    <a:pt x="838" y="0"/>
                  </a:moveTo>
                  <a:cubicBezTo>
                    <a:pt x="528" y="0"/>
                    <a:pt x="175" y="139"/>
                    <a:pt x="1" y="689"/>
                  </a:cubicBezTo>
                  <a:lnTo>
                    <a:pt x="89" y="3506"/>
                  </a:lnTo>
                  <a:cubicBezTo>
                    <a:pt x="89" y="3506"/>
                    <a:pt x="562" y="3829"/>
                    <a:pt x="1197" y="3829"/>
                  </a:cubicBezTo>
                  <a:cubicBezTo>
                    <a:pt x="1710" y="3829"/>
                    <a:pt x="2329" y="3617"/>
                    <a:pt x="2888" y="2854"/>
                  </a:cubicBezTo>
                  <a:lnTo>
                    <a:pt x="1427" y="143"/>
                  </a:lnTo>
                  <a:cubicBezTo>
                    <a:pt x="1427" y="143"/>
                    <a:pt x="1154" y="0"/>
                    <a:pt x="838" y="0"/>
                  </a:cubicBezTo>
                  <a:close/>
                </a:path>
              </a:pathLst>
            </a:custGeom>
            <a:solidFill>
              <a:srgbClr val="68B7B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01" name="Google Shape;1601;p39"/>
            <p:cNvSpPr/>
            <p:nvPr/>
          </p:nvSpPr>
          <p:spPr>
            <a:xfrm>
              <a:off x="799475" y="3777675"/>
              <a:ext cx="78375" cy="48975"/>
            </a:xfrm>
            <a:custGeom>
              <a:avLst/>
              <a:gdLst/>
              <a:ahLst/>
              <a:cxnLst/>
              <a:rect l="l" t="t" r="r" b="b"/>
              <a:pathLst>
                <a:path w="3135" h="1959" extrusionOk="0">
                  <a:moveTo>
                    <a:pt x="1874" y="0"/>
                  </a:moveTo>
                  <a:cubicBezTo>
                    <a:pt x="1708" y="0"/>
                    <a:pt x="1533" y="21"/>
                    <a:pt x="1356" y="64"/>
                  </a:cubicBezTo>
                  <a:cubicBezTo>
                    <a:pt x="564" y="240"/>
                    <a:pt x="1" y="803"/>
                    <a:pt x="124" y="1314"/>
                  </a:cubicBezTo>
                  <a:cubicBezTo>
                    <a:pt x="220" y="1710"/>
                    <a:pt x="687" y="1958"/>
                    <a:pt x="1263" y="1958"/>
                  </a:cubicBezTo>
                  <a:cubicBezTo>
                    <a:pt x="1428" y="1958"/>
                    <a:pt x="1602" y="1938"/>
                    <a:pt x="1779" y="1895"/>
                  </a:cubicBezTo>
                  <a:cubicBezTo>
                    <a:pt x="2571" y="1719"/>
                    <a:pt x="3134" y="1155"/>
                    <a:pt x="3011" y="645"/>
                  </a:cubicBezTo>
                  <a:cubicBezTo>
                    <a:pt x="2929" y="248"/>
                    <a:pt x="2454" y="0"/>
                    <a:pt x="1874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616" name="Google Shape;1616;p39"/>
          <p:cNvSpPr txBox="1"/>
          <p:nvPr/>
        </p:nvSpPr>
        <p:spPr>
          <a:xfrm>
            <a:off x="433458" y="1251240"/>
            <a:ext cx="4046334" cy="161550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>
              <a:lnSpc>
                <a:spcPct val="150000"/>
              </a:lnSpc>
            </a:pPr>
            <a:r>
              <a:rPr lang="en-US" sz="1600" b="1" dirty="0">
                <a:solidFill>
                  <a:schemeClr val="bg1"/>
                </a:solidFill>
              </a:rPr>
              <a:t>1) </a:t>
            </a:r>
            <a:r>
              <a:rPr lang="en-US" sz="1800" b="1" dirty="0" err="1">
                <a:solidFill>
                  <a:schemeClr val="bg1"/>
                </a:solidFill>
              </a:rPr>
              <a:t>Monitorizarea</a:t>
            </a:r>
            <a:r>
              <a:rPr lang="en-US" sz="1800" b="1" dirty="0">
                <a:solidFill>
                  <a:schemeClr val="bg1"/>
                </a:solidFill>
              </a:rPr>
              <a:t> </a:t>
            </a:r>
            <a:r>
              <a:rPr lang="en-US" sz="1800" b="1" dirty="0" err="1">
                <a:solidFill>
                  <a:schemeClr val="bg1"/>
                </a:solidFill>
              </a:rPr>
              <a:t>dezvoltării</a:t>
            </a:r>
            <a:r>
              <a:rPr lang="en-US" sz="1800" b="1" dirty="0">
                <a:solidFill>
                  <a:schemeClr val="bg1"/>
                </a:solidFill>
              </a:rPr>
              <a:t>: </a:t>
            </a:r>
            <a:r>
              <a:rPr lang="en-US" sz="1800" b="1" dirty="0" err="1">
                <a:solidFill>
                  <a:schemeClr val="bg1"/>
                </a:solidFill>
              </a:rPr>
              <a:t>abilitățile</a:t>
            </a:r>
            <a:r>
              <a:rPr lang="en-US" sz="1800" b="1" dirty="0">
                <a:solidFill>
                  <a:schemeClr val="bg1"/>
                </a:solidFill>
              </a:rPr>
              <a:t> </a:t>
            </a:r>
            <a:r>
              <a:rPr lang="en-US" sz="1800" b="1" dirty="0" err="1">
                <a:solidFill>
                  <a:schemeClr val="bg1"/>
                </a:solidFill>
              </a:rPr>
              <a:t>academice</a:t>
            </a:r>
            <a:r>
              <a:rPr lang="en-US" sz="1800" b="1" dirty="0">
                <a:solidFill>
                  <a:schemeClr val="bg1"/>
                </a:solidFill>
              </a:rPr>
              <a:t> ale </a:t>
            </a:r>
            <a:r>
              <a:rPr lang="en-US" sz="1800" b="1" dirty="0" err="1">
                <a:solidFill>
                  <a:schemeClr val="bg1"/>
                </a:solidFill>
              </a:rPr>
              <a:t>copiilor</a:t>
            </a:r>
            <a:r>
              <a:rPr lang="en-US" sz="1800" b="1" dirty="0">
                <a:solidFill>
                  <a:schemeClr val="bg1"/>
                </a:solidFill>
              </a:rPr>
              <a:t>, cum </a:t>
            </a:r>
            <a:r>
              <a:rPr lang="en-US" sz="1800" b="1" dirty="0" err="1">
                <a:solidFill>
                  <a:schemeClr val="bg1"/>
                </a:solidFill>
              </a:rPr>
              <a:t>ar</a:t>
            </a:r>
            <a:r>
              <a:rPr lang="en-US" sz="1800" b="1" dirty="0">
                <a:solidFill>
                  <a:schemeClr val="bg1"/>
                </a:solidFill>
              </a:rPr>
              <a:t> fi </a:t>
            </a:r>
            <a:r>
              <a:rPr lang="en-US" sz="1800" b="1" dirty="0" err="1">
                <a:solidFill>
                  <a:schemeClr val="bg1"/>
                </a:solidFill>
              </a:rPr>
              <a:t>cititul</a:t>
            </a:r>
            <a:r>
              <a:rPr lang="en-US" sz="1800" b="1" dirty="0">
                <a:solidFill>
                  <a:schemeClr val="bg1"/>
                </a:solidFill>
              </a:rPr>
              <a:t>, </a:t>
            </a:r>
            <a:r>
              <a:rPr lang="en-US" sz="1800" b="1" dirty="0" err="1">
                <a:solidFill>
                  <a:schemeClr val="bg1"/>
                </a:solidFill>
              </a:rPr>
              <a:t>scrisul</a:t>
            </a:r>
            <a:r>
              <a:rPr lang="en-US" sz="1800" b="1" dirty="0">
                <a:solidFill>
                  <a:schemeClr val="bg1"/>
                </a:solidFill>
              </a:rPr>
              <a:t> </a:t>
            </a:r>
            <a:r>
              <a:rPr lang="en-US" sz="1800" b="1" dirty="0" err="1">
                <a:solidFill>
                  <a:schemeClr val="bg1"/>
                </a:solidFill>
              </a:rPr>
              <a:t>și</a:t>
            </a:r>
            <a:r>
              <a:rPr lang="en-US" sz="1800" b="1" dirty="0">
                <a:solidFill>
                  <a:schemeClr val="bg1"/>
                </a:solidFill>
              </a:rPr>
              <a:t> </a:t>
            </a:r>
            <a:r>
              <a:rPr lang="en-US" sz="1800" b="1" dirty="0" err="1">
                <a:solidFill>
                  <a:schemeClr val="bg1"/>
                </a:solidFill>
              </a:rPr>
              <a:t>limbajul</a:t>
            </a:r>
            <a:r>
              <a:rPr lang="en-US" sz="1800" b="1" dirty="0">
                <a:solidFill>
                  <a:schemeClr val="bg1"/>
                </a:solidFill>
              </a:rPr>
              <a:t>, </a:t>
            </a:r>
            <a:r>
              <a:rPr lang="en-US" sz="1800" b="1" dirty="0" err="1">
                <a:solidFill>
                  <a:schemeClr val="bg1"/>
                </a:solidFill>
              </a:rPr>
              <a:t>ar</a:t>
            </a:r>
            <a:r>
              <a:rPr lang="en-US" sz="1800" b="1" dirty="0">
                <a:solidFill>
                  <a:schemeClr val="bg1"/>
                </a:solidFill>
              </a:rPr>
              <a:t> </a:t>
            </a:r>
            <a:r>
              <a:rPr lang="en-US" sz="1800" b="1" dirty="0" err="1">
                <a:solidFill>
                  <a:schemeClr val="bg1"/>
                </a:solidFill>
              </a:rPr>
              <a:t>trebui</a:t>
            </a:r>
            <a:r>
              <a:rPr lang="en-US" sz="1800" b="1" dirty="0">
                <a:solidFill>
                  <a:schemeClr val="bg1"/>
                </a:solidFill>
              </a:rPr>
              <a:t> </a:t>
            </a:r>
            <a:r>
              <a:rPr lang="en-US" sz="1800" b="1" dirty="0" err="1">
                <a:solidFill>
                  <a:schemeClr val="bg1"/>
                </a:solidFill>
              </a:rPr>
              <a:t>monitorizate</a:t>
            </a:r>
            <a:r>
              <a:rPr lang="en-US" sz="1800" b="1" dirty="0">
                <a:solidFill>
                  <a:schemeClr val="bg1"/>
                </a:solidFill>
              </a:rPr>
              <a:t> </a:t>
            </a:r>
            <a:r>
              <a:rPr lang="en-US" sz="1800" b="1" dirty="0" err="1">
                <a:solidFill>
                  <a:schemeClr val="bg1"/>
                </a:solidFill>
              </a:rPr>
              <a:t>în</a:t>
            </a:r>
            <a:r>
              <a:rPr lang="en-US" sz="1800" b="1" dirty="0">
                <a:solidFill>
                  <a:schemeClr val="bg1"/>
                </a:solidFill>
              </a:rPr>
              <a:t> </a:t>
            </a:r>
            <a:r>
              <a:rPr lang="en-US" sz="1800" b="1" dirty="0" err="1">
                <a:solidFill>
                  <a:schemeClr val="bg1"/>
                </a:solidFill>
              </a:rPr>
              <a:t>timp.</a:t>
            </a:r>
            <a:r>
              <a:rPr lang="en-US" sz="1800" b="1" dirty="0">
                <a:solidFill>
                  <a:schemeClr val="bg1"/>
                </a:solidFill>
              </a:rPr>
              <a:t> </a:t>
            </a:r>
            <a:r>
              <a:rPr lang="en-US" sz="1800" b="1" dirty="0" err="1">
                <a:solidFill>
                  <a:schemeClr val="bg1"/>
                </a:solidFill>
              </a:rPr>
              <a:t>Dacă</a:t>
            </a:r>
            <a:r>
              <a:rPr lang="en-US" sz="1800" b="1" dirty="0">
                <a:solidFill>
                  <a:schemeClr val="bg1"/>
                </a:solidFill>
              </a:rPr>
              <a:t> </a:t>
            </a:r>
            <a:r>
              <a:rPr lang="en-US" sz="1800" b="1" dirty="0" err="1">
                <a:solidFill>
                  <a:schemeClr val="bg1"/>
                </a:solidFill>
              </a:rPr>
              <a:t>semnele</a:t>
            </a:r>
            <a:r>
              <a:rPr lang="en-US" sz="1800" b="1" dirty="0">
                <a:solidFill>
                  <a:schemeClr val="bg1"/>
                </a:solidFill>
              </a:rPr>
              <a:t> sunt </a:t>
            </a:r>
            <a:r>
              <a:rPr lang="en-US" sz="1800" b="1" dirty="0" err="1">
                <a:solidFill>
                  <a:schemeClr val="bg1"/>
                </a:solidFill>
              </a:rPr>
              <a:t>observate</a:t>
            </a:r>
            <a:r>
              <a:rPr lang="en-US" sz="1800" b="1" dirty="0">
                <a:solidFill>
                  <a:schemeClr val="bg1"/>
                </a:solidFill>
              </a:rPr>
              <a:t> la o </a:t>
            </a:r>
            <a:r>
              <a:rPr lang="en-US" sz="1800" b="1" dirty="0" err="1">
                <a:solidFill>
                  <a:schemeClr val="bg1"/>
                </a:solidFill>
              </a:rPr>
              <a:t>vârstă</a:t>
            </a:r>
            <a:r>
              <a:rPr lang="en-US" sz="1800" b="1" dirty="0">
                <a:solidFill>
                  <a:schemeClr val="bg1"/>
                </a:solidFill>
              </a:rPr>
              <a:t> </a:t>
            </a:r>
            <a:r>
              <a:rPr lang="en-US" sz="1800" b="1" dirty="0" err="1">
                <a:solidFill>
                  <a:schemeClr val="bg1"/>
                </a:solidFill>
              </a:rPr>
              <a:t>fragedă</a:t>
            </a:r>
            <a:r>
              <a:rPr lang="en-US" sz="1800" b="1" dirty="0">
                <a:solidFill>
                  <a:schemeClr val="bg1"/>
                </a:solidFill>
              </a:rPr>
              <a:t> (de </a:t>
            </a:r>
            <a:r>
              <a:rPr lang="en-US" sz="1800" b="1" dirty="0" err="1">
                <a:solidFill>
                  <a:schemeClr val="bg1"/>
                </a:solidFill>
              </a:rPr>
              <a:t>exemplu</a:t>
            </a:r>
            <a:r>
              <a:rPr lang="en-US" sz="1800" b="1" dirty="0">
                <a:solidFill>
                  <a:schemeClr val="bg1"/>
                </a:solidFill>
              </a:rPr>
              <a:t>, </a:t>
            </a:r>
            <a:r>
              <a:rPr lang="en-US" sz="1800" b="1" dirty="0" err="1">
                <a:solidFill>
                  <a:schemeClr val="bg1"/>
                </a:solidFill>
              </a:rPr>
              <a:t>preșcolară</a:t>
            </a:r>
            <a:r>
              <a:rPr lang="en-US" sz="1800" b="1" dirty="0">
                <a:solidFill>
                  <a:schemeClr val="bg1"/>
                </a:solidFill>
              </a:rPr>
              <a:t>), </a:t>
            </a:r>
            <a:r>
              <a:rPr lang="en-US" sz="1800" b="1" dirty="0" err="1">
                <a:solidFill>
                  <a:schemeClr val="bg1"/>
                </a:solidFill>
              </a:rPr>
              <a:t>acest</a:t>
            </a:r>
            <a:r>
              <a:rPr lang="en-US" sz="1800" b="1" dirty="0">
                <a:solidFill>
                  <a:schemeClr val="bg1"/>
                </a:solidFill>
              </a:rPr>
              <a:t> </a:t>
            </a:r>
            <a:r>
              <a:rPr lang="en-US" sz="1800" b="1" dirty="0" err="1">
                <a:solidFill>
                  <a:schemeClr val="bg1"/>
                </a:solidFill>
              </a:rPr>
              <a:t>lucru</a:t>
            </a:r>
            <a:r>
              <a:rPr lang="en-US" sz="1800" b="1" dirty="0">
                <a:solidFill>
                  <a:schemeClr val="bg1"/>
                </a:solidFill>
              </a:rPr>
              <a:t> </a:t>
            </a:r>
            <a:r>
              <a:rPr lang="en-US" sz="1800" b="1" dirty="0" err="1">
                <a:solidFill>
                  <a:schemeClr val="bg1"/>
                </a:solidFill>
              </a:rPr>
              <a:t>ar</a:t>
            </a:r>
            <a:r>
              <a:rPr lang="en-US" sz="1800" b="1" dirty="0">
                <a:solidFill>
                  <a:schemeClr val="bg1"/>
                </a:solidFill>
              </a:rPr>
              <a:t> </a:t>
            </a:r>
            <a:r>
              <a:rPr lang="en-US" sz="1800" b="1" dirty="0" err="1">
                <a:solidFill>
                  <a:schemeClr val="bg1"/>
                </a:solidFill>
              </a:rPr>
              <a:t>putea</a:t>
            </a:r>
            <a:r>
              <a:rPr lang="en-US" sz="1800" b="1" dirty="0">
                <a:solidFill>
                  <a:schemeClr val="bg1"/>
                </a:solidFill>
              </a:rPr>
              <a:t> </a:t>
            </a:r>
            <a:r>
              <a:rPr lang="en-US" sz="1800" b="1" dirty="0" err="1">
                <a:solidFill>
                  <a:schemeClr val="bg1"/>
                </a:solidFill>
              </a:rPr>
              <a:t>semnala</a:t>
            </a:r>
            <a:r>
              <a:rPr lang="en-US" sz="1800" b="1" dirty="0">
                <a:solidFill>
                  <a:schemeClr val="bg1"/>
                </a:solidFill>
              </a:rPr>
              <a:t> </a:t>
            </a:r>
            <a:r>
              <a:rPr lang="en-US" sz="1800" b="1" dirty="0" err="1">
                <a:solidFill>
                  <a:schemeClr val="bg1"/>
                </a:solidFill>
              </a:rPr>
              <a:t>necesitatea</a:t>
            </a:r>
            <a:r>
              <a:rPr lang="en-US" sz="1800" b="1" dirty="0">
                <a:solidFill>
                  <a:schemeClr val="bg1"/>
                </a:solidFill>
              </a:rPr>
              <a:t> </a:t>
            </a:r>
            <a:r>
              <a:rPr lang="en-US" sz="1800" b="1" dirty="0" err="1">
                <a:solidFill>
                  <a:schemeClr val="bg1"/>
                </a:solidFill>
              </a:rPr>
              <a:t>unei</a:t>
            </a:r>
            <a:r>
              <a:rPr lang="en-US" sz="1800" b="1" dirty="0">
                <a:solidFill>
                  <a:schemeClr val="bg1"/>
                </a:solidFill>
              </a:rPr>
              <a:t> </a:t>
            </a:r>
            <a:r>
              <a:rPr lang="en-US" sz="1800" b="1" dirty="0" err="1">
                <a:solidFill>
                  <a:schemeClr val="bg1"/>
                </a:solidFill>
              </a:rPr>
              <a:t>examinări</a:t>
            </a:r>
            <a:r>
              <a:rPr lang="en-US" sz="1800" b="1" dirty="0">
                <a:solidFill>
                  <a:schemeClr val="bg1"/>
                </a:solidFill>
              </a:rPr>
              <a:t> </a:t>
            </a:r>
            <a:r>
              <a:rPr lang="en-US" sz="1800" b="1" dirty="0" err="1">
                <a:solidFill>
                  <a:schemeClr val="bg1"/>
                </a:solidFill>
              </a:rPr>
              <a:t>suplimentare</a:t>
            </a:r>
            <a:r>
              <a:rPr lang="en-US" sz="1800" b="1" dirty="0">
                <a:solidFill>
                  <a:schemeClr val="bg1"/>
                </a:solidFill>
              </a:rPr>
              <a:t> a </a:t>
            </a:r>
            <a:r>
              <a:rPr lang="en-US" sz="1800" b="1" dirty="0" err="1">
                <a:solidFill>
                  <a:schemeClr val="bg1"/>
                </a:solidFill>
              </a:rPr>
              <a:t>copilului</a:t>
            </a:r>
            <a:r>
              <a:rPr lang="en-US" sz="1800" b="1" dirty="0">
                <a:solidFill>
                  <a:schemeClr val="bg1"/>
                </a:solidFill>
              </a:rPr>
              <a:t>. </a:t>
            </a:r>
          </a:p>
        </p:txBody>
      </p:sp>
      <p:sp>
        <p:nvSpPr>
          <p:cNvPr id="1617" name="Google Shape;1617;p39"/>
          <p:cNvSpPr txBox="1"/>
          <p:nvPr/>
        </p:nvSpPr>
        <p:spPr>
          <a:xfrm>
            <a:off x="5385766" y="1130610"/>
            <a:ext cx="3758234" cy="32558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>
              <a:lnSpc>
                <a:spcPct val="150000"/>
              </a:lnSpc>
            </a:pPr>
            <a:r>
              <a:rPr lang="en-US" sz="1800" b="1" dirty="0">
                <a:solidFill>
                  <a:schemeClr val="bg1"/>
                </a:solidFill>
              </a:rPr>
              <a:t>2) </a:t>
            </a:r>
            <a:r>
              <a:rPr lang="en-US" sz="1800" b="1" dirty="0" err="1">
                <a:solidFill>
                  <a:schemeClr val="bg1"/>
                </a:solidFill>
              </a:rPr>
              <a:t>Evaluare</a:t>
            </a:r>
            <a:r>
              <a:rPr lang="en-US" sz="1800" b="1" dirty="0">
                <a:solidFill>
                  <a:schemeClr val="bg1"/>
                </a:solidFill>
              </a:rPr>
              <a:t> </a:t>
            </a:r>
            <a:r>
              <a:rPr lang="en-US" sz="1800" b="1" dirty="0" err="1">
                <a:solidFill>
                  <a:schemeClr val="bg1"/>
                </a:solidFill>
              </a:rPr>
              <a:t>preliminară</a:t>
            </a:r>
            <a:r>
              <a:rPr lang="en-US" sz="1800" b="1" dirty="0">
                <a:solidFill>
                  <a:schemeClr val="bg1"/>
                </a:solidFill>
              </a:rPr>
              <a:t>: </a:t>
            </a:r>
            <a:r>
              <a:rPr lang="en-US" sz="1800" b="1" dirty="0" err="1">
                <a:solidFill>
                  <a:schemeClr val="bg1"/>
                </a:solidFill>
              </a:rPr>
              <a:t>Părinții</a:t>
            </a:r>
            <a:r>
              <a:rPr lang="en-US" sz="1800" b="1" dirty="0">
                <a:solidFill>
                  <a:schemeClr val="bg1"/>
                </a:solidFill>
              </a:rPr>
              <a:t>, </a:t>
            </a:r>
            <a:r>
              <a:rPr lang="en-US" sz="1800" b="1" dirty="0" err="1">
                <a:solidFill>
                  <a:schemeClr val="bg1"/>
                </a:solidFill>
              </a:rPr>
              <a:t>profesorii</a:t>
            </a:r>
            <a:r>
              <a:rPr lang="en-US" sz="1800" b="1" dirty="0">
                <a:solidFill>
                  <a:schemeClr val="bg1"/>
                </a:solidFill>
              </a:rPr>
              <a:t> </a:t>
            </a:r>
            <a:r>
              <a:rPr lang="en-US" sz="1800" b="1" dirty="0" err="1">
                <a:solidFill>
                  <a:schemeClr val="bg1"/>
                </a:solidFill>
              </a:rPr>
              <a:t>sau</a:t>
            </a:r>
            <a:r>
              <a:rPr lang="en-US" sz="1800" b="1" dirty="0">
                <a:solidFill>
                  <a:schemeClr val="bg1"/>
                </a:solidFill>
              </a:rPr>
              <a:t> </a:t>
            </a:r>
            <a:r>
              <a:rPr lang="en-US" sz="1800" b="1" dirty="0" err="1">
                <a:solidFill>
                  <a:schemeClr val="bg1"/>
                </a:solidFill>
              </a:rPr>
              <a:t>unitățile</a:t>
            </a:r>
            <a:r>
              <a:rPr lang="en-US" sz="1800" b="1" dirty="0">
                <a:solidFill>
                  <a:schemeClr val="bg1"/>
                </a:solidFill>
              </a:rPr>
              <a:t> de </a:t>
            </a:r>
            <a:r>
              <a:rPr lang="en-US" sz="1800" b="1" dirty="0" err="1">
                <a:solidFill>
                  <a:schemeClr val="bg1"/>
                </a:solidFill>
              </a:rPr>
              <a:t>îndrumare</a:t>
            </a:r>
            <a:r>
              <a:rPr lang="en-US" sz="1800" b="1" dirty="0">
                <a:solidFill>
                  <a:schemeClr val="bg1"/>
                </a:solidFill>
              </a:rPr>
              <a:t> </a:t>
            </a:r>
            <a:r>
              <a:rPr lang="en-US" sz="1800" b="1" dirty="0" err="1">
                <a:solidFill>
                  <a:schemeClr val="bg1"/>
                </a:solidFill>
              </a:rPr>
              <a:t>școlare</a:t>
            </a:r>
            <a:r>
              <a:rPr lang="en-US" sz="1800" b="1" dirty="0">
                <a:solidFill>
                  <a:schemeClr val="bg1"/>
                </a:solidFill>
              </a:rPr>
              <a:t> pot </a:t>
            </a:r>
            <a:r>
              <a:rPr lang="en-US" sz="1800" b="1" dirty="0" err="1">
                <a:solidFill>
                  <a:schemeClr val="bg1"/>
                </a:solidFill>
              </a:rPr>
              <a:t>observa</a:t>
            </a:r>
            <a:r>
              <a:rPr lang="en-US" sz="1800" b="1" dirty="0">
                <a:solidFill>
                  <a:schemeClr val="bg1"/>
                </a:solidFill>
              </a:rPr>
              <a:t> </a:t>
            </a:r>
            <a:r>
              <a:rPr lang="en-US" sz="1800" b="1" dirty="0" err="1">
                <a:solidFill>
                  <a:schemeClr val="bg1"/>
                </a:solidFill>
              </a:rPr>
              <a:t>și</a:t>
            </a:r>
            <a:r>
              <a:rPr lang="en-US" sz="1800" b="1" dirty="0">
                <a:solidFill>
                  <a:schemeClr val="bg1"/>
                </a:solidFill>
              </a:rPr>
              <a:t> </a:t>
            </a:r>
            <a:r>
              <a:rPr lang="en-US" sz="1800" b="1" dirty="0" err="1">
                <a:solidFill>
                  <a:schemeClr val="bg1"/>
                </a:solidFill>
              </a:rPr>
              <a:t>efectua</a:t>
            </a:r>
            <a:r>
              <a:rPr lang="en-US" sz="1800" b="1" dirty="0">
                <a:solidFill>
                  <a:schemeClr val="bg1"/>
                </a:solidFill>
              </a:rPr>
              <a:t> o </a:t>
            </a:r>
            <a:r>
              <a:rPr lang="en-US" sz="1800" b="1" dirty="0" err="1">
                <a:solidFill>
                  <a:schemeClr val="bg1"/>
                </a:solidFill>
              </a:rPr>
              <a:t>evaluare</a:t>
            </a:r>
            <a:r>
              <a:rPr lang="en-US" sz="1800" b="1" dirty="0">
                <a:solidFill>
                  <a:schemeClr val="bg1"/>
                </a:solidFill>
              </a:rPr>
              <a:t> </a:t>
            </a:r>
            <a:r>
              <a:rPr lang="en-US" sz="1800" b="1" dirty="0" err="1">
                <a:solidFill>
                  <a:schemeClr val="bg1"/>
                </a:solidFill>
              </a:rPr>
              <a:t>preliminară</a:t>
            </a:r>
            <a:r>
              <a:rPr lang="en-US" sz="1800" b="1" dirty="0">
                <a:solidFill>
                  <a:schemeClr val="bg1"/>
                </a:solidFill>
              </a:rPr>
              <a:t> a </a:t>
            </a:r>
            <a:r>
              <a:rPr lang="en-US" sz="1800" b="1" dirty="0" err="1">
                <a:solidFill>
                  <a:schemeClr val="bg1"/>
                </a:solidFill>
              </a:rPr>
              <a:t>abilităților</a:t>
            </a:r>
            <a:r>
              <a:rPr lang="en-US" sz="1800" b="1" dirty="0">
                <a:solidFill>
                  <a:schemeClr val="bg1"/>
                </a:solidFill>
              </a:rPr>
              <a:t> de </a:t>
            </a:r>
            <a:r>
              <a:rPr lang="en-US" sz="1800" b="1" dirty="0" err="1">
                <a:solidFill>
                  <a:schemeClr val="bg1"/>
                </a:solidFill>
              </a:rPr>
              <a:t>citire</a:t>
            </a:r>
            <a:r>
              <a:rPr lang="en-US" sz="1800" b="1" dirty="0">
                <a:solidFill>
                  <a:schemeClr val="bg1"/>
                </a:solidFill>
              </a:rPr>
              <a:t>, </a:t>
            </a:r>
            <a:r>
              <a:rPr lang="en-US" sz="1800" b="1" dirty="0" err="1">
                <a:solidFill>
                  <a:schemeClr val="bg1"/>
                </a:solidFill>
              </a:rPr>
              <a:t>scriere</a:t>
            </a:r>
            <a:r>
              <a:rPr lang="en-US" sz="1800" b="1" dirty="0">
                <a:solidFill>
                  <a:schemeClr val="bg1"/>
                </a:solidFill>
              </a:rPr>
              <a:t> </a:t>
            </a:r>
            <a:r>
              <a:rPr lang="en-US" sz="1800" b="1" dirty="0" err="1">
                <a:solidFill>
                  <a:schemeClr val="bg1"/>
                </a:solidFill>
              </a:rPr>
              <a:t>și</a:t>
            </a:r>
            <a:r>
              <a:rPr lang="en-US" sz="1800" b="1" dirty="0">
                <a:solidFill>
                  <a:schemeClr val="bg1"/>
                </a:solidFill>
              </a:rPr>
              <a:t> </a:t>
            </a:r>
            <a:r>
              <a:rPr lang="en-US" sz="1800" b="1" dirty="0" err="1">
                <a:solidFill>
                  <a:schemeClr val="bg1"/>
                </a:solidFill>
              </a:rPr>
              <a:t>limbaj</a:t>
            </a:r>
            <a:r>
              <a:rPr lang="en-US" sz="1800" b="1" dirty="0">
                <a:solidFill>
                  <a:schemeClr val="bg1"/>
                </a:solidFill>
              </a:rPr>
              <a:t> ale </a:t>
            </a:r>
            <a:r>
              <a:rPr lang="en-US" sz="1800" b="1" dirty="0" err="1">
                <a:solidFill>
                  <a:schemeClr val="bg1"/>
                </a:solidFill>
              </a:rPr>
              <a:t>copilului</a:t>
            </a:r>
            <a:r>
              <a:rPr lang="en-US" sz="1800" b="1" dirty="0">
                <a:solidFill>
                  <a:schemeClr val="bg1"/>
                </a:solidFill>
              </a:rPr>
              <a:t>. </a:t>
            </a:r>
            <a:r>
              <a:rPr lang="en-US" sz="1800" b="1" dirty="0" err="1">
                <a:solidFill>
                  <a:schemeClr val="bg1"/>
                </a:solidFill>
              </a:rPr>
              <a:t>Această</a:t>
            </a:r>
            <a:r>
              <a:rPr lang="en-US" sz="1800" b="1" dirty="0">
                <a:solidFill>
                  <a:schemeClr val="bg1"/>
                </a:solidFill>
              </a:rPr>
              <a:t> </a:t>
            </a:r>
            <a:r>
              <a:rPr lang="en-US" sz="1800" b="1" dirty="0" err="1">
                <a:solidFill>
                  <a:schemeClr val="bg1"/>
                </a:solidFill>
              </a:rPr>
              <a:t>evaluare</a:t>
            </a:r>
            <a:r>
              <a:rPr lang="en-US" sz="1800" b="1" dirty="0">
                <a:solidFill>
                  <a:schemeClr val="bg1"/>
                </a:solidFill>
              </a:rPr>
              <a:t> </a:t>
            </a:r>
            <a:r>
              <a:rPr lang="en-US" sz="1800" b="1" dirty="0" err="1">
                <a:solidFill>
                  <a:schemeClr val="bg1"/>
                </a:solidFill>
              </a:rPr>
              <a:t>poate</a:t>
            </a:r>
            <a:r>
              <a:rPr lang="en-US" sz="1800" b="1" dirty="0">
                <a:solidFill>
                  <a:schemeClr val="bg1"/>
                </a:solidFill>
              </a:rPr>
              <a:t> include </a:t>
            </a:r>
            <a:r>
              <a:rPr lang="en-US" sz="1800" b="1" dirty="0" err="1">
                <a:solidFill>
                  <a:schemeClr val="bg1"/>
                </a:solidFill>
              </a:rPr>
              <a:t>evaluarea</a:t>
            </a:r>
            <a:r>
              <a:rPr lang="en-US" sz="1800" b="1" dirty="0">
                <a:solidFill>
                  <a:schemeClr val="bg1"/>
                </a:solidFill>
              </a:rPr>
              <a:t> </a:t>
            </a:r>
            <a:r>
              <a:rPr lang="en-US" sz="1800" b="1" dirty="0" err="1">
                <a:solidFill>
                  <a:schemeClr val="bg1"/>
                </a:solidFill>
              </a:rPr>
              <a:t>abilităților</a:t>
            </a:r>
            <a:r>
              <a:rPr lang="en-US" sz="1800" b="1" dirty="0">
                <a:solidFill>
                  <a:schemeClr val="bg1"/>
                </a:solidFill>
              </a:rPr>
              <a:t> cognitive, de </a:t>
            </a:r>
            <a:r>
              <a:rPr lang="en-US" sz="1800" b="1" dirty="0" err="1">
                <a:solidFill>
                  <a:schemeClr val="bg1"/>
                </a:solidFill>
              </a:rPr>
              <a:t>limbaj</a:t>
            </a:r>
            <a:r>
              <a:rPr lang="en-US" sz="1800" b="1" dirty="0">
                <a:solidFill>
                  <a:schemeClr val="bg1"/>
                </a:solidFill>
              </a:rPr>
              <a:t> </a:t>
            </a:r>
            <a:r>
              <a:rPr lang="en-US" sz="1800" b="1" dirty="0" err="1">
                <a:solidFill>
                  <a:schemeClr val="bg1"/>
                </a:solidFill>
              </a:rPr>
              <a:t>și</a:t>
            </a:r>
            <a:r>
              <a:rPr lang="en-US" sz="1800" b="1" dirty="0">
                <a:solidFill>
                  <a:schemeClr val="bg1"/>
                </a:solidFill>
              </a:rPr>
              <a:t> </a:t>
            </a:r>
            <a:r>
              <a:rPr lang="en-US" sz="1800" b="1" dirty="0" err="1">
                <a:solidFill>
                  <a:schemeClr val="bg1"/>
                </a:solidFill>
              </a:rPr>
              <a:t>motorii</a:t>
            </a:r>
            <a:r>
              <a:rPr lang="en-US" sz="1800" b="1" dirty="0">
                <a:solidFill>
                  <a:schemeClr val="bg1"/>
                </a:solidFill>
              </a:rPr>
              <a:t> ale </a:t>
            </a:r>
            <a:r>
              <a:rPr lang="en-US" sz="1800" b="1" dirty="0" err="1">
                <a:solidFill>
                  <a:schemeClr val="bg1"/>
                </a:solidFill>
              </a:rPr>
              <a:t>copilului</a:t>
            </a:r>
            <a:r>
              <a:rPr lang="en-US" sz="1800" b="1" dirty="0">
                <a:solidFill>
                  <a:schemeClr val="bg1"/>
                </a:solidFill>
              </a:rPr>
              <a:t>.</a:t>
            </a:r>
          </a:p>
        </p:txBody>
      </p:sp>
      <p:sp>
        <p:nvSpPr>
          <p:cNvPr id="1620" name="Google Shape;1620;p39"/>
          <p:cNvSpPr txBox="1">
            <a:spLocks noGrp="1"/>
          </p:cNvSpPr>
          <p:nvPr>
            <p:ph type="title"/>
          </p:nvPr>
        </p:nvSpPr>
        <p:spPr>
          <a:xfrm>
            <a:off x="713225" y="539500"/>
            <a:ext cx="7717500" cy="612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127000"/>
            <a:r>
              <a:rPr lang="en-US" sz="2000" dirty="0" err="1"/>
              <a:t>Procesul</a:t>
            </a:r>
            <a:r>
              <a:rPr lang="en-US" sz="2000" dirty="0"/>
              <a:t> de </a:t>
            </a:r>
            <a:r>
              <a:rPr lang="en-US" sz="2000" dirty="0" err="1"/>
              <a:t>identificare</a:t>
            </a:r>
            <a:r>
              <a:rPr lang="en-US" sz="2000" dirty="0"/>
              <a:t> </a:t>
            </a:r>
            <a:r>
              <a:rPr lang="en-US" sz="2000" dirty="0" err="1"/>
              <a:t>și</a:t>
            </a:r>
            <a:r>
              <a:rPr lang="en-US" sz="2000" dirty="0"/>
              <a:t> management al </a:t>
            </a:r>
            <a:r>
              <a:rPr lang="en-US" sz="2000" dirty="0" err="1"/>
              <a:t>dislexiei</a:t>
            </a:r>
            <a:r>
              <a:rPr lang="en-US" sz="2000" dirty="0"/>
              <a:t> </a:t>
            </a:r>
            <a:r>
              <a:rPr lang="en-US" sz="2000" dirty="0" err="1"/>
              <a:t>în</a:t>
            </a:r>
            <a:r>
              <a:rPr lang="en-US" sz="2000" dirty="0"/>
              <a:t> </a:t>
            </a:r>
            <a:r>
              <a:rPr lang="en-US" sz="2000" dirty="0" err="1"/>
              <a:t>Turcia</a:t>
            </a:r>
            <a:r>
              <a:rPr lang="en-US" sz="2000" dirty="0"/>
              <a:t> </a:t>
            </a:r>
            <a:r>
              <a:rPr lang="en-US" sz="2000" dirty="0" err="1"/>
              <a:t>implică</a:t>
            </a:r>
            <a:r>
              <a:rPr lang="en-US" sz="2000" dirty="0"/>
              <a:t> </a:t>
            </a:r>
            <a:r>
              <a:rPr lang="en-US" sz="2000" dirty="0" err="1"/>
              <a:t>diferiți</a:t>
            </a:r>
            <a:r>
              <a:rPr lang="en-US" sz="2000" dirty="0"/>
              <a:t> </a:t>
            </a:r>
            <a:r>
              <a:rPr lang="en-US" sz="2000" dirty="0" err="1"/>
              <a:t>pași</a:t>
            </a:r>
            <a:r>
              <a:rPr lang="en-US" sz="2000" dirty="0"/>
              <a:t>: </a:t>
            </a:r>
          </a:p>
        </p:txBody>
      </p:sp>
      <p:grpSp>
        <p:nvGrpSpPr>
          <p:cNvPr id="1621" name="Google Shape;1621;p39"/>
          <p:cNvGrpSpPr/>
          <p:nvPr/>
        </p:nvGrpSpPr>
        <p:grpSpPr>
          <a:xfrm>
            <a:off x="4222443" y="2242439"/>
            <a:ext cx="1193773" cy="2062874"/>
            <a:chOff x="1214913" y="2773225"/>
            <a:chExt cx="569488" cy="840600"/>
          </a:xfrm>
        </p:grpSpPr>
        <p:sp>
          <p:nvSpPr>
            <p:cNvPr id="1622" name="Google Shape;1622;p39"/>
            <p:cNvSpPr/>
            <p:nvPr/>
          </p:nvSpPr>
          <p:spPr>
            <a:xfrm>
              <a:off x="1214925" y="2773225"/>
              <a:ext cx="284750" cy="284775"/>
            </a:xfrm>
            <a:custGeom>
              <a:avLst/>
              <a:gdLst/>
              <a:ahLst/>
              <a:cxnLst/>
              <a:rect l="l" t="t" r="r" b="b"/>
              <a:pathLst>
                <a:path w="11390" h="11391" extrusionOk="0">
                  <a:moveTo>
                    <a:pt x="11389" y="1"/>
                  </a:moveTo>
                  <a:cubicBezTo>
                    <a:pt x="5105" y="1"/>
                    <a:pt x="0" y="5088"/>
                    <a:pt x="0" y="11390"/>
                  </a:cubicBezTo>
                  <a:lnTo>
                    <a:pt x="1532" y="11390"/>
                  </a:lnTo>
                  <a:cubicBezTo>
                    <a:pt x="1549" y="5951"/>
                    <a:pt x="5950" y="1532"/>
                    <a:pt x="11389" y="1532"/>
                  </a:cubicBezTo>
                  <a:lnTo>
                    <a:pt x="11389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23" name="Google Shape;1623;p39"/>
            <p:cNvSpPr/>
            <p:nvPr/>
          </p:nvSpPr>
          <p:spPr>
            <a:xfrm>
              <a:off x="1499650" y="2773225"/>
              <a:ext cx="284750" cy="284775"/>
            </a:xfrm>
            <a:custGeom>
              <a:avLst/>
              <a:gdLst/>
              <a:ahLst/>
              <a:cxnLst/>
              <a:rect l="l" t="t" r="r" b="b"/>
              <a:pathLst>
                <a:path w="11390" h="11391" extrusionOk="0">
                  <a:moveTo>
                    <a:pt x="33" y="1"/>
                  </a:moveTo>
                  <a:cubicBezTo>
                    <a:pt x="22" y="1"/>
                    <a:pt x="11" y="1"/>
                    <a:pt x="0" y="1"/>
                  </a:cubicBezTo>
                  <a:lnTo>
                    <a:pt x="0" y="1532"/>
                  </a:lnTo>
                  <a:cubicBezTo>
                    <a:pt x="5440" y="1532"/>
                    <a:pt x="9841" y="5951"/>
                    <a:pt x="9858" y="11390"/>
                  </a:cubicBezTo>
                  <a:lnTo>
                    <a:pt x="11390" y="11390"/>
                  </a:lnTo>
                  <a:cubicBezTo>
                    <a:pt x="11390" y="5099"/>
                    <a:pt x="6302" y="1"/>
                    <a:pt x="33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24" name="Google Shape;1624;p39"/>
            <p:cNvSpPr/>
            <p:nvPr/>
          </p:nvSpPr>
          <p:spPr>
            <a:xfrm flipH="1">
              <a:off x="1214913" y="3057525"/>
              <a:ext cx="187925" cy="332725"/>
            </a:xfrm>
            <a:custGeom>
              <a:avLst/>
              <a:gdLst/>
              <a:ahLst/>
              <a:cxnLst/>
              <a:rect l="l" t="t" r="r" b="b"/>
              <a:pathLst>
                <a:path w="7517" h="13309" extrusionOk="0">
                  <a:moveTo>
                    <a:pt x="5985" y="1"/>
                  </a:moveTo>
                  <a:cubicBezTo>
                    <a:pt x="5985" y="1638"/>
                    <a:pt x="5580" y="3240"/>
                    <a:pt x="4806" y="4665"/>
                  </a:cubicBezTo>
                  <a:lnTo>
                    <a:pt x="4788" y="4718"/>
                  </a:lnTo>
                  <a:cubicBezTo>
                    <a:pt x="4489" y="5264"/>
                    <a:pt x="4119" y="5792"/>
                    <a:pt x="3714" y="6285"/>
                  </a:cubicBezTo>
                  <a:lnTo>
                    <a:pt x="3662" y="6355"/>
                  </a:lnTo>
                  <a:lnTo>
                    <a:pt x="3626" y="6426"/>
                  </a:lnTo>
                  <a:cubicBezTo>
                    <a:pt x="599" y="11003"/>
                    <a:pt x="106" y="12622"/>
                    <a:pt x="35" y="13009"/>
                  </a:cubicBezTo>
                  <a:lnTo>
                    <a:pt x="0" y="13168"/>
                  </a:lnTo>
                  <a:lnTo>
                    <a:pt x="0" y="13309"/>
                  </a:lnTo>
                  <a:lnTo>
                    <a:pt x="1549" y="13309"/>
                  </a:lnTo>
                  <a:cubicBezTo>
                    <a:pt x="1549" y="13309"/>
                    <a:pt x="1813" y="11953"/>
                    <a:pt x="4911" y="7271"/>
                  </a:cubicBezTo>
                  <a:cubicBezTo>
                    <a:pt x="5387" y="6690"/>
                    <a:pt x="5809" y="6074"/>
                    <a:pt x="6161" y="5405"/>
                  </a:cubicBezTo>
                  <a:cubicBezTo>
                    <a:pt x="6601" y="4595"/>
                    <a:pt x="6936" y="3732"/>
                    <a:pt x="7165" y="2835"/>
                  </a:cubicBezTo>
                  <a:cubicBezTo>
                    <a:pt x="7393" y="1919"/>
                    <a:pt x="7517" y="969"/>
                    <a:pt x="7517" y="18"/>
                  </a:cubicBezTo>
                  <a:lnTo>
                    <a:pt x="5985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25" name="Google Shape;1625;p39"/>
            <p:cNvSpPr/>
            <p:nvPr/>
          </p:nvSpPr>
          <p:spPr>
            <a:xfrm>
              <a:off x="1439800" y="3527525"/>
              <a:ext cx="119725" cy="86300"/>
            </a:xfrm>
            <a:custGeom>
              <a:avLst/>
              <a:gdLst/>
              <a:ahLst/>
              <a:cxnLst/>
              <a:rect l="l" t="t" r="r" b="b"/>
              <a:pathLst>
                <a:path w="4789" h="3452" extrusionOk="0">
                  <a:moveTo>
                    <a:pt x="352" y="1"/>
                  </a:moveTo>
                  <a:cubicBezTo>
                    <a:pt x="159" y="1"/>
                    <a:pt x="0" y="159"/>
                    <a:pt x="0" y="353"/>
                  </a:cubicBezTo>
                  <a:lnTo>
                    <a:pt x="0" y="1427"/>
                  </a:lnTo>
                  <a:cubicBezTo>
                    <a:pt x="0" y="2536"/>
                    <a:pt x="916" y="3451"/>
                    <a:pt x="2025" y="3451"/>
                  </a:cubicBezTo>
                  <a:lnTo>
                    <a:pt x="2764" y="3451"/>
                  </a:lnTo>
                  <a:cubicBezTo>
                    <a:pt x="3873" y="3451"/>
                    <a:pt x="4788" y="2536"/>
                    <a:pt x="4788" y="1427"/>
                  </a:cubicBezTo>
                  <a:lnTo>
                    <a:pt x="4788" y="353"/>
                  </a:lnTo>
                  <a:cubicBezTo>
                    <a:pt x="4788" y="159"/>
                    <a:pt x="4630" y="1"/>
                    <a:pt x="4436" y="1"/>
                  </a:cubicBezTo>
                  <a:close/>
                </a:path>
              </a:pathLst>
            </a:custGeom>
            <a:solidFill>
              <a:srgbClr val="54636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26" name="Google Shape;1626;p39"/>
            <p:cNvSpPr/>
            <p:nvPr/>
          </p:nvSpPr>
          <p:spPr>
            <a:xfrm>
              <a:off x="1596475" y="3057525"/>
              <a:ext cx="187925" cy="332725"/>
            </a:xfrm>
            <a:custGeom>
              <a:avLst/>
              <a:gdLst/>
              <a:ahLst/>
              <a:cxnLst/>
              <a:rect l="l" t="t" r="r" b="b"/>
              <a:pathLst>
                <a:path w="7517" h="13309" extrusionOk="0">
                  <a:moveTo>
                    <a:pt x="5985" y="1"/>
                  </a:moveTo>
                  <a:cubicBezTo>
                    <a:pt x="5985" y="1638"/>
                    <a:pt x="5580" y="3240"/>
                    <a:pt x="4806" y="4665"/>
                  </a:cubicBezTo>
                  <a:lnTo>
                    <a:pt x="4788" y="4718"/>
                  </a:lnTo>
                  <a:cubicBezTo>
                    <a:pt x="4489" y="5264"/>
                    <a:pt x="4119" y="5792"/>
                    <a:pt x="3714" y="6285"/>
                  </a:cubicBezTo>
                  <a:lnTo>
                    <a:pt x="3662" y="6355"/>
                  </a:lnTo>
                  <a:lnTo>
                    <a:pt x="3626" y="6426"/>
                  </a:lnTo>
                  <a:cubicBezTo>
                    <a:pt x="599" y="11003"/>
                    <a:pt x="106" y="12622"/>
                    <a:pt x="35" y="13009"/>
                  </a:cubicBezTo>
                  <a:lnTo>
                    <a:pt x="0" y="13168"/>
                  </a:lnTo>
                  <a:lnTo>
                    <a:pt x="0" y="13309"/>
                  </a:lnTo>
                  <a:lnTo>
                    <a:pt x="1549" y="13309"/>
                  </a:lnTo>
                  <a:cubicBezTo>
                    <a:pt x="1549" y="13309"/>
                    <a:pt x="1813" y="11953"/>
                    <a:pt x="4911" y="7271"/>
                  </a:cubicBezTo>
                  <a:cubicBezTo>
                    <a:pt x="5387" y="6690"/>
                    <a:pt x="5809" y="6074"/>
                    <a:pt x="6161" y="5405"/>
                  </a:cubicBezTo>
                  <a:cubicBezTo>
                    <a:pt x="6601" y="4595"/>
                    <a:pt x="6936" y="3732"/>
                    <a:pt x="7165" y="2835"/>
                  </a:cubicBezTo>
                  <a:cubicBezTo>
                    <a:pt x="7393" y="1919"/>
                    <a:pt x="7517" y="969"/>
                    <a:pt x="7517" y="18"/>
                  </a:cubicBezTo>
                  <a:lnTo>
                    <a:pt x="5985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27" name="Google Shape;1627;p39"/>
            <p:cNvSpPr/>
            <p:nvPr/>
          </p:nvSpPr>
          <p:spPr>
            <a:xfrm>
              <a:off x="1364550" y="3390675"/>
              <a:ext cx="270225" cy="194975"/>
            </a:xfrm>
            <a:custGeom>
              <a:avLst/>
              <a:gdLst/>
              <a:ahLst/>
              <a:cxnLst/>
              <a:rect l="l" t="t" r="r" b="b"/>
              <a:pathLst>
                <a:path w="10809" h="7799" extrusionOk="0">
                  <a:moveTo>
                    <a:pt x="0" y="0"/>
                  </a:moveTo>
                  <a:lnTo>
                    <a:pt x="0" y="3979"/>
                  </a:lnTo>
                  <a:cubicBezTo>
                    <a:pt x="0" y="6091"/>
                    <a:pt x="1708" y="7799"/>
                    <a:pt x="3820" y="7799"/>
                  </a:cubicBezTo>
                  <a:lnTo>
                    <a:pt x="6989" y="7799"/>
                  </a:lnTo>
                  <a:cubicBezTo>
                    <a:pt x="9101" y="7799"/>
                    <a:pt x="10809" y="6091"/>
                    <a:pt x="10809" y="3979"/>
                  </a:cubicBezTo>
                  <a:lnTo>
                    <a:pt x="10809" y="0"/>
                  </a:lnTo>
                  <a:close/>
                </a:path>
              </a:pathLst>
            </a:custGeom>
            <a:solidFill>
              <a:srgbClr val="22292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28" name="Google Shape;1628;p39"/>
            <p:cNvSpPr/>
            <p:nvPr/>
          </p:nvSpPr>
          <p:spPr>
            <a:xfrm>
              <a:off x="1364550" y="3420150"/>
              <a:ext cx="270225" cy="20725"/>
            </a:xfrm>
            <a:custGeom>
              <a:avLst/>
              <a:gdLst/>
              <a:ahLst/>
              <a:cxnLst/>
              <a:rect l="l" t="t" r="r" b="b"/>
              <a:pathLst>
                <a:path w="10809" h="829" extrusionOk="0">
                  <a:moveTo>
                    <a:pt x="0" y="1"/>
                  </a:moveTo>
                  <a:lnTo>
                    <a:pt x="0" y="828"/>
                  </a:lnTo>
                  <a:lnTo>
                    <a:pt x="10809" y="828"/>
                  </a:lnTo>
                  <a:lnTo>
                    <a:pt x="10809" y="1"/>
                  </a:lnTo>
                  <a:close/>
                </a:path>
              </a:pathLst>
            </a:custGeom>
            <a:solidFill>
              <a:srgbClr val="54636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29" name="Google Shape;1629;p39"/>
            <p:cNvSpPr/>
            <p:nvPr/>
          </p:nvSpPr>
          <p:spPr>
            <a:xfrm>
              <a:off x="1364550" y="3469450"/>
              <a:ext cx="270225" cy="20700"/>
            </a:xfrm>
            <a:custGeom>
              <a:avLst/>
              <a:gdLst/>
              <a:ahLst/>
              <a:cxnLst/>
              <a:rect l="l" t="t" r="r" b="b"/>
              <a:pathLst>
                <a:path w="10809" h="828" extrusionOk="0">
                  <a:moveTo>
                    <a:pt x="0" y="0"/>
                  </a:moveTo>
                  <a:lnTo>
                    <a:pt x="0" y="828"/>
                  </a:lnTo>
                  <a:lnTo>
                    <a:pt x="10809" y="828"/>
                  </a:lnTo>
                  <a:lnTo>
                    <a:pt x="10809" y="0"/>
                  </a:lnTo>
                  <a:close/>
                </a:path>
              </a:pathLst>
            </a:custGeom>
            <a:solidFill>
              <a:srgbClr val="54636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1630" name="Google Shape;1630;p39"/>
            <p:cNvGrpSpPr/>
            <p:nvPr/>
          </p:nvGrpSpPr>
          <p:grpSpPr>
            <a:xfrm>
              <a:off x="1364100" y="3175950"/>
              <a:ext cx="271125" cy="214750"/>
              <a:chOff x="1364100" y="3175950"/>
              <a:chExt cx="271125" cy="214750"/>
            </a:xfrm>
          </p:grpSpPr>
          <p:sp>
            <p:nvSpPr>
              <p:cNvPr id="1631" name="Google Shape;1631;p39"/>
              <p:cNvSpPr/>
              <p:nvPr/>
            </p:nvSpPr>
            <p:spPr>
              <a:xfrm>
                <a:off x="1364100" y="3175950"/>
                <a:ext cx="135575" cy="214750"/>
              </a:xfrm>
              <a:custGeom>
                <a:avLst/>
                <a:gdLst/>
                <a:ahLst/>
                <a:cxnLst/>
                <a:rect l="l" t="t" r="r" b="b"/>
                <a:pathLst>
                  <a:path w="5423" h="8590" extrusionOk="0">
                    <a:moveTo>
                      <a:pt x="714" y="224"/>
                    </a:moveTo>
                    <a:cubicBezTo>
                      <a:pt x="734" y="224"/>
                      <a:pt x="755" y="225"/>
                      <a:pt x="775" y="228"/>
                    </a:cubicBezTo>
                    <a:cubicBezTo>
                      <a:pt x="1039" y="228"/>
                      <a:pt x="1286" y="280"/>
                      <a:pt x="1532" y="386"/>
                    </a:cubicBezTo>
                    <a:cubicBezTo>
                      <a:pt x="2183" y="633"/>
                      <a:pt x="2659" y="1337"/>
                      <a:pt x="3011" y="2234"/>
                    </a:cubicBezTo>
                    <a:cubicBezTo>
                      <a:pt x="1391" y="1900"/>
                      <a:pt x="529" y="1249"/>
                      <a:pt x="317" y="756"/>
                    </a:cubicBezTo>
                    <a:cubicBezTo>
                      <a:pt x="247" y="633"/>
                      <a:pt x="247" y="474"/>
                      <a:pt x="335" y="351"/>
                    </a:cubicBezTo>
                    <a:cubicBezTo>
                      <a:pt x="442" y="274"/>
                      <a:pt x="576" y="224"/>
                      <a:pt x="714" y="224"/>
                    </a:cubicBezTo>
                    <a:close/>
                    <a:moveTo>
                      <a:pt x="787" y="0"/>
                    </a:moveTo>
                    <a:cubicBezTo>
                      <a:pt x="526" y="0"/>
                      <a:pt x="324" y="71"/>
                      <a:pt x="194" y="210"/>
                    </a:cubicBezTo>
                    <a:cubicBezTo>
                      <a:pt x="36" y="386"/>
                      <a:pt x="1" y="633"/>
                      <a:pt x="124" y="844"/>
                    </a:cubicBezTo>
                    <a:cubicBezTo>
                      <a:pt x="388" y="1477"/>
                      <a:pt x="1409" y="2146"/>
                      <a:pt x="3116" y="2463"/>
                    </a:cubicBezTo>
                    <a:cubicBezTo>
                      <a:pt x="3997" y="4910"/>
                      <a:pt x="4049" y="8536"/>
                      <a:pt x="4049" y="8589"/>
                    </a:cubicBezTo>
                    <a:lnTo>
                      <a:pt x="4278" y="8589"/>
                    </a:lnTo>
                    <a:cubicBezTo>
                      <a:pt x="4261" y="8378"/>
                      <a:pt x="4208" y="4963"/>
                      <a:pt x="3363" y="2516"/>
                    </a:cubicBezTo>
                    <a:lnTo>
                      <a:pt x="3363" y="2516"/>
                    </a:lnTo>
                    <a:cubicBezTo>
                      <a:pt x="4049" y="2622"/>
                      <a:pt x="4736" y="2675"/>
                      <a:pt x="5422" y="2675"/>
                    </a:cubicBezTo>
                    <a:lnTo>
                      <a:pt x="5422" y="2446"/>
                    </a:lnTo>
                    <a:cubicBezTo>
                      <a:pt x="5349" y="2447"/>
                      <a:pt x="5275" y="2448"/>
                      <a:pt x="5201" y="2448"/>
                    </a:cubicBezTo>
                    <a:cubicBezTo>
                      <a:pt x="4553" y="2448"/>
                      <a:pt x="3907" y="2380"/>
                      <a:pt x="3275" y="2270"/>
                    </a:cubicBezTo>
                    <a:cubicBezTo>
                      <a:pt x="2888" y="1266"/>
                      <a:pt x="2359" y="456"/>
                      <a:pt x="1620" y="175"/>
                    </a:cubicBezTo>
                    <a:cubicBezTo>
                      <a:pt x="1303" y="58"/>
                      <a:pt x="1021" y="0"/>
                      <a:pt x="787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32" name="Google Shape;1632;p39"/>
              <p:cNvSpPr/>
              <p:nvPr/>
            </p:nvSpPr>
            <p:spPr>
              <a:xfrm>
                <a:off x="1499650" y="3175950"/>
                <a:ext cx="135575" cy="214750"/>
              </a:xfrm>
              <a:custGeom>
                <a:avLst/>
                <a:gdLst/>
                <a:ahLst/>
                <a:cxnLst/>
                <a:rect l="l" t="t" r="r" b="b"/>
                <a:pathLst>
                  <a:path w="5423" h="8590" extrusionOk="0">
                    <a:moveTo>
                      <a:pt x="4708" y="224"/>
                    </a:moveTo>
                    <a:cubicBezTo>
                      <a:pt x="4842" y="224"/>
                      <a:pt x="4963" y="274"/>
                      <a:pt x="5070" y="351"/>
                    </a:cubicBezTo>
                    <a:cubicBezTo>
                      <a:pt x="5158" y="474"/>
                      <a:pt x="5176" y="633"/>
                      <a:pt x="5105" y="756"/>
                    </a:cubicBezTo>
                    <a:cubicBezTo>
                      <a:pt x="4894" y="1249"/>
                      <a:pt x="4032" y="1900"/>
                      <a:pt x="2394" y="2234"/>
                    </a:cubicBezTo>
                    <a:cubicBezTo>
                      <a:pt x="2764" y="1337"/>
                      <a:pt x="3222" y="633"/>
                      <a:pt x="3891" y="386"/>
                    </a:cubicBezTo>
                    <a:cubicBezTo>
                      <a:pt x="4120" y="280"/>
                      <a:pt x="4384" y="228"/>
                      <a:pt x="4648" y="228"/>
                    </a:cubicBezTo>
                    <a:cubicBezTo>
                      <a:pt x="4668" y="225"/>
                      <a:pt x="4688" y="224"/>
                      <a:pt x="4708" y="224"/>
                    </a:cubicBezTo>
                    <a:close/>
                    <a:moveTo>
                      <a:pt x="4639" y="0"/>
                    </a:moveTo>
                    <a:cubicBezTo>
                      <a:pt x="4406" y="0"/>
                      <a:pt x="4129" y="58"/>
                      <a:pt x="3820" y="175"/>
                    </a:cubicBezTo>
                    <a:cubicBezTo>
                      <a:pt x="3063" y="456"/>
                      <a:pt x="2535" y="1266"/>
                      <a:pt x="2148" y="2287"/>
                    </a:cubicBezTo>
                    <a:cubicBezTo>
                      <a:pt x="1517" y="2382"/>
                      <a:pt x="871" y="2448"/>
                      <a:pt x="224" y="2448"/>
                    </a:cubicBezTo>
                    <a:cubicBezTo>
                      <a:pt x="149" y="2448"/>
                      <a:pt x="75" y="2447"/>
                      <a:pt x="0" y="2446"/>
                    </a:cubicBezTo>
                    <a:lnTo>
                      <a:pt x="0" y="2675"/>
                    </a:lnTo>
                    <a:cubicBezTo>
                      <a:pt x="687" y="2675"/>
                      <a:pt x="1373" y="2622"/>
                      <a:pt x="2060" y="2516"/>
                    </a:cubicBezTo>
                    <a:lnTo>
                      <a:pt x="2060" y="2516"/>
                    </a:lnTo>
                    <a:cubicBezTo>
                      <a:pt x="1215" y="4963"/>
                      <a:pt x="1162" y="8378"/>
                      <a:pt x="1162" y="8589"/>
                    </a:cubicBezTo>
                    <a:lnTo>
                      <a:pt x="1373" y="8589"/>
                    </a:lnTo>
                    <a:cubicBezTo>
                      <a:pt x="1373" y="8536"/>
                      <a:pt x="1444" y="4910"/>
                      <a:pt x="2306" y="2481"/>
                    </a:cubicBezTo>
                    <a:cubicBezTo>
                      <a:pt x="4014" y="2146"/>
                      <a:pt x="5035" y="1477"/>
                      <a:pt x="5299" y="844"/>
                    </a:cubicBezTo>
                    <a:cubicBezTo>
                      <a:pt x="5422" y="650"/>
                      <a:pt x="5387" y="386"/>
                      <a:pt x="5229" y="210"/>
                    </a:cubicBezTo>
                    <a:cubicBezTo>
                      <a:pt x="5099" y="71"/>
                      <a:pt x="4896" y="0"/>
                      <a:pt x="4639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90" name="Google Shape;1590;p39"/>
          <p:cNvGrpSpPr/>
          <p:nvPr/>
        </p:nvGrpSpPr>
        <p:grpSpPr>
          <a:xfrm>
            <a:off x="269087" y="2820986"/>
            <a:ext cx="580785" cy="722635"/>
            <a:chOff x="799475" y="3777675"/>
            <a:chExt cx="112700" cy="171350"/>
          </a:xfrm>
        </p:grpSpPr>
        <p:sp>
          <p:nvSpPr>
            <p:cNvPr id="1591" name="Google Shape;1591;p39"/>
            <p:cNvSpPr/>
            <p:nvPr/>
          </p:nvSpPr>
          <p:spPr>
            <a:xfrm>
              <a:off x="832050" y="3868150"/>
              <a:ext cx="46675" cy="80875"/>
            </a:xfrm>
            <a:custGeom>
              <a:avLst/>
              <a:gdLst/>
              <a:ahLst/>
              <a:cxnLst/>
              <a:rect l="l" t="t" r="r" b="b"/>
              <a:pathLst>
                <a:path w="1867" h="3235" extrusionOk="0">
                  <a:moveTo>
                    <a:pt x="1866" y="1"/>
                  </a:moveTo>
                  <a:lnTo>
                    <a:pt x="933" y="230"/>
                  </a:lnTo>
                  <a:lnTo>
                    <a:pt x="0" y="441"/>
                  </a:lnTo>
                  <a:lnTo>
                    <a:pt x="1373" y="3064"/>
                  </a:lnTo>
                  <a:cubicBezTo>
                    <a:pt x="1403" y="3182"/>
                    <a:pt x="1494" y="3235"/>
                    <a:pt x="1585" y="3235"/>
                  </a:cubicBezTo>
                  <a:cubicBezTo>
                    <a:pt x="1711" y="3235"/>
                    <a:pt x="1837" y="3132"/>
                    <a:pt x="1796" y="2958"/>
                  </a:cubicBezTo>
                  <a:lnTo>
                    <a:pt x="1866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92" name="Google Shape;1592;p39"/>
            <p:cNvSpPr/>
            <p:nvPr/>
          </p:nvSpPr>
          <p:spPr>
            <a:xfrm>
              <a:off x="800800" y="3848875"/>
              <a:ext cx="111375" cy="60150"/>
            </a:xfrm>
            <a:custGeom>
              <a:avLst/>
              <a:gdLst/>
              <a:ahLst/>
              <a:cxnLst/>
              <a:rect l="l" t="t" r="r" b="b"/>
              <a:pathLst>
                <a:path w="4455" h="2406" extrusionOk="0">
                  <a:moveTo>
                    <a:pt x="2844" y="1"/>
                  </a:moveTo>
                  <a:cubicBezTo>
                    <a:pt x="2571" y="1"/>
                    <a:pt x="2276" y="34"/>
                    <a:pt x="1972" y="103"/>
                  </a:cubicBezTo>
                  <a:cubicBezTo>
                    <a:pt x="828" y="367"/>
                    <a:pt x="1" y="1071"/>
                    <a:pt x="141" y="1687"/>
                  </a:cubicBezTo>
                  <a:cubicBezTo>
                    <a:pt x="245" y="2142"/>
                    <a:pt x="849" y="2405"/>
                    <a:pt x="1618" y="2405"/>
                  </a:cubicBezTo>
                  <a:cubicBezTo>
                    <a:pt x="1890" y="2405"/>
                    <a:pt x="2184" y="2372"/>
                    <a:pt x="2483" y="2303"/>
                  </a:cubicBezTo>
                  <a:cubicBezTo>
                    <a:pt x="3644" y="2039"/>
                    <a:pt x="4454" y="1335"/>
                    <a:pt x="4313" y="719"/>
                  </a:cubicBezTo>
                  <a:cubicBezTo>
                    <a:pt x="4209" y="264"/>
                    <a:pt x="3616" y="1"/>
                    <a:pt x="2844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93" name="Google Shape;1593;p39"/>
            <p:cNvSpPr/>
            <p:nvPr/>
          </p:nvSpPr>
          <p:spPr>
            <a:xfrm>
              <a:off x="818400" y="3789775"/>
              <a:ext cx="72200" cy="95725"/>
            </a:xfrm>
            <a:custGeom>
              <a:avLst/>
              <a:gdLst/>
              <a:ahLst/>
              <a:cxnLst/>
              <a:rect l="l" t="t" r="r" b="b"/>
              <a:pathLst>
                <a:path w="2888" h="3829" extrusionOk="0">
                  <a:moveTo>
                    <a:pt x="838" y="0"/>
                  </a:moveTo>
                  <a:cubicBezTo>
                    <a:pt x="528" y="0"/>
                    <a:pt x="175" y="139"/>
                    <a:pt x="1" y="689"/>
                  </a:cubicBezTo>
                  <a:lnTo>
                    <a:pt x="89" y="3506"/>
                  </a:lnTo>
                  <a:cubicBezTo>
                    <a:pt x="89" y="3506"/>
                    <a:pt x="562" y="3829"/>
                    <a:pt x="1197" y="3829"/>
                  </a:cubicBezTo>
                  <a:cubicBezTo>
                    <a:pt x="1710" y="3829"/>
                    <a:pt x="2329" y="3617"/>
                    <a:pt x="2888" y="2854"/>
                  </a:cubicBezTo>
                  <a:lnTo>
                    <a:pt x="1427" y="143"/>
                  </a:lnTo>
                  <a:cubicBezTo>
                    <a:pt x="1427" y="143"/>
                    <a:pt x="1154" y="0"/>
                    <a:pt x="838" y="0"/>
                  </a:cubicBezTo>
                  <a:close/>
                </a:path>
              </a:pathLst>
            </a:custGeom>
            <a:solidFill>
              <a:srgbClr val="FFD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94" name="Google Shape;1594;p39"/>
            <p:cNvSpPr/>
            <p:nvPr/>
          </p:nvSpPr>
          <p:spPr>
            <a:xfrm>
              <a:off x="799475" y="3777675"/>
              <a:ext cx="78375" cy="48975"/>
            </a:xfrm>
            <a:custGeom>
              <a:avLst/>
              <a:gdLst/>
              <a:ahLst/>
              <a:cxnLst/>
              <a:rect l="l" t="t" r="r" b="b"/>
              <a:pathLst>
                <a:path w="3135" h="1959" extrusionOk="0">
                  <a:moveTo>
                    <a:pt x="1874" y="0"/>
                  </a:moveTo>
                  <a:cubicBezTo>
                    <a:pt x="1708" y="0"/>
                    <a:pt x="1533" y="21"/>
                    <a:pt x="1356" y="64"/>
                  </a:cubicBezTo>
                  <a:cubicBezTo>
                    <a:pt x="564" y="240"/>
                    <a:pt x="1" y="803"/>
                    <a:pt x="124" y="1314"/>
                  </a:cubicBezTo>
                  <a:cubicBezTo>
                    <a:pt x="220" y="1710"/>
                    <a:pt x="687" y="1958"/>
                    <a:pt x="1263" y="1958"/>
                  </a:cubicBezTo>
                  <a:cubicBezTo>
                    <a:pt x="1428" y="1958"/>
                    <a:pt x="1602" y="1938"/>
                    <a:pt x="1779" y="1895"/>
                  </a:cubicBezTo>
                  <a:cubicBezTo>
                    <a:pt x="2571" y="1719"/>
                    <a:pt x="3134" y="1155"/>
                    <a:pt x="3011" y="645"/>
                  </a:cubicBezTo>
                  <a:cubicBezTo>
                    <a:pt x="2929" y="248"/>
                    <a:pt x="2454" y="0"/>
                    <a:pt x="1874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617" name="Google Shape;1617;p39"/>
          <p:cNvSpPr txBox="1"/>
          <p:nvPr/>
        </p:nvSpPr>
        <p:spPr>
          <a:xfrm>
            <a:off x="1296781" y="424868"/>
            <a:ext cx="7847219" cy="172673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r>
              <a:rPr lang="en-US" sz="1800" b="1" dirty="0">
                <a:solidFill>
                  <a:schemeClr val="bg1"/>
                </a:solidFill>
              </a:rPr>
              <a:t>*1) </a:t>
            </a:r>
            <a:r>
              <a:rPr lang="en-US" sz="1800" b="1" dirty="0" err="1">
                <a:solidFill>
                  <a:schemeClr val="bg1"/>
                </a:solidFill>
              </a:rPr>
              <a:t>Evaluarea</a:t>
            </a:r>
            <a:r>
              <a:rPr lang="en-US" sz="1800" b="1" dirty="0">
                <a:solidFill>
                  <a:schemeClr val="bg1"/>
                </a:solidFill>
              </a:rPr>
              <a:t> de </a:t>
            </a:r>
            <a:r>
              <a:rPr lang="en-US" sz="1800" b="1" dirty="0" err="1">
                <a:solidFill>
                  <a:schemeClr val="bg1"/>
                </a:solidFill>
              </a:rPr>
              <a:t>către</a:t>
            </a:r>
            <a:r>
              <a:rPr lang="en-US" sz="1800" b="1" dirty="0">
                <a:solidFill>
                  <a:schemeClr val="bg1"/>
                </a:solidFill>
              </a:rPr>
              <a:t> un expert: Pe </a:t>
            </a:r>
            <a:r>
              <a:rPr lang="en-US" sz="1800" b="1" dirty="0" err="1">
                <a:solidFill>
                  <a:schemeClr val="bg1"/>
                </a:solidFill>
              </a:rPr>
              <a:t>baza</a:t>
            </a:r>
            <a:r>
              <a:rPr lang="en-US" sz="1800" b="1" dirty="0">
                <a:solidFill>
                  <a:schemeClr val="bg1"/>
                </a:solidFill>
              </a:rPr>
              <a:t> </a:t>
            </a:r>
            <a:r>
              <a:rPr lang="en-US" sz="1800" b="1" dirty="0" err="1">
                <a:solidFill>
                  <a:schemeClr val="bg1"/>
                </a:solidFill>
              </a:rPr>
              <a:t>rezultatelor</a:t>
            </a:r>
            <a:r>
              <a:rPr lang="en-US" sz="1800" b="1" dirty="0">
                <a:solidFill>
                  <a:schemeClr val="bg1"/>
                </a:solidFill>
              </a:rPr>
              <a:t> </a:t>
            </a:r>
            <a:r>
              <a:rPr lang="en-US" sz="1800" b="1" dirty="0" err="1">
                <a:solidFill>
                  <a:schemeClr val="bg1"/>
                </a:solidFill>
              </a:rPr>
              <a:t>evaluării</a:t>
            </a:r>
            <a:r>
              <a:rPr lang="en-US" sz="1800" b="1" dirty="0">
                <a:solidFill>
                  <a:schemeClr val="bg1"/>
                </a:solidFill>
              </a:rPr>
              <a:t> </a:t>
            </a:r>
            <a:r>
              <a:rPr lang="en-US" sz="1800" b="1" dirty="0" err="1">
                <a:solidFill>
                  <a:schemeClr val="bg1"/>
                </a:solidFill>
              </a:rPr>
              <a:t>preliminare</a:t>
            </a:r>
            <a:r>
              <a:rPr lang="en-US" sz="1800" b="1" dirty="0">
                <a:solidFill>
                  <a:schemeClr val="bg1"/>
                </a:solidFill>
              </a:rPr>
              <a:t>, un expert (de </a:t>
            </a:r>
            <a:r>
              <a:rPr lang="en-US" sz="1800" b="1" dirty="0" err="1">
                <a:solidFill>
                  <a:schemeClr val="bg1"/>
                </a:solidFill>
              </a:rPr>
              <a:t>exemplu</a:t>
            </a:r>
            <a:r>
              <a:rPr lang="en-US" sz="1800" b="1" dirty="0">
                <a:solidFill>
                  <a:schemeClr val="bg1"/>
                </a:solidFill>
              </a:rPr>
              <a:t>, </a:t>
            </a:r>
            <a:r>
              <a:rPr lang="en-US" sz="1800" b="1" dirty="0" err="1">
                <a:solidFill>
                  <a:schemeClr val="bg1"/>
                </a:solidFill>
              </a:rPr>
              <a:t>psiholog</a:t>
            </a:r>
            <a:r>
              <a:rPr lang="en-US" sz="1800" b="1" dirty="0">
                <a:solidFill>
                  <a:schemeClr val="bg1"/>
                </a:solidFill>
              </a:rPr>
              <a:t>, </a:t>
            </a:r>
            <a:r>
              <a:rPr lang="en-US" sz="1800" b="1" dirty="0" err="1">
                <a:solidFill>
                  <a:schemeClr val="bg1"/>
                </a:solidFill>
              </a:rPr>
              <a:t>logoped</a:t>
            </a:r>
            <a:r>
              <a:rPr lang="en-US" sz="1800" b="1" dirty="0">
                <a:solidFill>
                  <a:schemeClr val="bg1"/>
                </a:solidFill>
              </a:rPr>
              <a:t> </a:t>
            </a:r>
            <a:r>
              <a:rPr lang="en-US" sz="1800" b="1" dirty="0" err="1">
                <a:solidFill>
                  <a:schemeClr val="bg1"/>
                </a:solidFill>
              </a:rPr>
              <a:t>sau</a:t>
            </a:r>
            <a:r>
              <a:rPr lang="en-US" sz="1800" b="1" dirty="0">
                <a:solidFill>
                  <a:schemeClr val="bg1"/>
                </a:solidFill>
              </a:rPr>
              <a:t> specialist </a:t>
            </a:r>
            <a:r>
              <a:rPr lang="en-US" sz="1800" b="1" dirty="0" err="1">
                <a:solidFill>
                  <a:schemeClr val="bg1"/>
                </a:solidFill>
              </a:rPr>
              <a:t>în</a:t>
            </a:r>
            <a:r>
              <a:rPr lang="en-US" sz="1800" b="1" dirty="0">
                <a:solidFill>
                  <a:schemeClr val="bg1"/>
                </a:solidFill>
              </a:rPr>
              <a:t> </a:t>
            </a:r>
            <a:r>
              <a:rPr lang="en-US" sz="1800" b="1" dirty="0" err="1">
                <a:solidFill>
                  <a:schemeClr val="bg1"/>
                </a:solidFill>
              </a:rPr>
              <a:t>educație</a:t>
            </a:r>
            <a:r>
              <a:rPr lang="en-US" sz="1800" b="1" dirty="0">
                <a:solidFill>
                  <a:schemeClr val="bg1"/>
                </a:solidFill>
              </a:rPr>
              <a:t> </a:t>
            </a:r>
            <a:r>
              <a:rPr lang="en-US" sz="1800" b="1" dirty="0" err="1">
                <a:solidFill>
                  <a:schemeClr val="bg1"/>
                </a:solidFill>
              </a:rPr>
              <a:t>specială</a:t>
            </a:r>
            <a:r>
              <a:rPr lang="en-US" sz="1800" b="1" dirty="0">
                <a:solidFill>
                  <a:schemeClr val="bg1"/>
                </a:solidFill>
              </a:rPr>
              <a:t>) </a:t>
            </a:r>
            <a:r>
              <a:rPr lang="en-US" sz="1800" b="1" dirty="0" err="1">
                <a:solidFill>
                  <a:schemeClr val="bg1"/>
                </a:solidFill>
              </a:rPr>
              <a:t>poate</a:t>
            </a:r>
            <a:r>
              <a:rPr lang="en-US" sz="1800" b="1" dirty="0">
                <a:solidFill>
                  <a:schemeClr val="bg1"/>
                </a:solidFill>
              </a:rPr>
              <a:t> </a:t>
            </a:r>
            <a:r>
              <a:rPr lang="en-US" sz="1800" b="1" dirty="0" err="1">
                <a:solidFill>
                  <a:schemeClr val="bg1"/>
                </a:solidFill>
              </a:rPr>
              <a:t>efectua</a:t>
            </a:r>
            <a:r>
              <a:rPr lang="en-US" sz="1800" b="1" dirty="0">
                <a:solidFill>
                  <a:schemeClr val="bg1"/>
                </a:solidFill>
              </a:rPr>
              <a:t> o </a:t>
            </a:r>
            <a:r>
              <a:rPr lang="en-US" sz="1800" b="1" dirty="0" err="1">
                <a:solidFill>
                  <a:schemeClr val="bg1"/>
                </a:solidFill>
              </a:rPr>
              <a:t>evaluare</a:t>
            </a:r>
            <a:r>
              <a:rPr lang="en-US" sz="1800" b="1" dirty="0">
                <a:solidFill>
                  <a:schemeClr val="bg1"/>
                </a:solidFill>
              </a:rPr>
              <a:t> </a:t>
            </a:r>
            <a:r>
              <a:rPr lang="en-US" sz="1800" b="1" dirty="0" err="1">
                <a:solidFill>
                  <a:schemeClr val="bg1"/>
                </a:solidFill>
              </a:rPr>
              <a:t>mai</a:t>
            </a:r>
            <a:r>
              <a:rPr lang="en-US" sz="1800" b="1" dirty="0">
                <a:solidFill>
                  <a:schemeClr val="bg1"/>
                </a:solidFill>
              </a:rPr>
              <a:t> </a:t>
            </a:r>
            <a:r>
              <a:rPr lang="en-US" sz="1800" b="1" dirty="0" err="1">
                <a:solidFill>
                  <a:schemeClr val="bg1"/>
                </a:solidFill>
              </a:rPr>
              <a:t>cuprinzătoare</a:t>
            </a:r>
            <a:r>
              <a:rPr lang="en-US" sz="1800" b="1" dirty="0">
                <a:solidFill>
                  <a:schemeClr val="bg1"/>
                </a:solidFill>
              </a:rPr>
              <a:t>. </a:t>
            </a:r>
            <a:r>
              <a:rPr lang="en-US" sz="1800" b="1" dirty="0" err="1">
                <a:solidFill>
                  <a:schemeClr val="bg1"/>
                </a:solidFill>
              </a:rPr>
              <a:t>Această</a:t>
            </a:r>
            <a:r>
              <a:rPr lang="en-US" sz="1800" b="1" dirty="0">
                <a:solidFill>
                  <a:schemeClr val="bg1"/>
                </a:solidFill>
              </a:rPr>
              <a:t> </a:t>
            </a:r>
            <a:r>
              <a:rPr lang="en-US" sz="1800" b="1" dirty="0" err="1">
                <a:solidFill>
                  <a:schemeClr val="bg1"/>
                </a:solidFill>
              </a:rPr>
              <a:t>evaluare</a:t>
            </a:r>
            <a:r>
              <a:rPr lang="en-US" sz="1800" b="1" dirty="0">
                <a:solidFill>
                  <a:schemeClr val="bg1"/>
                </a:solidFill>
              </a:rPr>
              <a:t> include de </a:t>
            </a:r>
            <a:r>
              <a:rPr lang="en-US" sz="1800" b="1" dirty="0" err="1">
                <a:solidFill>
                  <a:schemeClr val="bg1"/>
                </a:solidFill>
              </a:rPr>
              <a:t>obicei</a:t>
            </a:r>
            <a:r>
              <a:rPr lang="en-US" sz="1800" b="1" dirty="0">
                <a:solidFill>
                  <a:schemeClr val="bg1"/>
                </a:solidFill>
              </a:rPr>
              <a:t> teste </a:t>
            </a:r>
            <a:r>
              <a:rPr lang="en-US" sz="1800" b="1" dirty="0" err="1">
                <a:solidFill>
                  <a:schemeClr val="bg1"/>
                </a:solidFill>
              </a:rPr>
              <a:t>standardizate</a:t>
            </a:r>
            <a:r>
              <a:rPr lang="en-US" sz="1800" b="1" dirty="0">
                <a:solidFill>
                  <a:schemeClr val="bg1"/>
                </a:solidFill>
              </a:rPr>
              <a:t>, </a:t>
            </a:r>
            <a:r>
              <a:rPr lang="en-US" sz="1800" b="1" dirty="0" err="1">
                <a:solidFill>
                  <a:schemeClr val="bg1"/>
                </a:solidFill>
              </a:rPr>
              <a:t>observații</a:t>
            </a:r>
            <a:r>
              <a:rPr lang="en-US" sz="1800" b="1" dirty="0">
                <a:solidFill>
                  <a:schemeClr val="bg1"/>
                </a:solidFill>
              </a:rPr>
              <a:t> </a:t>
            </a:r>
            <a:r>
              <a:rPr lang="en-US" sz="1800" b="1" dirty="0" err="1">
                <a:solidFill>
                  <a:schemeClr val="bg1"/>
                </a:solidFill>
              </a:rPr>
              <a:t>și</a:t>
            </a:r>
            <a:r>
              <a:rPr lang="en-US" sz="1800" b="1" dirty="0">
                <a:solidFill>
                  <a:schemeClr val="bg1"/>
                </a:solidFill>
              </a:rPr>
              <a:t> scale de </a:t>
            </a:r>
            <a:r>
              <a:rPr lang="en-US" sz="1800" b="1" dirty="0" err="1">
                <a:solidFill>
                  <a:schemeClr val="bg1"/>
                </a:solidFill>
              </a:rPr>
              <a:t>evaluare</a:t>
            </a:r>
            <a:r>
              <a:rPr lang="en-US" sz="1800" b="1" dirty="0">
                <a:solidFill>
                  <a:schemeClr val="bg1"/>
                </a:solidFill>
              </a:rPr>
              <a:t> </a:t>
            </a:r>
            <a:r>
              <a:rPr lang="en-US" sz="1800" b="1" dirty="0" err="1">
                <a:solidFill>
                  <a:schemeClr val="bg1"/>
                </a:solidFill>
              </a:rPr>
              <a:t>pentru</a:t>
            </a:r>
            <a:r>
              <a:rPr lang="en-US" sz="1800" b="1" dirty="0">
                <a:solidFill>
                  <a:schemeClr val="bg1"/>
                </a:solidFill>
              </a:rPr>
              <a:t> a </a:t>
            </a:r>
            <a:r>
              <a:rPr lang="en-US" sz="1800" b="1" dirty="0" err="1">
                <a:solidFill>
                  <a:schemeClr val="bg1"/>
                </a:solidFill>
              </a:rPr>
              <a:t>determina</a:t>
            </a:r>
            <a:r>
              <a:rPr lang="en-US" sz="1800" b="1" dirty="0">
                <a:solidFill>
                  <a:schemeClr val="bg1"/>
                </a:solidFill>
              </a:rPr>
              <a:t> </a:t>
            </a:r>
            <a:r>
              <a:rPr lang="en-US" sz="1800" b="1" dirty="0" err="1">
                <a:solidFill>
                  <a:schemeClr val="bg1"/>
                </a:solidFill>
              </a:rPr>
              <a:t>dacă</a:t>
            </a:r>
            <a:r>
              <a:rPr lang="en-US" sz="1800" b="1" dirty="0">
                <a:solidFill>
                  <a:schemeClr val="bg1"/>
                </a:solidFill>
              </a:rPr>
              <a:t> </a:t>
            </a:r>
            <a:r>
              <a:rPr lang="en-US" sz="1800" b="1" dirty="0" err="1">
                <a:solidFill>
                  <a:schemeClr val="bg1"/>
                </a:solidFill>
              </a:rPr>
              <a:t>copilul</a:t>
            </a:r>
            <a:r>
              <a:rPr lang="en-US" sz="1800" b="1" dirty="0">
                <a:solidFill>
                  <a:schemeClr val="bg1"/>
                </a:solidFill>
              </a:rPr>
              <a:t> se </a:t>
            </a:r>
            <a:r>
              <a:rPr lang="en-US" sz="1800" b="1" dirty="0" err="1">
                <a:solidFill>
                  <a:schemeClr val="bg1"/>
                </a:solidFill>
              </a:rPr>
              <a:t>confruntă</a:t>
            </a:r>
            <a:r>
              <a:rPr lang="en-US" sz="1800" b="1" dirty="0">
                <a:solidFill>
                  <a:schemeClr val="bg1"/>
                </a:solidFill>
              </a:rPr>
              <a:t> cu </a:t>
            </a:r>
            <a:r>
              <a:rPr lang="en-US" sz="1800" b="1" dirty="0" err="1">
                <a:solidFill>
                  <a:schemeClr val="bg1"/>
                </a:solidFill>
              </a:rPr>
              <a:t>dificultăți</a:t>
            </a:r>
            <a:r>
              <a:rPr lang="en-US" sz="1800" b="1" dirty="0">
                <a:solidFill>
                  <a:schemeClr val="bg1"/>
                </a:solidFill>
              </a:rPr>
              <a:t> de </a:t>
            </a:r>
            <a:r>
              <a:rPr lang="en-US" sz="1800" b="1" dirty="0" err="1">
                <a:solidFill>
                  <a:schemeClr val="bg1"/>
                </a:solidFill>
              </a:rPr>
              <a:t>învățare</a:t>
            </a:r>
            <a:r>
              <a:rPr lang="en-US" sz="1800" b="1" dirty="0">
                <a:solidFill>
                  <a:schemeClr val="bg1"/>
                </a:solidFill>
              </a:rPr>
              <a:t>. </a:t>
            </a:r>
          </a:p>
        </p:txBody>
      </p:sp>
      <p:grpSp>
        <p:nvGrpSpPr>
          <p:cNvPr id="1621" name="Google Shape;1621;p39"/>
          <p:cNvGrpSpPr/>
          <p:nvPr/>
        </p:nvGrpSpPr>
        <p:grpSpPr>
          <a:xfrm>
            <a:off x="199237" y="223783"/>
            <a:ext cx="1091681" cy="1251551"/>
            <a:chOff x="1214913" y="2773225"/>
            <a:chExt cx="569488" cy="840600"/>
          </a:xfrm>
        </p:grpSpPr>
        <p:sp>
          <p:nvSpPr>
            <p:cNvPr id="1622" name="Google Shape;1622;p39"/>
            <p:cNvSpPr/>
            <p:nvPr/>
          </p:nvSpPr>
          <p:spPr>
            <a:xfrm>
              <a:off x="1214925" y="2773225"/>
              <a:ext cx="284750" cy="284775"/>
            </a:xfrm>
            <a:custGeom>
              <a:avLst/>
              <a:gdLst/>
              <a:ahLst/>
              <a:cxnLst/>
              <a:rect l="l" t="t" r="r" b="b"/>
              <a:pathLst>
                <a:path w="11390" h="11391" extrusionOk="0">
                  <a:moveTo>
                    <a:pt x="11389" y="1"/>
                  </a:moveTo>
                  <a:cubicBezTo>
                    <a:pt x="5105" y="1"/>
                    <a:pt x="0" y="5088"/>
                    <a:pt x="0" y="11390"/>
                  </a:cubicBezTo>
                  <a:lnTo>
                    <a:pt x="1532" y="11390"/>
                  </a:lnTo>
                  <a:cubicBezTo>
                    <a:pt x="1549" y="5951"/>
                    <a:pt x="5950" y="1532"/>
                    <a:pt x="11389" y="1532"/>
                  </a:cubicBezTo>
                  <a:lnTo>
                    <a:pt x="11389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23" name="Google Shape;1623;p39"/>
            <p:cNvSpPr/>
            <p:nvPr/>
          </p:nvSpPr>
          <p:spPr>
            <a:xfrm>
              <a:off x="1499650" y="2773225"/>
              <a:ext cx="284750" cy="284775"/>
            </a:xfrm>
            <a:custGeom>
              <a:avLst/>
              <a:gdLst/>
              <a:ahLst/>
              <a:cxnLst/>
              <a:rect l="l" t="t" r="r" b="b"/>
              <a:pathLst>
                <a:path w="11390" h="11391" extrusionOk="0">
                  <a:moveTo>
                    <a:pt x="33" y="1"/>
                  </a:moveTo>
                  <a:cubicBezTo>
                    <a:pt x="22" y="1"/>
                    <a:pt x="11" y="1"/>
                    <a:pt x="0" y="1"/>
                  </a:cubicBezTo>
                  <a:lnTo>
                    <a:pt x="0" y="1532"/>
                  </a:lnTo>
                  <a:cubicBezTo>
                    <a:pt x="5440" y="1532"/>
                    <a:pt x="9841" y="5951"/>
                    <a:pt x="9858" y="11390"/>
                  </a:cubicBezTo>
                  <a:lnTo>
                    <a:pt x="11390" y="11390"/>
                  </a:lnTo>
                  <a:cubicBezTo>
                    <a:pt x="11390" y="5099"/>
                    <a:pt x="6302" y="1"/>
                    <a:pt x="33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24" name="Google Shape;1624;p39"/>
            <p:cNvSpPr/>
            <p:nvPr/>
          </p:nvSpPr>
          <p:spPr>
            <a:xfrm flipH="1">
              <a:off x="1214913" y="3057525"/>
              <a:ext cx="187925" cy="332725"/>
            </a:xfrm>
            <a:custGeom>
              <a:avLst/>
              <a:gdLst/>
              <a:ahLst/>
              <a:cxnLst/>
              <a:rect l="l" t="t" r="r" b="b"/>
              <a:pathLst>
                <a:path w="7517" h="13309" extrusionOk="0">
                  <a:moveTo>
                    <a:pt x="5985" y="1"/>
                  </a:moveTo>
                  <a:cubicBezTo>
                    <a:pt x="5985" y="1638"/>
                    <a:pt x="5580" y="3240"/>
                    <a:pt x="4806" y="4665"/>
                  </a:cubicBezTo>
                  <a:lnTo>
                    <a:pt x="4788" y="4718"/>
                  </a:lnTo>
                  <a:cubicBezTo>
                    <a:pt x="4489" y="5264"/>
                    <a:pt x="4119" y="5792"/>
                    <a:pt x="3714" y="6285"/>
                  </a:cubicBezTo>
                  <a:lnTo>
                    <a:pt x="3662" y="6355"/>
                  </a:lnTo>
                  <a:lnTo>
                    <a:pt x="3626" y="6426"/>
                  </a:lnTo>
                  <a:cubicBezTo>
                    <a:pt x="599" y="11003"/>
                    <a:pt x="106" y="12622"/>
                    <a:pt x="35" y="13009"/>
                  </a:cubicBezTo>
                  <a:lnTo>
                    <a:pt x="0" y="13168"/>
                  </a:lnTo>
                  <a:lnTo>
                    <a:pt x="0" y="13309"/>
                  </a:lnTo>
                  <a:lnTo>
                    <a:pt x="1549" y="13309"/>
                  </a:lnTo>
                  <a:cubicBezTo>
                    <a:pt x="1549" y="13309"/>
                    <a:pt x="1813" y="11953"/>
                    <a:pt x="4911" y="7271"/>
                  </a:cubicBezTo>
                  <a:cubicBezTo>
                    <a:pt x="5387" y="6690"/>
                    <a:pt x="5809" y="6074"/>
                    <a:pt x="6161" y="5405"/>
                  </a:cubicBezTo>
                  <a:cubicBezTo>
                    <a:pt x="6601" y="4595"/>
                    <a:pt x="6936" y="3732"/>
                    <a:pt x="7165" y="2835"/>
                  </a:cubicBezTo>
                  <a:cubicBezTo>
                    <a:pt x="7393" y="1919"/>
                    <a:pt x="7517" y="969"/>
                    <a:pt x="7517" y="18"/>
                  </a:cubicBezTo>
                  <a:lnTo>
                    <a:pt x="5985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25" name="Google Shape;1625;p39"/>
            <p:cNvSpPr/>
            <p:nvPr/>
          </p:nvSpPr>
          <p:spPr>
            <a:xfrm>
              <a:off x="1439800" y="3527525"/>
              <a:ext cx="119725" cy="86300"/>
            </a:xfrm>
            <a:custGeom>
              <a:avLst/>
              <a:gdLst/>
              <a:ahLst/>
              <a:cxnLst/>
              <a:rect l="l" t="t" r="r" b="b"/>
              <a:pathLst>
                <a:path w="4789" h="3452" extrusionOk="0">
                  <a:moveTo>
                    <a:pt x="352" y="1"/>
                  </a:moveTo>
                  <a:cubicBezTo>
                    <a:pt x="159" y="1"/>
                    <a:pt x="0" y="159"/>
                    <a:pt x="0" y="353"/>
                  </a:cubicBezTo>
                  <a:lnTo>
                    <a:pt x="0" y="1427"/>
                  </a:lnTo>
                  <a:cubicBezTo>
                    <a:pt x="0" y="2536"/>
                    <a:pt x="916" y="3451"/>
                    <a:pt x="2025" y="3451"/>
                  </a:cubicBezTo>
                  <a:lnTo>
                    <a:pt x="2764" y="3451"/>
                  </a:lnTo>
                  <a:cubicBezTo>
                    <a:pt x="3873" y="3451"/>
                    <a:pt x="4788" y="2536"/>
                    <a:pt x="4788" y="1427"/>
                  </a:cubicBezTo>
                  <a:lnTo>
                    <a:pt x="4788" y="353"/>
                  </a:lnTo>
                  <a:cubicBezTo>
                    <a:pt x="4788" y="159"/>
                    <a:pt x="4630" y="1"/>
                    <a:pt x="4436" y="1"/>
                  </a:cubicBezTo>
                  <a:close/>
                </a:path>
              </a:pathLst>
            </a:custGeom>
            <a:solidFill>
              <a:srgbClr val="54636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26" name="Google Shape;1626;p39"/>
            <p:cNvSpPr/>
            <p:nvPr/>
          </p:nvSpPr>
          <p:spPr>
            <a:xfrm>
              <a:off x="1596475" y="3057525"/>
              <a:ext cx="187925" cy="332725"/>
            </a:xfrm>
            <a:custGeom>
              <a:avLst/>
              <a:gdLst/>
              <a:ahLst/>
              <a:cxnLst/>
              <a:rect l="l" t="t" r="r" b="b"/>
              <a:pathLst>
                <a:path w="7517" h="13309" extrusionOk="0">
                  <a:moveTo>
                    <a:pt x="5985" y="1"/>
                  </a:moveTo>
                  <a:cubicBezTo>
                    <a:pt x="5985" y="1638"/>
                    <a:pt x="5580" y="3240"/>
                    <a:pt x="4806" y="4665"/>
                  </a:cubicBezTo>
                  <a:lnTo>
                    <a:pt x="4788" y="4718"/>
                  </a:lnTo>
                  <a:cubicBezTo>
                    <a:pt x="4489" y="5264"/>
                    <a:pt x="4119" y="5792"/>
                    <a:pt x="3714" y="6285"/>
                  </a:cubicBezTo>
                  <a:lnTo>
                    <a:pt x="3662" y="6355"/>
                  </a:lnTo>
                  <a:lnTo>
                    <a:pt x="3626" y="6426"/>
                  </a:lnTo>
                  <a:cubicBezTo>
                    <a:pt x="599" y="11003"/>
                    <a:pt x="106" y="12622"/>
                    <a:pt x="35" y="13009"/>
                  </a:cubicBezTo>
                  <a:lnTo>
                    <a:pt x="0" y="13168"/>
                  </a:lnTo>
                  <a:lnTo>
                    <a:pt x="0" y="13309"/>
                  </a:lnTo>
                  <a:lnTo>
                    <a:pt x="1549" y="13309"/>
                  </a:lnTo>
                  <a:cubicBezTo>
                    <a:pt x="1549" y="13309"/>
                    <a:pt x="1813" y="11953"/>
                    <a:pt x="4911" y="7271"/>
                  </a:cubicBezTo>
                  <a:cubicBezTo>
                    <a:pt x="5387" y="6690"/>
                    <a:pt x="5809" y="6074"/>
                    <a:pt x="6161" y="5405"/>
                  </a:cubicBezTo>
                  <a:cubicBezTo>
                    <a:pt x="6601" y="4595"/>
                    <a:pt x="6936" y="3732"/>
                    <a:pt x="7165" y="2835"/>
                  </a:cubicBezTo>
                  <a:cubicBezTo>
                    <a:pt x="7393" y="1919"/>
                    <a:pt x="7517" y="969"/>
                    <a:pt x="7517" y="18"/>
                  </a:cubicBezTo>
                  <a:lnTo>
                    <a:pt x="5985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27" name="Google Shape;1627;p39"/>
            <p:cNvSpPr/>
            <p:nvPr/>
          </p:nvSpPr>
          <p:spPr>
            <a:xfrm>
              <a:off x="1364550" y="3390675"/>
              <a:ext cx="270225" cy="194975"/>
            </a:xfrm>
            <a:custGeom>
              <a:avLst/>
              <a:gdLst/>
              <a:ahLst/>
              <a:cxnLst/>
              <a:rect l="l" t="t" r="r" b="b"/>
              <a:pathLst>
                <a:path w="10809" h="7799" extrusionOk="0">
                  <a:moveTo>
                    <a:pt x="0" y="0"/>
                  </a:moveTo>
                  <a:lnTo>
                    <a:pt x="0" y="3979"/>
                  </a:lnTo>
                  <a:cubicBezTo>
                    <a:pt x="0" y="6091"/>
                    <a:pt x="1708" y="7799"/>
                    <a:pt x="3820" y="7799"/>
                  </a:cubicBezTo>
                  <a:lnTo>
                    <a:pt x="6989" y="7799"/>
                  </a:lnTo>
                  <a:cubicBezTo>
                    <a:pt x="9101" y="7799"/>
                    <a:pt x="10809" y="6091"/>
                    <a:pt x="10809" y="3979"/>
                  </a:cubicBezTo>
                  <a:lnTo>
                    <a:pt x="10809" y="0"/>
                  </a:lnTo>
                  <a:close/>
                </a:path>
              </a:pathLst>
            </a:custGeom>
            <a:solidFill>
              <a:srgbClr val="22292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28" name="Google Shape;1628;p39"/>
            <p:cNvSpPr/>
            <p:nvPr/>
          </p:nvSpPr>
          <p:spPr>
            <a:xfrm>
              <a:off x="1364550" y="3420150"/>
              <a:ext cx="270225" cy="20725"/>
            </a:xfrm>
            <a:custGeom>
              <a:avLst/>
              <a:gdLst/>
              <a:ahLst/>
              <a:cxnLst/>
              <a:rect l="l" t="t" r="r" b="b"/>
              <a:pathLst>
                <a:path w="10809" h="829" extrusionOk="0">
                  <a:moveTo>
                    <a:pt x="0" y="1"/>
                  </a:moveTo>
                  <a:lnTo>
                    <a:pt x="0" y="828"/>
                  </a:lnTo>
                  <a:lnTo>
                    <a:pt x="10809" y="828"/>
                  </a:lnTo>
                  <a:lnTo>
                    <a:pt x="10809" y="1"/>
                  </a:lnTo>
                  <a:close/>
                </a:path>
              </a:pathLst>
            </a:custGeom>
            <a:solidFill>
              <a:srgbClr val="54636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29" name="Google Shape;1629;p39"/>
            <p:cNvSpPr/>
            <p:nvPr/>
          </p:nvSpPr>
          <p:spPr>
            <a:xfrm>
              <a:off x="1364550" y="3469450"/>
              <a:ext cx="270225" cy="20700"/>
            </a:xfrm>
            <a:custGeom>
              <a:avLst/>
              <a:gdLst/>
              <a:ahLst/>
              <a:cxnLst/>
              <a:rect l="l" t="t" r="r" b="b"/>
              <a:pathLst>
                <a:path w="10809" h="828" extrusionOk="0">
                  <a:moveTo>
                    <a:pt x="0" y="0"/>
                  </a:moveTo>
                  <a:lnTo>
                    <a:pt x="0" y="828"/>
                  </a:lnTo>
                  <a:lnTo>
                    <a:pt x="10809" y="828"/>
                  </a:lnTo>
                  <a:lnTo>
                    <a:pt x="10809" y="0"/>
                  </a:lnTo>
                  <a:close/>
                </a:path>
              </a:pathLst>
            </a:custGeom>
            <a:solidFill>
              <a:srgbClr val="54636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1630" name="Google Shape;1630;p39"/>
            <p:cNvGrpSpPr/>
            <p:nvPr/>
          </p:nvGrpSpPr>
          <p:grpSpPr>
            <a:xfrm>
              <a:off x="1364100" y="3175950"/>
              <a:ext cx="271125" cy="214750"/>
              <a:chOff x="1364100" y="3175950"/>
              <a:chExt cx="271125" cy="214750"/>
            </a:xfrm>
          </p:grpSpPr>
          <p:sp>
            <p:nvSpPr>
              <p:cNvPr id="1631" name="Google Shape;1631;p39"/>
              <p:cNvSpPr/>
              <p:nvPr/>
            </p:nvSpPr>
            <p:spPr>
              <a:xfrm>
                <a:off x="1364100" y="3175950"/>
                <a:ext cx="135575" cy="214750"/>
              </a:xfrm>
              <a:custGeom>
                <a:avLst/>
                <a:gdLst/>
                <a:ahLst/>
                <a:cxnLst/>
                <a:rect l="l" t="t" r="r" b="b"/>
                <a:pathLst>
                  <a:path w="5423" h="8590" extrusionOk="0">
                    <a:moveTo>
                      <a:pt x="714" y="224"/>
                    </a:moveTo>
                    <a:cubicBezTo>
                      <a:pt x="734" y="224"/>
                      <a:pt x="755" y="225"/>
                      <a:pt x="775" y="228"/>
                    </a:cubicBezTo>
                    <a:cubicBezTo>
                      <a:pt x="1039" y="228"/>
                      <a:pt x="1286" y="280"/>
                      <a:pt x="1532" y="386"/>
                    </a:cubicBezTo>
                    <a:cubicBezTo>
                      <a:pt x="2183" y="633"/>
                      <a:pt x="2659" y="1337"/>
                      <a:pt x="3011" y="2234"/>
                    </a:cubicBezTo>
                    <a:cubicBezTo>
                      <a:pt x="1391" y="1900"/>
                      <a:pt x="529" y="1249"/>
                      <a:pt x="317" y="756"/>
                    </a:cubicBezTo>
                    <a:cubicBezTo>
                      <a:pt x="247" y="633"/>
                      <a:pt x="247" y="474"/>
                      <a:pt x="335" y="351"/>
                    </a:cubicBezTo>
                    <a:cubicBezTo>
                      <a:pt x="442" y="274"/>
                      <a:pt x="576" y="224"/>
                      <a:pt x="714" y="224"/>
                    </a:cubicBezTo>
                    <a:close/>
                    <a:moveTo>
                      <a:pt x="787" y="0"/>
                    </a:moveTo>
                    <a:cubicBezTo>
                      <a:pt x="526" y="0"/>
                      <a:pt x="324" y="71"/>
                      <a:pt x="194" y="210"/>
                    </a:cubicBezTo>
                    <a:cubicBezTo>
                      <a:pt x="36" y="386"/>
                      <a:pt x="1" y="633"/>
                      <a:pt x="124" y="844"/>
                    </a:cubicBezTo>
                    <a:cubicBezTo>
                      <a:pt x="388" y="1477"/>
                      <a:pt x="1409" y="2146"/>
                      <a:pt x="3116" y="2463"/>
                    </a:cubicBezTo>
                    <a:cubicBezTo>
                      <a:pt x="3997" y="4910"/>
                      <a:pt x="4049" y="8536"/>
                      <a:pt x="4049" y="8589"/>
                    </a:cubicBezTo>
                    <a:lnTo>
                      <a:pt x="4278" y="8589"/>
                    </a:lnTo>
                    <a:cubicBezTo>
                      <a:pt x="4261" y="8378"/>
                      <a:pt x="4208" y="4963"/>
                      <a:pt x="3363" y="2516"/>
                    </a:cubicBezTo>
                    <a:lnTo>
                      <a:pt x="3363" y="2516"/>
                    </a:lnTo>
                    <a:cubicBezTo>
                      <a:pt x="4049" y="2622"/>
                      <a:pt x="4736" y="2675"/>
                      <a:pt x="5422" y="2675"/>
                    </a:cubicBezTo>
                    <a:lnTo>
                      <a:pt x="5422" y="2446"/>
                    </a:lnTo>
                    <a:cubicBezTo>
                      <a:pt x="5349" y="2447"/>
                      <a:pt x="5275" y="2448"/>
                      <a:pt x="5201" y="2448"/>
                    </a:cubicBezTo>
                    <a:cubicBezTo>
                      <a:pt x="4553" y="2448"/>
                      <a:pt x="3907" y="2380"/>
                      <a:pt x="3275" y="2270"/>
                    </a:cubicBezTo>
                    <a:cubicBezTo>
                      <a:pt x="2888" y="1266"/>
                      <a:pt x="2359" y="456"/>
                      <a:pt x="1620" y="175"/>
                    </a:cubicBezTo>
                    <a:cubicBezTo>
                      <a:pt x="1303" y="58"/>
                      <a:pt x="1021" y="0"/>
                      <a:pt x="787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32" name="Google Shape;1632;p39"/>
              <p:cNvSpPr/>
              <p:nvPr/>
            </p:nvSpPr>
            <p:spPr>
              <a:xfrm>
                <a:off x="1499650" y="3175950"/>
                <a:ext cx="135575" cy="214750"/>
              </a:xfrm>
              <a:custGeom>
                <a:avLst/>
                <a:gdLst/>
                <a:ahLst/>
                <a:cxnLst/>
                <a:rect l="l" t="t" r="r" b="b"/>
                <a:pathLst>
                  <a:path w="5423" h="8590" extrusionOk="0">
                    <a:moveTo>
                      <a:pt x="4708" y="224"/>
                    </a:moveTo>
                    <a:cubicBezTo>
                      <a:pt x="4842" y="224"/>
                      <a:pt x="4963" y="274"/>
                      <a:pt x="5070" y="351"/>
                    </a:cubicBezTo>
                    <a:cubicBezTo>
                      <a:pt x="5158" y="474"/>
                      <a:pt x="5176" y="633"/>
                      <a:pt x="5105" y="756"/>
                    </a:cubicBezTo>
                    <a:cubicBezTo>
                      <a:pt x="4894" y="1249"/>
                      <a:pt x="4032" y="1900"/>
                      <a:pt x="2394" y="2234"/>
                    </a:cubicBezTo>
                    <a:cubicBezTo>
                      <a:pt x="2764" y="1337"/>
                      <a:pt x="3222" y="633"/>
                      <a:pt x="3891" y="386"/>
                    </a:cubicBezTo>
                    <a:cubicBezTo>
                      <a:pt x="4120" y="280"/>
                      <a:pt x="4384" y="228"/>
                      <a:pt x="4648" y="228"/>
                    </a:cubicBezTo>
                    <a:cubicBezTo>
                      <a:pt x="4668" y="225"/>
                      <a:pt x="4688" y="224"/>
                      <a:pt x="4708" y="224"/>
                    </a:cubicBezTo>
                    <a:close/>
                    <a:moveTo>
                      <a:pt x="4639" y="0"/>
                    </a:moveTo>
                    <a:cubicBezTo>
                      <a:pt x="4406" y="0"/>
                      <a:pt x="4129" y="58"/>
                      <a:pt x="3820" y="175"/>
                    </a:cubicBezTo>
                    <a:cubicBezTo>
                      <a:pt x="3063" y="456"/>
                      <a:pt x="2535" y="1266"/>
                      <a:pt x="2148" y="2287"/>
                    </a:cubicBezTo>
                    <a:cubicBezTo>
                      <a:pt x="1517" y="2382"/>
                      <a:pt x="871" y="2448"/>
                      <a:pt x="224" y="2448"/>
                    </a:cubicBezTo>
                    <a:cubicBezTo>
                      <a:pt x="149" y="2448"/>
                      <a:pt x="75" y="2447"/>
                      <a:pt x="0" y="2446"/>
                    </a:cubicBezTo>
                    <a:lnTo>
                      <a:pt x="0" y="2675"/>
                    </a:lnTo>
                    <a:cubicBezTo>
                      <a:pt x="687" y="2675"/>
                      <a:pt x="1373" y="2622"/>
                      <a:pt x="2060" y="2516"/>
                    </a:cubicBezTo>
                    <a:lnTo>
                      <a:pt x="2060" y="2516"/>
                    </a:lnTo>
                    <a:cubicBezTo>
                      <a:pt x="1215" y="4963"/>
                      <a:pt x="1162" y="8378"/>
                      <a:pt x="1162" y="8589"/>
                    </a:cubicBezTo>
                    <a:lnTo>
                      <a:pt x="1373" y="8589"/>
                    </a:lnTo>
                    <a:cubicBezTo>
                      <a:pt x="1373" y="8536"/>
                      <a:pt x="1444" y="4910"/>
                      <a:pt x="2306" y="2481"/>
                    </a:cubicBezTo>
                    <a:cubicBezTo>
                      <a:pt x="4014" y="2146"/>
                      <a:pt x="5035" y="1477"/>
                      <a:pt x="5299" y="844"/>
                    </a:cubicBezTo>
                    <a:cubicBezTo>
                      <a:pt x="5422" y="650"/>
                      <a:pt x="5387" y="386"/>
                      <a:pt x="5229" y="210"/>
                    </a:cubicBezTo>
                    <a:cubicBezTo>
                      <a:pt x="5099" y="71"/>
                      <a:pt x="4896" y="0"/>
                      <a:pt x="4639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sp>
        <p:nvSpPr>
          <p:cNvPr id="29" name="Google Shape;1617;p39">
            <a:extLst>
              <a:ext uri="{FF2B5EF4-FFF2-40B4-BE49-F238E27FC236}">
                <a16:creationId xmlns:a16="http://schemas.microsoft.com/office/drawing/2014/main" id="{1F0FB6EE-B21D-4DEC-905C-7A5292C8FA34}"/>
              </a:ext>
            </a:extLst>
          </p:cNvPr>
          <p:cNvSpPr txBox="1"/>
          <p:nvPr/>
        </p:nvSpPr>
        <p:spPr>
          <a:xfrm>
            <a:off x="849872" y="2820986"/>
            <a:ext cx="7847219" cy="172673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r>
              <a:rPr lang="en-US" sz="1800" b="1" dirty="0">
                <a:solidFill>
                  <a:schemeClr val="bg1"/>
                </a:solidFill>
              </a:rPr>
              <a:t>*2) </a:t>
            </a:r>
            <a:r>
              <a:rPr lang="en-US" sz="1800" b="1" dirty="0" err="1">
                <a:solidFill>
                  <a:schemeClr val="bg1"/>
                </a:solidFill>
              </a:rPr>
              <a:t>Interviul</a:t>
            </a:r>
            <a:r>
              <a:rPr lang="en-US" sz="1800" b="1" dirty="0">
                <a:solidFill>
                  <a:schemeClr val="bg1"/>
                </a:solidFill>
              </a:rPr>
              <a:t> cu </a:t>
            </a:r>
            <a:r>
              <a:rPr lang="en-US" sz="1800" b="1" dirty="0" err="1">
                <a:solidFill>
                  <a:schemeClr val="bg1"/>
                </a:solidFill>
              </a:rPr>
              <a:t>familia</a:t>
            </a:r>
            <a:r>
              <a:rPr lang="en-US" sz="1800" b="1" dirty="0">
                <a:solidFill>
                  <a:schemeClr val="bg1"/>
                </a:solidFill>
              </a:rPr>
              <a:t> </a:t>
            </a:r>
            <a:r>
              <a:rPr lang="en-US" sz="1800" b="1" dirty="0" err="1">
                <a:solidFill>
                  <a:schemeClr val="bg1"/>
                </a:solidFill>
              </a:rPr>
              <a:t>și</a:t>
            </a:r>
            <a:r>
              <a:rPr lang="en-US" sz="1800" b="1" dirty="0">
                <a:solidFill>
                  <a:schemeClr val="bg1"/>
                </a:solidFill>
              </a:rPr>
              <a:t> </a:t>
            </a:r>
            <a:r>
              <a:rPr lang="en-US" sz="1800" b="1" dirty="0" err="1">
                <a:solidFill>
                  <a:schemeClr val="bg1"/>
                </a:solidFill>
              </a:rPr>
              <a:t>întocmirea</a:t>
            </a:r>
            <a:r>
              <a:rPr lang="en-US" sz="1800" b="1" dirty="0">
                <a:solidFill>
                  <a:schemeClr val="bg1"/>
                </a:solidFill>
              </a:rPr>
              <a:t> </a:t>
            </a:r>
            <a:r>
              <a:rPr lang="en-US" sz="1800" b="1" dirty="0" err="1">
                <a:solidFill>
                  <a:schemeClr val="bg1"/>
                </a:solidFill>
              </a:rPr>
              <a:t>istoricului</a:t>
            </a:r>
            <a:r>
              <a:rPr lang="en-US" sz="1800" b="1" dirty="0">
                <a:solidFill>
                  <a:schemeClr val="bg1"/>
                </a:solidFill>
              </a:rPr>
              <a:t>: </a:t>
            </a:r>
            <a:r>
              <a:rPr lang="en-US" sz="1800" b="1" dirty="0" err="1">
                <a:solidFill>
                  <a:schemeClr val="bg1"/>
                </a:solidFill>
              </a:rPr>
              <a:t>Discuțiile</a:t>
            </a:r>
            <a:r>
              <a:rPr lang="en-US" sz="1800" b="1" dirty="0">
                <a:solidFill>
                  <a:schemeClr val="bg1"/>
                </a:solidFill>
              </a:rPr>
              <a:t> cu </a:t>
            </a:r>
            <a:r>
              <a:rPr lang="en-US" sz="1800" b="1" dirty="0" err="1">
                <a:solidFill>
                  <a:schemeClr val="bg1"/>
                </a:solidFill>
              </a:rPr>
              <a:t>familia</a:t>
            </a:r>
            <a:r>
              <a:rPr lang="en-US" sz="1800" b="1" dirty="0">
                <a:solidFill>
                  <a:schemeClr val="bg1"/>
                </a:solidFill>
              </a:rPr>
              <a:t> </a:t>
            </a:r>
            <a:r>
              <a:rPr lang="en-US" sz="1800" b="1" dirty="0" err="1">
                <a:solidFill>
                  <a:schemeClr val="bg1"/>
                </a:solidFill>
              </a:rPr>
              <a:t>despre</a:t>
            </a:r>
            <a:r>
              <a:rPr lang="en-US" sz="1800" b="1" dirty="0">
                <a:solidFill>
                  <a:schemeClr val="bg1"/>
                </a:solidFill>
              </a:rPr>
              <a:t> </a:t>
            </a:r>
            <a:r>
              <a:rPr lang="en-US" sz="1800" b="1" dirty="0" err="1">
                <a:solidFill>
                  <a:schemeClr val="bg1"/>
                </a:solidFill>
              </a:rPr>
              <a:t>istoricul</a:t>
            </a:r>
            <a:r>
              <a:rPr lang="en-US" sz="1800" b="1" dirty="0">
                <a:solidFill>
                  <a:schemeClr val="bg1"/>
                </a:solidFill>
              </a:rPr>
              <a:t> de </a:t>
            </a:r>
            <a:r>
              <a:rPr lang="en-US" sz="1800" b="1" dirty="0" err="1">
                <a:solidFill>
                  <a:schemeClr val="bg1"/>
                </a:solidFill>
              </a:rPr>
              <a:t>învățare</a:t>
            </a:r>
            <a:r>
              <a:rPr lang="en-US" sz="1800" b="1" dirty="0">
                <a:solidFill>
                  <a:schemeClr val="bg1"/>
                </a:solidFill>
              </a:rPr>
              <a:t> al </a:t>
            </a:r>
            <a:r>
              <a:rPr lang="en-US" sz="1800" b="1" dirty="0" err="1">
                <a:solidFill>
                  <a:schemeClr val="bg1"/>
                </a:solidFill>
              </a:rPr>
              <a:t>copilului</a:t>
            </a:r>
            <a:r>
              <a:rPr lang="en-US" sz="1800" b="1" dirty="0">
                <a:solidFill>
                  <a:schemeClr val="bg1"/>
                </a:solidFill>
              </a:rPr>
              <a:t>, </a:t>
            </a:r>
            <a:r>
              <a:rPr lang="en-US" sz="1800" b="1" dirty="0" err="1">
                <a:solidFill>
                  <a:schemeClr val="bg1"/>
                </a:solidFill>
              </a:rPr>
              <a:t>dacă</a:t>
            </a:r>
            <a:r>
              <a:rPr lang="en-US" sz="1800" b="1" dirty="0">
                <a:solidFill>
                  <a:schemeClr val="bg1"/>
                </a:solidFill>
              </a:rPr>
              <a:t> </a:t>
            </a:r>
            <a:r>
              <a:rPr lang="en-US" sz="1800" b="1" dirty="0" err="1">
                <a:solidFill>
                  <a:schemeClr val="bg1"/>
                </a:solidFill>
              </a:rPr>
              <a:t>există</a:t>
            </a:r>
            <a:r>
              <a:rPr lang="en-US" sz="1800" b="1" dirty="0">
                <a:solidFill>
                  <a:schemeClr val="bg1"/>
                </a:solidFill>
              </a:rPr>
              <a:t> </a:t>
            </a:r>
            <a:r>
              <a:rPr lang="en-US" sz="1800" b="1" dirty="0" err="1">
                <a:solidFill>
                  <a:schemeClr val="bg1"/>
                </a:solidFill>
              </a:rPr>
              <a:t>dificultăți</a:t>
            </a:r>
            <a:r>
              <a:rPr lang="en-US" sz="1800" b="1" dirty="0">
                <a:solidFill>
                  <a:schemeClr val="bg1"/>
                </a:solidFill>
              </a:rPr>
              <a:t> de </a:t>
            </a:r>
            <a:r>
              <a:rPr lang="en-US" sz="1800" b="1" dirty="0" err="1">
                <a:solidFill>
                  <a:schemeClr val="bg1"/>
                </a:solidFill>
              </a:rPr>
              <a:t>învățare</a:t>
            </a:r>
            <a:r>
              <a:rPr lang="en-US" sz="1800" b="1" dirty="0">
                <a:solidFill>
                  <a:schemeClr val="bg1"/>
                </a:solidFill>
              </a:rPr>
              <a:t> </a:t>
            </a:r>
            <a:r>
              <a:rPr lang="en-US" sz="1800" b="1" dirty="0" err="1">
                <a:solidFill>
                  <a:schemeClr val="bg1"/>
                </a:solidFill>
              </a:rPr>
              <a:t>similare</a:t>
            </a:r>
            <a:r>
              <a:rPr lang="en-US" sz="1800" b="1" dirty="0">
                <a:solidFill>
                  <a:schemeClr val="bg1"/>
                </a:solidFill>
              </a:rPr>
              <a:t> </a:t>
            </a:r>
            <a:r>
              <a:rPr lang="en-US" sz="1800" b="1" dirty="0" err="1">
                <a:solidFill>
                  <a:schemeClr val="bg1"/>
                </a:solidFill>
              </a:rPr>
              <a:t>în</a:t>
            </a:r>
            <a:r>
              <a:rPr lang="en-US" sz="1800" b="1" dirty="0">
                <a:solidFill>
                  <a:schemeClr val="bg1"/>
                </a:solidFill>
              </a:rPr>
              <a:t> </a:t>
            </a:r>
            <a:r>
              <a:rPr lang="en-US" sz="1800" b="1" dirty="0" err="1">
                <a:solidFill>
                  <a:schemeClr val="bg1"/>
                </a:solidFill>
              </a:rPr>
              <a:t>cadrul</a:t>
            </a:r>
            <a:r>
              <a:rPr lang="en-US" sz="1800" b="1" dirty="0">
                <a:solidFill>
                  <a:schemeClr val="bg1"/>
                </a:solidFill>
              </a:rPr>
              <a:t> </a:t>
            </a:r>
            <a:r>
              <a:rPr lang="en-US" sz="1800" b="1" dirty="0" err="1">
                <a:solidFill>
                  <a:schemeClr val="bg1"/>
                </a:solidFill>
              </a:rPr>
              <a:t>familiei</a:t>
            </a:r>
            <a:r>
              <a:rPr lang="en-US" sz="1800" b="1" dirty="0">
                <a:solidFill>
                  <a:schemeClr val="bg1"/>
                </a:solidFill>
              </a:rPr>
              <a:t> </a:t>
            </a:r>
            <a:r>
              <a:rPr lang="en-US" sz="1800" b="1" dirty="0" err="1">
                <a:solidFill>
                  <a:schemeClr val="bg1"/>
                </a:solidFill>
              </a:rPr>
              <a:t>și</a:t>
            </a:r>
            <a:r>
              <a:rPr lang="en-US" sz="1800" b="1" dirty="0">
                <a:solidFill>
                  <a:schemeClr val="bg1"/>
                </a:solidFill>
              </a:rPr>
              <a:t> </a:t>
            </a:r>
            <a:r>
              <a:rPr lang="en-US" sz="1800" b="1" dirty="0" err="1">
                <a:solidFill>
                  <a:schemeClr val="bg1"/>
                </a:solidFill>
              </a:rPr>
              <a:t>procesul</a:t>
            </a:r>
            <a:r>
              <a:rPr lang="en-US" sz="1800" b="1" dirty="0">
                <a:solidFill>
                  <a:schemeClr val="bg1"/>
                </a:solidFill>
              </a:rPr>
              <a:t> de </a:t>
            </a:r>
            <a:r>
              <a:rPr lang="en-US" sz="1800" b="1" dirty="0" err="1">
                <a:solidFill>
                  <a:schemeClr val="bg1"/>
                </a:solidFill>
              </a:rPr>
              <a:t>dezvoltare</a:t>
            </a:r>
            <a:r>
              <a:rPr lang="en-US" sz="1800" b="1" dirty="0">
                <a:solidFill>
                  <a:schemeClr val="bg1"/>
                </a:solidFill>
              </a:rPr>
              <a:t> al </a:t>
            </a:r>
            <a:r>
              <a:rPr lang="en-US" sz="1800" b="1" dirty="0" err="1">
                <a:solidFill>
                  <a:schemeClr val="bg1"/>
                </a:solidFill>
              </a:rPr>
              <a:t>copilului</a:t>
            </a:r>
            <a:r>
              <a:rPr lang="en-US" sz="1800" b="1" dirty="0">
                <a:solidFill>
                  <a:schemeClr val="bg1"/>
                </a:solidFill>
              </a:rPr>
              <a:t> sunt, de </a:t>
            </a:r>
            <a:r>
              <a:rPr lang="en-US" sz="1800" b="1" dirty="0" err="1">
                <a:solidFill>
                  <a:schemeClr val="bg1"/>
                </a:solidFill>
              </a:rPr>
              <a:t>asemenea</a:t>
            </a:r>
            <a:r>
              <a:rPr lang="en-US" sz="1800" b="1" dirty="0">
                <a:solidFill>
                  <a:schemeClr val="bg1"/>
                </a:solidFill>
              </a:rPr>
              <a:t>, </a:t>
            </a:r>
            <a:r>
              <a:rPr lang="en-US" sz="1800" b="1" dirty="0" err="1">
                <a:solidFill>
                  <a:schemeClr val="bg1"/>
                </a:solidFill>
              </a:rPr>
              <a:t>importante</a:t>
            </a:r>
            <a:r>
              <a:rPr lang="en-US" sz="1800" b="1" dirty="0">
                <a:solidFill>
                  <a:schemeClr val="bg1"/>
                </a:solidFill>
              </a:rPr>
              <a:t>. </a:t>
            </a:r>
          </a:p>
        </p:txBody>
      </p:sp>
      <p:grpSp>
        <p:nvGrpSpPr>
          <p:cNvPr id="30" name="Google Shape;1597;p39">
            <a:extLst>
              <a:ext uri="{FF2B5EF4-FFF2-40B4-BE49-F238E27FC236}">
                <a16:creationId xmlns:a16="http://schemas.microsoft.com/office/drawing/2014/main" id="{8348479B-88F5-4087-9CDF-804E4C9C19B6}"/>
              </a:ext>
            </a:extLst>
          </p:cNvPr>
          <p:cNvGrpSpPr/>
          <p:nvPr/>
        </p:nvGrpSpPr>
        <p:grpSpPr>
          <a:xfrm>
            <a:off x="497526" y="1505275"/>
            <a:ext cx="580785" cy="668399"/>
            <a:chOff x="799475" y="3777675"/>
            <a:chExt cx="112700" cy="171350"/>
          </a:xfrm>
        </p:grpSpPr>
        <p:sp>
          <p:nvSpPr>
            <p:cNvPr id="31" name="Google Shape;1598;p39">
              <a:extLst>
                <a:ext uri="{FF2B5EF4-FFF2-40B4-BE49-F238E27FC236}">
                  <a16:creationId xmlns:a16="http://schemas.microsoft.com/office/drawing/2014/main" id="{CFEF4671-48D6-42ED-BFE5-10E6B7B21103}"/>
                </a:ext>
              </a:extLst>
            </p:cNvPr>
            <p:cNvSpPr/>
            <p:nvPr/>
          </p:nvSpPr>
          <p:spPr>
            <a:xfrm>
              <a:off x="832050" y="3868150"/>
              <a:ext cx="46675" cy="80875"/>
            </a:xfrm>
            <a:custGeom>
              <a:avLst/>
              <a:gdLst/>
              <a:ahLst/>
              <a:cxnLst/>
              <a:rect l="l" t="t" r="r" b="b"/>
              <a:pathLst>
                <a:path w="1867" h="3235" extrusionOk="0">
                  <a:moveTo>
                    <a:pt x="1866" y="1"/>
                  </a:moveTo>
                  <a:lnTo>
                    <a:pt x="933" y="230"/>
                  </a:lnTo>
                  <a:lnTo>
                    <a:pt x="0" y="441"/>
                  </a:lnTo>
                  <a:lnTo>
                    <a:pt x="1373" y="3064"/>
                  </a:lnTo>
                  <a:cubicBezTo>
                    <a:pt x="1403" y="3182"/>
                    <a:pt x="1494" y="3235"/>
                    <a:pt x="1585" y="3235"/>
                  </a:cubicBezTo>
                  <a:cubicBezTo>
                    <a:pt x="1711" y="3235"/>
                    <a:pt x="1837" y="3132"/>
                    <a:pt x="1796" y="2958"/>
                  </a:cubicBezTo>
                  <a:lnTo>
                    <a:pt x="1866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" name="Google Shape;1599;p39">
              <a:extLst>
                <a:ext uri="{FF2B5EF4-FFF2-40B4-BE49-F238E27FC236}">
                  <a16:creationId xmlns:a16="http://schemas.microsoft.com/office/drawing/2014/main" id="{6D57F0D1-CBE2-40E6-9937-8350291D40C4}"/>
                </a:ext>
              </a:extLst>
            </p:cNvPr>
            <p:cNvSpPr/>
            <p:nvPr/>
          </p:nvSpPr>
          <p:spPr>
            <a:xfrm>
              <a:off x="800800" y="3848875"/>
              <a:ext cx="111375" cy="60150"/>
            </a:xfrm>
            <a:custGeom>
              <a:avLst/>
              <a:gdLst/>
              <a:ahLst/>
              <a:cxnLst/>
              <a:rect l="l" t="t" r="r" b="b"/>
              <a:pathLst>
                <a:path w="4455" h="2406" extrusionOk="0">
                  <a:moveTo>
                    <a:pt x="2844" y="1"/>
                  </a:moveTo>
                  <a:cubicBezTo>
                    <a:pt x="2571" y="1"/>
                    <a:pt x="2276" y="34"/>
                    <a:pt x="1972" y="103"/>
                  </a:cubicBezTo>
                  <a:cubicBezTo>
                    <a:pt x="828" y="367"/>
                    <a:pt x="1" y="1071"/>
                    <a:pt x="141" y="1687"/>
                  </a:cubicBezTo>
                  <a:cubicBezTo>
                    <a:pt x="245" y="2142"/>
                    <a:pt x="849" y="2405"/>
                    <a:pt x="1618" y="2405"/>
                  </a:cubicBezTo>
                  <a:cubicBezTo>
                    <a:pt x="1890" y="2405"/>
                    <a:pt x="2184" y="2372"/>
                    <a:pt x="2483" y="2303"/>
                  </a:cubicBezTo>
                  <a:cubicBezTo>
                    <a:pt x="3644" y="2039"/>
                    <a:pt x="4454" y="1335"/>
                    <a:pt x="4313" y="719"/>
                  </a:cubicBezTo>
                  <a:cubicBezTo>
                    <a:pt x="4209" y="264"/>
                    <a:pt x="3616" y="1"/>
                    <a:pt x="2844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" name="Google Shape;1600;p39">
              <a:extLst>
                <a:ext uri="{FF2B5EF4-FFF2-40B4-BE49-F238E27FC236}">
                  <a16:creationId xmlns:a16="http://schemas.microsoft.com/office/drawing/2014/main" id="{4EA03388-9100-48CE-94DC-F769841C7E58}"/>
                </a:ext>
              </a:extLst>
            </p:cNvPr>
            <p:cNvSpPr/>
            <p:nvPr/>
          </p:nvSpPr>
          <p:spPr>
            <a:xfrm>
              <a:off x="818400" y="3789775"/>
              <a:ext cx="72200" cy="95725"/>
            </a:xfrm>
            <a:custGeom>
              <a:avLst/>
              <a:gdLst/>
              <a:ahLst/>
              <a:cxnLst/>
              <a:rect l="l" t="t" r="r" b="b"/>
              <a:pathLst>
                <a:path w="2888" h="3829" extrusionOk="0">
                  <a:moveTo>
                    <a:pt x="838" y="0"/>
                  </a:moveTo>
                  <a:cubicBezTo>
                    <a:pt x="528" y="0"/>
                    <a:pt x="175" y="139"/>
                    <a:pt x="1" y="689"/>
                  </a:cubicBezTo>
                  <a:lnTo>
                    <a:pt x="89" y="3506"/>
                  </a:lnTo>
                  <a:cubicBezTo>
                    <a:pt x="89" y="3506"/>
                    <a:pt x="562" y="3829"/>
                    <a:pt x="1197" y="3829"/>
                  </a:cubicBezTo>
                  <a:cubicBezTo>
                    <a:pt x="1710" y="3829"/>
                    <a:pt x="2329" y="3617"/>
                    <a:pt x="2888" y="2854"/>
                  </a:cubicBezTo>
                  <a:lnTo>
                    <a:pt x="1427" y="143"/>
                  </a:lnTo>
                  <a:cubicBezTo>
                    <a:pt x="1427" y="143"/>
                    <a:pt x="1154" y="0"/>
                    <a:pt x="838" y="0"/>
                  </a:cubicBezTo>
                  <a:close/>
                </a:path>
              </a:pathLst>
            </a:custGeom>
            <a:solidFill>
              <a:srgbClr val="68B7B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" name="Google Shape;1601;p39">
              <a:extLst>
                <a:ext uri="{FF2B5EF4-FFF2-40B4-BE49-F238E27FC236}">
                  <a16:creationId xmlns:a16="http://schemas.microsoft.com/office/drawing/2014/main" id="{5191354D-2EBA-4FC4-9AF7-2B6365F7013A}"/>
                </a:ext>
              </a:extLst>
            </p:cNvPr>
            <p:cNvSpPr/>
            <p:nvPr/>
          </p:nvSpPr>
          <p:spPr>
            <a:xfrm>
              <a:off x="799475" y="3777675"/>
              <a:ext cx="78375" cy="48975"/>
            </a:xfrm>
            <a:custGeom>
              <a:avLst/>
              <a:gdLst/>
              <a:ahLst/>
              <a:cxnLst/>
              <a:rect l="l" t="t" r="r" b="b"/>
              <a:pathLst>
                <a:path w="3135" h="1959" extrusionOk="0">
                  <a:moveTo>
                    <a:pt x="1874" y="0"/>
                  </a:moveTo>
                  <a:cubicBezTo>
                    <a:pt x="1708" y="0"/>
                    <a:pt x="1533" y="21"/>
                    <a:pt x="1356" y="64"/>
                  </a:cubicBezTo>
                  <a:cubicBezTo>
                    <a:pt x="564" y="240"/>
                    <a:pt x="1" y="803"/>
                    <a:pt x="124" y="1314"/>
                  </a:cubicBezTo>
                  <a:cubicBezTo>
                    <a:pt x="220" y="1710"/>
                    <a:pt x="687" y="1958"/>
                    <a:pt x="1263" y="1958"/>
                  </a:cubicBezTo>
                  <a:cubicBezTo>
                    <a:pt x="1428" y="1958"/>
                    <a:pt x="1602" y="1938"/>
                    <a:pt x="1779" y="1895"/>
                  </a:cubicBezTo>
                  <a:cubicBezTo>
                    <a:pt x="2571" y="1719"/>
                    <a:pt x="3134" y="1155"/>
                    <a:pt x="3011" y="645"/>
                  </a:cubicBezTo>
                  <a:cubicBezTo>
                    <a:pt x="2929" y="248"/>
                    <a:pt x="2454" y="0"/>
                    <a:pt x="1874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  <p:extLst>
      <p:ext uri="{BB962C8B-B14F-4D97-AF65-F5344CB8AC3E}">
        <p14:creationId xmlns:p14="http://schemas.microsoft.com/office/powerpoint/2010/main" val="40213736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90" name="Google Shape;1590;p39"/>
          <p:cNvGrpSpPr/>
          <p:nvPr/>
        </p:nvGrpSpPr>
        <p:grpSpPr>
          <a:xfrm>
            <a:off x="630335" y="2712484"/>
            <a:ext cx="580785" cy="722635"/>
            <a:chOff x="799475" y="3777675"/>
            <a:chExt cx="112700" cy="171350"/>
          </a:xfrm>
        </p:grpSpPr>
        <p:sp>
          <p:nvSpPr>
            <p:cNvPr id="1591" name="Google Shape;1591;p39"/>
            <p:cNvSpPr/>
            <p:nvPr/>
          </p:nvSpPr>
          <p:spPr>
            <a:xfrm>
              <a:off x="832050" y="3868150"/>
              <a:ext cx="46675" cy="80875"/>
            </a:xfrm>
            <a:custGeom>
              <a:avLst/>
              <a:gdLst/>
              <a:ahLst/>
              <a:cxnLst/>
              <a:rect l="l" t="t" r="r" b="b"/>
              <a:pathLst>
                <a:path w="1867" h="3235" extrusionOk="0">
                  <a:moveTo>
                    <a:pt x="1866" y="1"/>
                  </a:moveTo>
                  <a:lnTo>
                    <a:pt x="933" y="230"/>
                  </a:lnTo>
                  <a:lnTo>
                    <a:pt x="0" y="441"/>
                  </a:lnTo>
                  <a:lnTo>
                    <a:pt x="1373" y="3064"/>
                  </a:lnTo>
                  <a:cubicBezTo>
                    <a:pt x="1403" y="3182"/>
                    <a:pt x="1494" y="3235"/>
                    <a:pt x="1585" y="3235"/>
                  </a:cubicBezTo>
                  <a:cubicBezTo>
                    <a:pt x="1711" y="3235"/>
                    <a:pt x="1837" y="3132"/>
                    <a:pt x="1796" y="2958"/>
                  </a:cubicBezTo>
                  <a:lnTo>
                    <a:pt x="1866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92" name="Google Shape;1592;p39"/>
            <p:cNvSpPr/>
            <p:nvPr/>
          </p:nvSpPr>
          <p:spPr>
            <a:xfrm>
              <a:off x="800800" y="3848875"/>
              <a:ext cx="111375" cy="60150"/>
            </a:xfrm>
            <a:custGeom>
              <a:avLst/>
              <a:gdLst/>
              <a:ahLst/>
              <a:cxnLst/>
              <a:rect l="l" t="t" r="r" b="b"/>
              <a:pathLst>
                <a:path w="4455" h="2406" extrusionOk="0">
                  <a:moveTo>
                    <a:pt x="2844" y="1"/>
                  </a:moveTo>
                  <a:cubicBezTo>
                    <a:pt x="2571" y="1"/>
                    <a:pt x="2276" y="34"/>
                    <a:pt x="1972" y="103"/>
                  </a:cubicBezTo>
                  <a:cubicBezTo>
                    <a:pt x="828" y="367"/>
                    <a:pt x="1" y="1071"/>
                    <a:pt x="141" y="1687"/>
                  </a:cubicBezTo>
                  <a:cubicBezTo>
                    <a:pt x="245" y="2142"/>
                    <a:pt x="849" y="2405"/>
                    <a:pt x="1618" y="2405"/>
                  </a:cubicBezTo>
                  <a:cubicBezTo>
                    <a:pt x="1890" y="2405"/>
                    <a:pt x="2184" y="2372"/>
                    <a:pt x="2483" y="2303"/>
                  </a:cubicBezTo>
                  <a:cubicBezTo>
                    <a:pt x="3644" y="2039"/>
                    <a:pt x="4454" y="1335"/>
                    <a:pt x="4313" y="719"/>
                  </a:cubicBezTo>
                  <a:cubicBezTo>
                    <a:pt x="4209" y="264"/>
                    <a:pt x="3616" y="1"/>
                    <a:pt x="2844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93" name="Google Shape;1593;p39"/>
            <p:cNvSpPr/>
            <p:nvPr/>
          </p:nvSpPr>
          <p:spPr>
            <a:xfrm>
              <a:off x="818400" y="3789775"/>
              <a:ext cx="72200" cy="95725"/>
            </a:xfrm>
            <a:custGeom>
              <a:avLst/>
              <a:gdLst/>
              <a:ahLst/>
              <a:cxnLst/>
              <a:rect l="l" t="t" r="r" b="b"/>
              <a:pathLst>
                <a:path w="2888" h="3829" extrusionOk="0">
                  <a:moveTo>
                    <a:pt x="838" y="0"/>
                  </a:moveTo>
                  <a:cubicBezTo>
                    <a:pt x="528" y="0"/>
                    <a:pt x="175" y="139"/>
                    <a:pt x="1" y="689"/>
                  </a:cubicBezTo>
                  <a:lnTo>
                    <a:pt x="89" y="3506"/>
                  </a:lnTo>
                  <a:cubicBezTo>
                    <a:pt x="89" y="3506"/>
                    <a:pt x="562" y="3829"/>
                    <a:pt x="1197" y="3829"/>
                  </a:cubicBezTo>
                  <a:cubicBezTo>
                    <a:pt x="1710" y="3829"/>
                    <a:pt x="2329" y="3617"/>
                    <a:pt x="2888" y="2854"/>
                  </a:cubicBezTo>
                  <a:lnTo>
                    <a:pt x="1427" y="143"/>
                  </a:lnTo>
                  <a:cubicBezTo>
                    <a:pt x="1427" y="143"/>
                    <a:pt x="1154" y="0"/>
                    <a:pt x="838" y="0"/>
                  </a:cubicBezTo>
                  <a:close/>
                </a:path>
              </a:pathLst>
            </a:custGeom>
            <a:solidFill>
              <a:srgbClr val="FFD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94" name="Google Shape;1594;p39"/>
            <p:cNvSpPr/>
            <p:nvPr/>
          </p:nvSpPr>
          <p:spPr>
            <a:xfrm>
              <a:off x="799475" y="3777675"/>
              <a:ext cx="78375" cy="48975"/>
            </a:xfrm>
            <a:custGeom>
              <a:avLst/>
              <a:gdLst/>
              <a:ahLst/>
              <a:cxnLst/>
              <a:rect l="l" t="t" r="r" b="b"/>
              <a:pathLst>
                <a:path w="3135" h="1959" extrusionOk="0">
                  <a:moveTo>
                    <a:pt x="1874" y="0"/>
                  </a:moveTo>
                  <a:cubicBezTo>
                    <a:pt x="1708" y="0"/>
                    <a:pt x="1533" y="21"/>
                    <a:pt x="1356" y="64"/>
                  </a:cubicBezTo>
                  <a:cubicBezTo>
                    <a:pt x="564" y="240"/>
                    <a:pt x="1" y="803"/>
                    <a:pt x="124" y="1314"/>
                  </a:cubicBezTo>
                  <a:cubicBezTo>
                    <a:pt x="220" y="1710"/>
                    <a:pt x="687" y="1958"/>
                    <a:pt x="1263" y="1958"/>
                  </a:cubicBezTo>
                  <a:cubicBezTo>
                    <a:pt x="1428" y="1958"/>
                    <a:pt x="1602" y="1938"/>
                    <a:pt x="1779" y="1895"/>
                  </a:cubicBezTo>
                  <a:cubicBezTo>
                    <a:pt x="2571" y="1719"/>
                    <a:pt x="3134" y="1155"/>
                    <a:pt x="3011" y="645"/>
                  </a:cubicBezTo>
                  <a:cubicBezTo>
                    <a:pt x="2929" y="248"/>
                    <a:pt x="2454" y="0"/>
                    <a:pt x="1874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617" name="Google Shape;1617;p39"/>
          <p:cNvSpPr txBox="1"/>
          <p:nvPr/>
        </p:nvSpPr>
        <p:spPr>
          <a:xfrm>
            <a:off x="1296781" y="424868"/>
            <a:ext cx="7847219" cy="172673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r>
              <a:rPr lang="en-US" sz="1800" b="1" dirty="0">
                <a:solidFill>
                  <a:schemeClr val="bg1"/>
                </a:solidFill>
              </a:rPr>
              <a:t>**3) </a:t>
            </a:r>
            <a:r>
              <a:rPr lang="en-US" sz="1800" b="1" dirty="0" err="1">
                <a:solidFill>
                  <a:schemeClr val="bg1"/>
                </a:solidFill>
              </a:rPr>
              <a:t>Educație</a:t>
            </a:r>
            <a:r>
              <a:rPr lang="en-US" sz="1800" b="1" dirty="0">
                <a:solidFill>
                  <a:schemeClr val="bg1"/>
                </a:solidFill>
              </a:rPr>
              <a:t> </a:t>
            </a:r>
            <a:r>
              <a:rPr lang="en-US" sz="1800" b="1" dirty="0" err="1">
                <a:solidFill>
                  <a:schemeClr val="bg1"/>
                </a:solidFill>
              </a:rPr>
              <a:t>și</a:t>
            </a:r>
            <a:r>
              <a:rPr lang="en-US" sz="1800" b="1" dirty="0">
                <a:solidFill>
                  <a:schemeClr val="bg1"/>
                </a:solidFill>
              </a:rPr>
              <a:t> </a:t>
            </a:r>
            <a:r>
              <a:rPr lang="en-US" sz="1800" b="1" dirty="0" err="1">
                <a:solidFill>
                  <a:schemeClr val="bg1"/>
                </a:solidFill>
              </a:rPr>
              <a:t>consiliere</a:t>
            </a:r>
            <a:r>
              <a:rPr lang="en-US" sz="1800" b="1" dirty="0">
                <a:solidFill>
                  <a:schemeClr val="bg1"/>
                </a:solidFill>
              </a:rPr>
              <a:t>: </a:t>
            </a:r>
            <a:r>
              <a:rPr lang="en-US" sz="1800" b="1" dirty="0" err="1">
                <a:solidFill>
                  <a:schemeClr val="bg1"/>
                </a:solidFill>
              </a:rPr>
              <a:t>În</a:t>
            </a:r>
            <a:r>
              <a:rPr lang="en-US" sz="1800" b="1" dirty="0">
                <a:solidFill>
                  <a:schemeClr val="bg1"/>
                </a:solidFill>
              </a:rPr>
              <a:t> </a:t>
            </a:r>
            <a:r>
              <a:rPr lang="en-US" sz="1800" b="1" dirty="0" err="1">
                <a:solidFill>
                  <a:schemeClr val="bg1"/>
                </a:solidFill>
              </a:rPr>
              <a:t>cazul</a:t>
            </a:r>
            <a:r>
              <a:rPr lang="en-US" sz="1800" b="1" dirty="0">
                <a:solidFill>
                  <a:schemeClr val="bg1"/>
                </a:solidFill>
              </a:rPr>
              <a:t> </a:t>
            </a:r>
            <a:r>
              <a:rPr lang="en-US" sz="1800" b="1" dirty="0" err="1">
                <a:solidFill>
                  <a:schemeClr val="bg1"/>
                </a:solidFill>
              </a:rPr>
              <a:t>în</a:t>
            </a:r>
            <a:r>
              <a:rPr lang="en-US" sz="1800" b="1" dirty="0">
                <a:solidFill>
                  <a:schemeClr val="bg1"/>
                </a:solidFill>
              </a:rPr>
              <a:t> care </a:t>
            </a:r>
            <a:r>
              <a:rPr lang="en-US" sz="1800" b="1" dirty="0" err="1">
                <a:solidFill>
                  <a:schemeClr val="bg1"/>
                </a:solidFill>
              </a:rPr>
              <a:t>dislexia</a:t>
            </a:r>
            <a:r>
              <a:rPr lang="en-US" sz="1800" b="1" dirty="0">
                <a:solidFill>
                  <a:schemeClr val="bg1"/>
                </a:solidFill>
              </a:rPr>
              <a:t> </a:t>
            </a:r>
            <a:r>
              <a:rPr lang="en-US" sz="1800" b="1" dirty="0" err="1">
                <a:solidFill>
                  <a:schemeClr val="bg1"/>
                </a:solidFill>
              </a:rPr>
              <a:t>este</a:t>
            </a:r>
            <a:r>
              <a:rPr lang="en-US" sz="1800" b="1" dirty="0">
                <a:solidFill>
                  <a:schemeClr val="bg1"/>
                </a:solidFill>
              </a:rPr>
              <a:t> </a:t>
            </a:r>
            <a:r>
              <a:rPr lang="en-US" sz="1800" b="1" dirty="0" err="1">
                <a:solidFill>
                  <a:schemeClr val="bg1"/>
                </a:solidFill>
              </a:rPr>
              <a:t>identificată</a:t>
            </a:r>
            <a:r>
              <a:rPr lang="en-US" sz="1800" b="1" dirty="0">
                <a:solidFill>
                  <a:schemeClr val="bg1"/>
                </a:solidFill>
              </a:rPr>
              <a:t>, </a:t>
            </a:r>
            <a:r>
              <a:rPr lang="en-US" sz="1800" b="1" dirty="0" err="1">
                <a:solidFill>
                  <a:schemeClr val="bg1"/>
                </a:solidFill>
              </a:rPr>
              <a:t>familiilor</a:t>
            </a:r>
            <a:r>
              <a:rPr lang="en-US" sz="1800" b="1" dirty="0">
                <a:solidFill>
                  <a:schemeClr val="bg1"/>
                </a:solidFill>
              </a:rPr>
              <a:t> </a:t>
            </a:r>
            <a:r>
              <a:rPr lang="en-US" sz="1800" b="1" dirty="0" err="1">
                <a:solidFill>
                  <a:schemeClr val="bg1"/>
                </a:solidFill>
              </a:rPr>
              <a:t>și</a:t>
            </a:r>
            <a:r>
              <a:rPr lang="en-US" sz="1800" b="1" dirty="0">
                <a:solidFill>
                  <a:schemeClr val="bg1"/>
                </a:solidFill>
              </a:rPr>
              <a:t> </a:t>
            </a:r>
            <a:r>
              <a:rPr lang="en-US" sz="1800" b="1" dirty="0" err="1">
                <a:solidFill>
                  <a:schemeClr val="bg1"/>
                </a:solidFill>
              </a:rPr>
              <a:t>profesorilor</a:t>
            </a:r>
            <a:r>
              <a:rPr lang="en-US" sz="1800" b="1" dirty="0">
                <a:solidFill>
                  <a:schemeClr val="bg1"/>
                </a:solidFill>
              </a:rPr>
              <a:t> li se </a:t>
            </a:r>
            <a:r>
              <a:rPr lang="en-US" sz="1800" b="1" dirty="0" err="1">
                <a:solidFill>
                  <a:schemeClr val="bg1"/>
                </a:solidFill>
              </a:rPr>
              <a:t>oferă</a:t>
            </a:r>
            <a:r>
              <a:rPr lang="en-US" sz="1800" b="1" dirty="0">
                <a:solidFill>
                  <a:schemeClr val="bg1"/>
                </a:solidFill>
              </a:rPr>
              <a:t> </a:t>
            </a:r>
            <a:r>
              <a:rPr lang="en-US" sz="1800" b="1" dirty="0" err="1">
                <a:solidFill>
                  <a:schemeClr val="bg1"/>
                </a:solidFill>
              </a:rPr>
              <a:t>educație</a:t>
            </a:r>
            <a:r>
              <a:rPr lang="en-US" sz="1800" b="1" dirty="0">
                <a:solidFill>
                  <a:schemeClr val="bg1"/>
                </a:solidFill>
              </a:rPr>
              <a:t> </a:t>
            </a:r>
            <a:r>
              <a:rPr lang="en-US" sz="1800" b="1" dirty="0" err="1">
                <a:solidFill>
                  <a:schemeClr val="bg1"/>
                </a:solidFill>
              </a:rPr>
              <a:t>și</a:t>
            </a:r>
            <a:r>
              <a:rPr lang="en-US" sz="1800" b="1" dirty="0">
                <a:solidFill>
                  <a:schemeClr val="bg1"/>
                </a:solidFill>
              </a:rPr>
              <a:t> </a:t>
            </a:r>
            <a:r>
              <a:rPr lang="en-US" sz="1800" b="1" dirty="0" err="1">
                <a:solidFill>
                  <a:schemeClr val="bg1"/>
                </a:solidFill>
              </a:rPr>
              <a:t>consiliere</a:t>
            </a:r>
            <a:r>
              <a:rPr lang="en-US" sz="1800" b="1" dirty="0">
                <a:solidFill>
                  <a:schemeClr val="bg1"/>
                </a:solidFill>
              </a:rPr>
              <a:t> </a:t>
            </a:r>
            <a:r>
              <a:rPr lang="en-US" sz="1800" b="1" dirty="0" err="1">
                <a:solidFill>
                  <a:schemeClr val="bg1"/>
                </a:solidFill>
              </a:rPr>
              <a:t>adecvate</a:t>
            </a:r>
            <a:r>
              <a:rPr lang="en-US" sz="1800" b="1" dirty="0">
                <a:solidFill>
                  <a:schemeClr val="bg1"/>
                </a:solidFill>
              </a:rPr>
              <a:t>. </a:t>
            </a:r>
            <a:r>
              <a:rPr lang="en-US" sz="1800" b="1" dirty="0" err="1">
                <a:solidFill>
                  <a:schemeClr val="bg1"/>
                </a:solidFill>
              </a:rPr>
              <a:t>Acestea</a:t>
            </a:r>
            <a:r>
              <a:rPr lang="en-US" sz="1800" b="1" dirty="0">
                <a:solidFill>
                  <a:schemeClr val="bg1"/>
                </a:solidFill>
              </a:rPr>
              <a:t> pot include </a:t>
            </a:r>
            <a:r>
              <a:rPr lang="en-US" sz="1800" b="1" dirty="0" err="1">
                <a:solidFill>
                  <a:schemeClr val="bg1"/>
                </a:solidFill>
              </a:rPr>
              <a:t>educație</a:t>
            </a:r>
            <a:r>
              <a:rPr lang="en-US" sz="1800" b="1" dirty="0">
                <a:solidFill>
                  <a:schemeClr val="bg1"/>
                </a:solidFill>
              </a:rPr>
              <a:t> cu </a:t>
            </a:r>
            <a:r>
              <a:rPr lang="en-US" sz="1800" b="1" dirty="0" err="1">
                <a:solidFill>
                  <a:schemeClr val="bg1"/>
                </a:solidFill>
              </a:rPr>
              <a:t>privire</a:t>
            </a:r>
            <a:r>
              <a:rPr lang="en-US" sz="1800" b="1" dirty="0">
                <a:solidFill>
                  <a:schemeClr val="bg1"/>
                </a:solidFill>
              </a:rPr>
              <a:t> la </a:t>
            </a:r>
            <a:r>
              <a:rPr lang="en-US" sz="1800" b="1" dirty="0" err="1">
                <a:solidFill>
                  <a:schemeClr val="bg1"/>
                </a:solidFill>
              </a:rPr>
              <a:t>simptomele</a:t>
            </a:r>
            <a:r>
              <a:rPr lang="en-US" sz="1800" b="1" dirty="0">
                <a:solidFill>
                  <a:schemeClr val="bg1"/>
                </a:solidFill>
              </a:rPr>
              <a:t> </a:t>
            </a:r>
            <a:r>
              <a:rPr lang="en-US" sz="1800" b="1" dirty="0" err="1">
                <a:solidFill>
                  <a:schemeClr val="bg1"/>
                </a:solidFill>
              </a:rPr>
              <a:t>dislexiei</a:t>
            </a:r>
            <a:r>
              <a:rPr lang="en-US" sz="1800" b="1" dirty="0">
                <a:solidFill>
                  <a:schemeClr val="bg1"/>
                </a:solidFill>
              </a:rPr>
              <a:t>, </a:t>
            </a:r>
            <a:r>
              <a:rPr lang="en-US" sz="1800" b="1" dirty="0" err="1">
                <a:solidFill>
                  <a:schemeClr val="bg1"/>
                </a:solidFill>
              </a:rPr>
              <a:t>strategii</a:t>
            </a:r>
            <a:r>
              <a:rPr lang="en-US" sz="1800" b="1" dirty="0">
                <a:solidFill>
                  <a:schemeClr val="bg1"/>
                </a:solidFill>
              </a:rPr>
              <a:t> </a:t>
            </a:r>
            <a:r>
              <a:rPr lang="en-US" sz="1800" b="1" dirty="0" err="1">
                <a:solidFill>
                  <a:schemeClr val="bg1"/>
                </a:solidFill>
              </a:rPr>
              <a:t>speciale</a:t>
            </a:r>
            <a:r>
              <a:rPr lang="en-US" sz="1800" b="1" dirty="0">
                <a:solidFill>
                  <a:schemeClr val="bg1"/>
                </a:solidFill>
              </a:rPr>
              <a:t> de </a:t>
            </a:r>
            <a:r>
              <a:rPr lang="en-US" sz="1800" b="1" dirty="0" err="1">
                <a:solidFill>
                  <a:schemeClr val="bg1"/>
                </a:solidFill>
              </a:rPr>
              <a:t>învățare</a:t>
            </a:r>
            <a:r>
              <a:rPr lang="en-US" sz="1800" b="1" dirty="0">
                <a:solidFill>
                  <a:schemeClr val="bg1"/>
                </a:solidFill>
              </a:rPr>
              <a:t> </a:t>
            </a:r>
            <a:r>
              <a:rPr lang="en-US" sz="1800" b="1" dirty="0" err="1">
                <a:solidFill>
                  <a:schemeClr val="bg1"/>
                </a:solidFill>
              </a:rPr>
              <a:t>și</a:t>
            </a:r>
            <a:r>
              <a:rPr lang="en-US" sz="1800" b="1" dirty="0">
                <a:solidFill>
                  <a:schemeClr val="bg1"/>
                </a:solidFill>
              </a:rPr>
              <a:t> </a:t>
            </a:r>
            <a:r>
              <a:rPr lang="en-US" sz="1800" b="1" dirty="0" err="1">
                <a:solidFill>
                  <a:schemeClr val="bg1"/>
                </a:solidFill>
              </a:rPr>
              <a:t>informații</a:t>
            </a:r>
            <a:r>
              <a:rPr lang="en-US" sz="1800" b="1" dirty="0">
                <a:solidFill>
                  <a:schemeClr val="bg1"/>
                </a:solidFill>
              </a:rPr>
              <a:t> </a:t>
            </a:r>
            <a:r>
              <a:rPr lang="en-US" sz="1800" b="1" dirty="0" err="1">
                <a:solidFill>
                  <a:schemeClr val="bg1"/>
                </a:solidFill>
              </a:rPr>
              <a:t>privind</a:t>
            </a:r>
            <a:r>
              <a:rPr lang="en-US" sz="1800" b="1" dirty="0">
                <a:solidFill>
                  <a:schemeClr val="bg1"/>
                </a:solidFill>
              </a:rPr>
              <a:t> </a:t>
            </a:r>
            <a:r>
              <a:rPr lang="en-US" sz="1800" b="1" dirty="0" err="1">
                <a:solidFill>
                  <a:schemeClr val="bg1"/>
                </a:solidFill>
              </a:rPr>
              <a:t>furnizarea</a:t>
            </a:r>
            <a:r>
              <a:rPr lang="en-US" sz="1800" b="1" dirty="0">
                <a:solidFill>
                  <a:schemeClr val="bg1"/>
                </a:solidFill>
              </a:rPr>
              <a:t> de </a:t>
            </a:r>
            <a:r>
              <a:rPr lang="en-US" sz="1800" b="1" dirty="0" err="1">
                <a:solidFill>
                  <a:schemeClr val="bg1"/>
                </a:solidFill>
              </a:rPr>
              <a:t>sprijin</a:t>
            </a:r>
            <a:r>
              <a:rPr lang="en-US" sz="1800" b="1" dirty="0">
                <a:solidFill>
                  <a:schemeClr val="bg1"/>
                </a:solidFill>
              </a:rPr>
              <a:t> </a:t>
            </a:r>
            <a:r>
              <a:rPr lang="en-US" sz="1800" b="1" dirty="0" err="1">
                <a:solidFill>
                  <a:schemeClr val="bg1"/>
                </a:solidFill>
              </a:rPr>
              <a:t>adecvat</a:t>
            </a:r>
            <a:r>
              <a:rPr lang="en-US" sz="1800" b="1" dirty="0">
                <a:solidFill>
                  <a:schemeClr val="bg1"/>
                </a:solidFill>
              </a:rPr>
              <a:t> </a:t>
            </a:r>
            <a:r>
              <a:rPr lang="en-US" sz="1800" b="1" dirty="0" err="1">
                <a:solidFill>
                  <a:schemeClr val="bg1"/>
                </a:solidFill>
              </a:rPr>
              <a:t>pentru</a:t>
            </a:r>
            <a:r>
              <a:rPr lang="en-US" sz="1800" b="1" dirty="0">
                <a:solidFill>
                  <a:schemeClr val="bg1"/>
                </a:solidFill>
              </a:rPr>
              <a:t> a </a:t>
            </a:r>
            <a:r>
              <a:rPr lang="en-US" sz="1800" b="1" dirty="0" err="1">
                <a:solidFill>
                  <a:schemeClr val="bg1"/>
                </a:solidFill>
              </a:rPr>
              <a:t>răspunde</a:t>
            </a:r>
            <a:r>
              <a:rPr lang="en-US" sz="1800" b="1" dirty="0">
                <a:solidFill>
                  <a:schemeClr val="bg1"/>
                </a:solidFill>
              </a:rPr>
              <a:t> </a:t>
            </a:r>
            <a:r>
              <a:rPr lang="en-US" sz="1800" b="1" dirty="0" err="1">
                <a:solidFill>
                  <a:schemeClr val="bg1"/>
                </a:solidFill>
              </a:rPr>
              <a:t>nevoilor</a:t>
            </a:r>
            <a:r>
              <a:rPr lang="en-US" sz="1800" b="1" dirty="0">
                <a:solidFill>
                  <a:schemeClr val="bg1"/>
                </a:solidFill>
              </a:rPr>
              <a:t> </a:t>
            </a:r>
            <a:r>
              <a:rPr lang="en-US" sz="1800" b="1" dirty="0" err="1">
                <a:solidFill>
                  <a:schemeClr val="bg1"/>
                </a:solidFill>
              </a:rPr>
              <a:t>academice</a:t>
            </a:r>
            <a:r>
              <a:rPr lang="en-US" sz="1800" b="1" dirty="0">
                <a:solidFill>
                  <a:schemeClr val="bg1"/>
                </a:solidFill>
              </a:rPr>
              <a:t> ale </a:t>
            </a:r>
            <a:r>
              <a:rPr lang="en-US" sz="1800" b="1" dirty="0" err="1">
                <a:solidFill>
                  <a:schemeClr val="bg1"/>
                </a:solidFill>
              </a:rPr>
              <a:t>copilului</a:t>
            </a:r>
            <a:r>
              <a:rPr lang="en-US" sz="1800" b="1" dirty="0">
                <a:solidFill>
                  <a:schemeClr val="bg1"/>
                </a:solidFill>
              </a:rPr>
              <a:t>. </a:t>
            </a:r>
          </a:p>
          <a:p>
            <a:endParaRPr lang="en-US" sz="1800" b="1" dirty="0">
              <a:solidFill>
                <a:schemeClr val="bg1"/>
              </a:solidFill>
            </a:endParaRPr>
          </a:p>
        </p:txBody>
      </p:sp>
      <p:grpSp>
        <p:nvGrpSpPr>
          <p:cNvPr id="1621" name="Google Shape;1621;p39"/>
          <p:cNvGrpSpPr/>
          <p:nvPr/>
        </p:nvGrpSpPr>
        <p:grpSpPr>
          <a:xfrm>
            <a:off x="199237" y="223783"/>
            <a:ext cx="1091681" cy="1251551"/>
            <a:chOff x="1214913" y="2773225"/>
            <a:chExt cx="569488" cy="840600"/>
          </a:xfrm>
        </p:grpSpPr>
        <p:sp>
          <p:nvSpPr>
            <p:cNvPr id="1622" name="Google Shape;1622;p39"/>
            <p:cNvSpPr/>
            <p:nvPr/>
          </p:nvSpPr>
          <p:spPr>
            <a:xfrm>
              <a:off x="1214925" y="2773225"/>
              <a:ext cx="284750" cy="284775"/>
            </a:xfrm>
            <a:custGeom>
              <a:avLst/>
              <a:gdLst/>
              <a:ahLst/>
              <a:cxnLst/>
              <a:rect l="l" t="t" r="r" b="b"/>
              <a:pathLst>
                <a:path w="11390" h="11391" extrusionOk="0">
                  <a:moveTo>
                    <a:pt x="11389" y="1"/>
                  </a:moveTo>
                  <a:cubicBezTo>
                    <a:pt x="5105" y="1"/>
                    <a:pt x="0" y="5088"/>
                    <a:pt x="0" y="11390"/>
                  </a:cubicBezTo>
                  <a:lnTo>
                    <a:pt x="1532" y="11390"/>
                  </a:lnTo>
                  <a:cubicBezTo>
                    <a:pt x="1549" y="5951"/>
                    <a:pt x="5950" y="1532"/>
                    <a:pt x="11389" y="1532"/>
                  </a:cubicBezTo>
                  <a:lnTo>
                    <a:pt x="11389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23" name="Google Shape;1623;p39"/>
            <p:cNvSpPr/>
            <p:nvPr/>
          </p:nvSpPr>
          <p:spPr>
            <a:xfrm>
              <a:off x="1499650" y="2773225"/>
              <a:ext cx="284750" cy="284775"/>
            </a:xfrm>
            <a:custGeom>
              <a:avLst/>
              <a:gdLst/>
              <a:ahLst/>
              <a:cxnLst/>
              <a:rect l="l" t="t" r="r" b="b"/>
              <a:pathLst>
                <a:path w="11390" h="11391" extrusionOk="0">
                  <a:moveTo>
                    <a:pt x="33" y="1"/>
                  </a:moveTo>
                  <a:cubicBezTo>
                    <a:pt x="22" y="1"/>
                    <a:pt x="11" y="1"/>
                    <a:pt x="0" y="1"/>
                  </a:cubicBezTo>
                  <a:lnTo>
                    <a:pt x="0" y="1532"/>
                  </a:lnTo>
                  <a:cubicBezTo>
                    <a:pt x="5440" y="1532"/>
                    <a:pt x="9841" y="5951"/>
                    <a:pt x="9858" y="11390"/>
                  </a:cubicBezTo>
                  <a:lnTo>
                    <a:pt x="11390" y="11390"/>
                  </a:lnTo>
                  <a:cubicBezTo>
                    <a:pt x="11390" y="5099"/>
                    <a:pt x="6302" y="1"/>
                    <a:pt x="33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24" name="Google Shape;1624;p39"/>
            <p:cNvSpPr/>
            <p:nvPr/>
          </p:nvSpPr>
          <p:spPr>
            <a:xfrm flipH="1">
              <a:off x="1214913" y="3057525"/>
              <a:ext cx="187925" cy="332725"/>
            </a:xfrm>
            <a:custGeom>
              <a:avLst/>
              <a:gdLst/>
              <a:ahLst/>
              <a:cxnLst/>
              <a:rect l="l" t="t" r="r" b="b"/>
              <a:pathLst>
                <a:path w="7517" h="13309" extrusionOk="0">
                  <a:moveTo>
                    <a:pt x="5985" y="1"/>
                  </a:moveTo>
                  <a:cubicBezTo>
                    <a:pt x="5985" y="1638"/>
                    <a:pt x="5580" y="3240"/>
                    <a:pt x="4806" y="4665"/>
                  </a:cubicBezTo>
                  <a:lnTo>
                    <a:pt x="4788" y="4718"/>
                  </a:lnTo>
                  <a:cubicBezTo>
                    <a:pt x="4489" y="5264"/>
                    <a:pt x="4119" y="5792"/>
                    <a:pt x="3714" y="6285"/>
                  </a:cubicBezTo>
                  <a:lnTo>
                    <a:pt x="3662" y="6355"/>
                  </a:lnTo>
                  <a:lnTo>
                    <a:pt x="3626" y="6426"/>
                  </a:lnTo>
                  <a:cubicBezTo>
                    <a:pt x="599" y="11003"/>
                    <a:pt x="106" y="12622"/>
                    <a:pt x="35" y="13009"/>
                  </a:cubicBezTo>
                  <a:lnTo>
                    <a:pt x="0" y="13168"/>
                  </a:lnTo>
                  <a:lnTo>
                    <a:pt x="0" y="13309"/>
                  </a:lnTo>
                  <a:lnTo>
                    <a:pt x="1549" y="13309"/>
                  </a:lnTo>
                  <a:cubicBezTo>
                    <a:pt x="1549" y="13309"/>
                    <a:pt x="1813" y="11953"/>
                    <a:pt x="4911" y="7271"/>
                  </a:cubicBezTo>
                  <a:cubicBezTo>
                    <a:pt x="5387" y="6690"/>
                    <a:pt x="5809" y="6074"/>
                    <a:pt x="6161" y="5405"/>
                  </a:cubicBezTo>
                  <a:cubicBezTo>
                    <a:pt x="6601" y="4595"/>
                    <a:pt x="6936" y="3732"/>
                    <a:pt x="7165" y="2835"/>
                  </a:cubicBezTo>
                  <a:cubicBezTo>
                    <a:pt x="7393" y="1919"/>
                    <a:pt x="7517" y="969"/>
                    <a:pt x="7517" y="18"/>
                  </a:cubicBezTo>
                  <a:lnTo>
                    <a:pt x="5985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25" name="Google Shape;1625;p39"/>
            <p:cNvSpPr/>
            <p:nvPr/>
          </p:nvSpPr>
          <p:spPr>
            <a:xfrm>
              <a:off x="1439800" y="3527525"/>
              <a:ext cx="119725" cy="86300"/>
            </a:xfrm>
            <a:custGeom>
              <a:avLst/>
              <a:gdLst/>
              <a:ahLst/>
              <a:cxnLst/>
              <a:rect l="l" t="t" r="r" b="b"/>
              <a:pathLst>
                <a:path w="4789" h="3452" extrusionOk="0">
                  <a:moveTo>
                    <a:pt x="352" y="1"/>
                  </a:moveTo>
                  <a:cubicBezTo>
                    <a:pt x="159" y="1"/>
                    <a:pt x="0" y="159"/>
                    <a:pt x="0" y="353"/>
                  </a:cubicBezTo>
                  <a:lnTo>
                    <a:pt x="0" y="1427"/>
                  </a:lnTo>
                  <a:cubicBezTo>
                    <a:pt x="0" y="2536"/>
                    <a:pt x="916" y="3451"/>
                    <a:pt x="2025" y="3451"/>
                  </a:cubicBezTo>
                  <a:lnTo>
                    <a:pt x="2764" y="3451"/>
                  </a:lnTo>
                  <a:cubicBezTo>
                    <a:pt x="3873" y="3451"/>
                    <a:pt x="4788" y="2536"/>
                    <a:pt x="4788" y="1427"/>
                  </a:cubicBezTo>
                  <a:lnTo>
                    <a:pt x="4788" y="353"/>
                  </a:lnTo>
                  <a:cubicBezTo>
                    <a:pt x="4788" y="159"/>
                    <a:pt x="4630" y="1"/>
                    <a:pt x="4436" y="1"/>
                  </a:cubicBezTo>
                  <a:close/>
                </a:path>
              </a:pathLst>
            </a:custGeom>
            <a:solidFill>
              <a:srgbClr val="54636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26" name="Google Shape;1626;p39"/>
            <p:cNvSpPr/>
            <p:nvPr/>
          </p:nvSpPr>
          <p:spPr>
            <a:xfrm>
              <a:off x="1596475" y="3057525"/>
              <a:ext cx="187925" cy="332725"/>
            </a:xfrm>
            <a:custGeom>
              <a:avLst/>
              <a:gdLst/>
              <a:ahLst/>
              <a:cxnLst/>
              <a:rect l="l" t="t" r="r" b="b"/>
              <a:pathLst>
                <a:path w="7517" h="13309" extrusionOk="0">
                  <a:moveTo>
                    <a:pt x="5985" y="1"/>
                  </a:moveTo>
                  <a:cubicBezTo>
                    <a:pt x="5985" y="1638"/>
                    <a:pt x="5580" y="3240"/>
                    <a:pt x="4806" y="4665"/>
                  </a:cubicBezTo>
                  <a:lnTo>
                    <a:pt x="4788" y="4718"/>
                  </a:lnTo>
                  <a:cubicBezTo>
                    <a:pt x="4489" y="5264"/>
                    <a:pt x="4119" y="5792"/>
                    <a:pt x="3714" y="6285"/>
                  </a:cubicBezTo>
                  <a:lnTo>
                    <a:pt x="3662" y="6355"/>
                  </a:lnTo>
                  <a:lnTo>
                    <a:pt x="3626" y="6426"/>
                  </a:lnTo>
                  <a:cubicBezTo>
                    <a:pt x="599" y="11003"/>
                    <a:pt x="106" y="12622"/>
                    <a:pt x="35" y="13009"/>
                  </a:cubicBezTo>
                  <a:lnTo>
                    <a:pt x="0" y="13168"/>
                  </a:lnTo>
                  <a:lnTo>
                    <a:pt x="0" y="13309"/>
                  </a:lnTo>
                  <a:lnTo>
                    <a:pt x="1549" y="13309"/>
                  </a:lnTo>
                  <a:cubicBezTo>
                    <a:pt x="1549" y="13309"/>
                    <a:pt x="1813" y="11953"/>
                    <a:pt x="4911" y="7271"/>
                  </a:cubicBezTo>
                  <a:cubicBezTo>
                    <a:pt x="5387" y="6690"/>
                    <a:pt x="5809" y="6074"/>
                    <a:pt x="6161" y="5405"/>
                  </a:cubicBezTo>
                  <a:cubicBezTo>
                    <a:pt x="6601" y="4595"/>
                    <a:pt x="6936" y="3732"/>
                    <a:pt x="7165" y="2835"/>
                  </a:cubicBezTo>
                  <a:cubicBezTo>
                    <a:pt x="7393" y="1919"/>
                    <a:pt x="7517" y="969"/>
                    <a:pt x="7517" y="18"/>
                  </a:cubicBezTo>
                  <a:lnTo>
                    <a:pt x="5985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27" name="Google Shape;1627;p39"/>
            <p:cNvSpPr/>
            <p:nvPr/>
          </p:nvSpPr>
          <p:spPr>
            <a:xfrm>
              <a:off x="1364550" y="3390675"/>
              <a:ext cx="270225" cy="194975"/>
            </a:xfrm>
            <a:custGeom>
              <a:avLst/>
              <a:gdLst/>
              <a:ahLst/>
              <a:cxnLst/>
              <a:rect l="l" t="t" r="r" b="b"/>
              <a:pathLst>
                <a:path w="10809" h="7799" extrusionOk="0">
                  <a:moveTo>
                    <a:pt x="0" y="0"/>
                  </a:moveTo>
                  <a:lnTo>
                    <a:pt x="0" y="3979"/>
                  </a:lnTo>
                  <a:cubicBezTo>
                    <a:pt x="0" y="6091"/>
                    <a:pt x="1708" y="7799"/>
                    <a:pt x="3820" y="7799"/>
                  </a:cubicBezTo>
                  <a:lnTo>
                    <a:pt x="6989" y="7799"/>
                  </a:lnTo>
                  <a:cubicBezTo>
                    <a:pt x="9101" y="7799"/>
                    <a:pt x="10809" y="6091"/>
                    <a:pt x="10809" y="3979"/>
                  </a:cubicBezTo>
                  <a:lnTo>
                    <a:pt x="10809" y="0"/>
                  </a:lnTo>
                  <a:close/>
                </a:path>
              </a:pathLst>
            </a:custGeom>
            <a:solidFill>
              <a:srgbClr val="22292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28" name="Google Shape;1628;p39"/>
            <p:cNvSpPr/>
            <p:nvPr/>
          </p:nvSpPr>
          <p:spPr>
            <a:xfrm>
              <a:off x="1364550" y="3420150"/>
              <a:ext cx="270225" cy="20725"/>
            </a:xfrm>
            <a:custGeom>
              <a:avLst/>
              <a:gdLst/>
              <a:ahLst/>
              <a:cxnLst/>
              <a:rect l="l" t="t" r="r" b="b"/>
              <a:pathLst>
                <a:path w="10809" h="829" extrusionOk="0">
                  <a:moveTo>
                    <a:pt x="0" y="1"/>
                  </a:moveTo>
                  <a:lnTo>
                    <a:pt x="0" y="828"/>
                  </a:lnTo>
                  <a:lnTo>
                    <a:pt x="10809" y="828"/>
                  </a:lnTo>
                  <a:lnTo>
                    <a:pt x="10809" y="1"/>
                  </a:lnTo>
                  <a:close/>
                </a:path>
              </a:pathLst>
            </a:custGeom>
            <a:solidFill>
              <a:srgbClr val="54636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29" name="Google Shape;1629;p39"/>
            <p:cNvSpPr/>
            <p:nvPr/>
          </p:nvSpPr>
          <p:spPr>
            <a:xfrm>
              <a:off x="1364550" y="3469450"/>
              <a:ext cx="270225" cy="20700"/>
            </a:xfrm>
            <a:custGeom>
              <a:avLst/>
              <a:gdLst/>
              <a:ahLst/>
              <a:cxnLst/>
              <a:rect l="l" t="t" r="r" b="b"/>
              <a:pathLst>
                <a:path w="10809" h="828" extrusionOk="0">
                  <a:moveTo>
                    <a:pt x="0" y="0"/>
                  </a:moveTo>
                  <a:lnTo>
                    <a:pt x="0" y="828"/>
                  </a:lnTo>
                  <a:lnTo>
                    <a:pt x="10809" y="828"/>
                  </a:lnTo>
                  <a:lnTo>
                    <a:pt x="10809" y="0"/>
                  </a:lnTo>
                  <a:close/>
                </a:path>
              </a:pathLst>
            </a:custGeom>
            <a:solidFill>
              <a:srgbClr val="54636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1630" name="Google Shape;1630;p39"/>
            <p:cNvGrpSpPr/>
            <p:nvPr/>
          </p:nvGrpSpPr>
          <p:grpSpPr>
            <a:xfrm>
              <a:off x="1364100" y="3175950"/>
              <a:ext cx="271125" cy="214750"/>
              <a:chOff x="1364100" y="3175950"/>
              <a:chExt cx="271125" cy="214750"/>
            </a:xfrm>
          </p:grpSpPr>
          <p:sp>
            <p:nvSpPr>
              <p:cNvPr id="1631" name="Google Shape;1631;p39"/>
              <p:cNvSpPr/>
              <p:nvPr/>
            </p:nvSpPr>
            <p:spPr>
              <a:xfrm>
                <a:off x="1364100" y="3175950"/>
                <a:ext cx="135575" cy="214750"/>
              </a:xfrm>
              <a:custGeom>
                <a:avLst/>
                <a:gdLst/>
                <a:ahLst/>
                <a:cxnLst/>
                <a:rect l="l" t="t" r="r" b="b"/>
                <a:pathLst>
                  <a:path w="5423" h="8590" extrusionOk="0">
                    <a:moveTo>
                      <a:pt x="714" y="224"/>
                    </a:moveTo>
                    <a:cubicBezTo>
                      <a:pt x="734" y="224"/>
                      <a:pt x="755" y="225"/>
                      <a:pt x="775" y="228"/>
                    </a:cubicBezTo>
                    <a:cubicBezTo>
                      <a:pt x="1039" y="228"/>
                      <a:pt x="1286" y="280"/>
                      <a:pt x="1532" y="386"/>
                    </a:cubicBezTo>
                    <a:cubicBezTo>
                      <a:pt x="2183" y="633"/>
                      <a:pt x="2659" y="1337"/>
                      <a:pt x="3011" y="2234"/>
                    </a:cubicBezTo>
                    <a:cubicBezTo>
                      <a:pt x="1391" y="1900"/>
                      <a:pt x="529" y="1249"/>
                      <a:pt x="317" y="756"/>
                    </a:cubicBezTo>
                    <a:cubicBezTo>
                      <a:pt x="247" y="633"/>
                      <a:pt x="247" y="474"/>
                      <a:pt x="335" y="351"/>
                    </a:cubicBezTo>
                    <a:cubicBezTo>
                      <a:pt x="442" y="274"/>
                      <a:pt x="576" y="224"/>
                      <a:pt x="714" y="224"/>
                    </a:cubicBezTo>
                    <a:close/>
                    <a:moveTo>
                      <a:pt x="787" y="0"/>
                    </a:moveTo>
                    <a:cubicBezTo>
                      <a:pt x="526" y="0"/>
                      <a:pt x="324" y="71"/>
                      <a:pt x="194" y="210"/>
                    </a:cubicBezTo>
                    <a:cubicBezTo>
                      <a:pt x="36" y="386"/>
                      <a:pt x="1" y="633"/>
                      <a:pt x="124" y="844"/>
                    </a:cubicBezTo>
                    <a:cubicBezTo>
                      <a:pt x="388" y="1477"/>
                      <a:pt x="1409" y="2146"/>
                      <a:pt x="3116" y="2463"/>
                    </a:cubicBezTo>
                    <a:cubicBezTo>
                      <a:pt x="3997" y="4910"/>
                      <a:pt x="4049" y="8536"/>
                      <a:pt x="4049" y="8589"/>
                    </a:cubicBezTo>
                    <a:lnTo>
                      <a:pt x="4278" y="8589"/>
                    </a:lnTo>
                    <a:cubicBezTo>
                      <a:pt x="4261" y="8378"/>
                      <a:pt x="4208" y="4963"/>
                      <a:pt x="3363" y="2516"/>
                    </a:cubicBezTo>
                    <a:lnTo>
                      <a:pt x="3363" y="2516"/>
                    </a:lnTo>
                    <a:cubicBezTo>
                      <a:pt x="4049" y="2622"/>
                      <a:pt x="4736" y="2675"/>
                      <a:pt x="5422" y="2675"/>
                    </a:cubicBezTo>
                    <a:lnTo>
                      <a:pt x="5422" y="2446"/>
                    </a:lnTo>
                    <a:cubicBezTo>
                      <a:pt x="5349" y="2447"/>
                      <a:pt x="5275" y="2448"/>
                      <a:pt x="5201" y="2448"/>
                    </a:cubicBezTo>
                    <a:cubicBezTo>
                      <a:pt x="4553" y="2448"/>
                      <a:pt x="3907" y="2380"/>
                      <a:pt x="3275" y="2270"/>
                    </a:cubicBezTo>
                    <a:cubicBezTo>
                      <a:pt x="2888" y="1266"/>
                      <a:pt x="2359" y="456"/>
                      <a:pt x="1620" y="175"/>
                    </a:cubicBezTo>
                    <a:cubicBezTo>
                      <a:pt x="1303" y="58"/>
                      <a:pt x="1021" y="0"/>
                      <a:pt x="787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32" name="Google Shape;1632;p39"/>
              <p:cNvSpPr/>
              <p:nvPr/>
            </p:nvSpPr>
            <p:spPr>
              <a:xfrm>
                <a:off x="1499650" y="3175950"/>
                <a:ext cx="135575" cy="214750"/>
              </a:xfrm>
              <a:custGeom>
                <a:avLst/>
                <a:gdLst/>
                <a:ahLst/>
                <a:cxnLst/>
                <a:rect l="l" t="t" r="r" b="b"/>
                <a:pathLst>
                  <a:path w="5423" h="8590" extrusionOk="0">
                    <a:moveTo>
                      <a:pt x="4708" y="224"/>
                    </a:moveTo>
                    <a:cubicBezTo>
                      <a:pt x="4842" y="224"/>
                      <a:pt x="4963" y="274"/>
                      <a:pt x="5070" y="351"/>
                    </a:cubicBezTo>
                    <a:cubicBezTo>
                      <a:pt x="5158" y="474"/>
                      <a:pt x="5176" y="633"/>
                      <a:pt x="5105" y="756"/>
                    </a:cubicBezTo>
                    <a:cubicBezTo>
                      <a:pt x="4894" y="1249"/>
                      <a:pt x="4032" y="1900"/>
                      <a:pt x="2394" y="2234"/>
                    </a:cubicBezTo>
                    <a:cubicBezTo>
                      <a:pt x="2764" y="1337"/>
                      <a:pt x="3222" y="633"/>
                      <a:pt x="3891" y="386"/>
                    </a:cubicBezTo>
                    <a:cubicBezTo>
                      <a:pt x="4120" y="280"/>
                      <a:pt x="4384" y="228"/>
                      <a:pt x="4648" y="228"/>
                    </a:cubicBezTo>
                    <a:cubicBezTo>
                      <a:pt x="4668" y="225"/>
                      <a:pt x="4688" y="224"/>
                      <a:pt x="4708" y="224"/>
                    </a:cubicBezTo>
                    <a:close/>
                    <a:moveTo>
                      <a:pt x="4639" y="0"/>
                    </a:moveTo>
                    <a:cubicBezTo>
                      <a:pt x="4406" y="0"/>
                      <a:pt x="4129" y="58"/>
                      <a:pt x="3820" y="175"/>
                    </a:cubicBezTo>
                    <a:cubicBezTo>
                      <a:pt x="3063" y="456"/>
                      <a:pt x="2535" y="1266"/>
                      <a:pt x="2148" y="2287"/>
                    </a:cubicBezTo>
                    <a:cubicBezTo>
                      <a:pt x="1517" y="2382"/>
                      <a:pt x="871" y="2448"/>
                      <a:pt x="224" y="2448"/>
                    </a:cubicBezTo>
                    <a:cubicBezTo>
                      <a:pt x="149" y="2448"/>
                      <a:pt x="75" y="2447"/>
                      <a:pt x="0" y="2446"/>
                    </a:cubicBezTo>
                    <a:lnTo>
                      <a:pt x="0" y="2675"/>
                    </a:lnTo>
                    <a:cubicBezTo>
                      <a:pt x="687" y="2675"/>
                      <a:pt x="1373" y="2622"/>
                      <a:pt x="2060" y="2516"/>
                    </a:cubicBezTo>
                    <a:lnTo>
                      <a:pt x="2060" y="2516"/>
                    </a:lnTo>
                    <a:cubicBezTo>
                      <a:pt x="1215" y="4963"/>
                      <a:pt x="1162" y="8378"/>
                      <a:pt x="1162" y="8589"/>
                    </a:cubicBezTo>
                    <a:lnTo>
                      <a:pt x="1373" y="8589"/>
                    </a:lnTo>
                    <a:cubicBezTo>
                      <a:pt x="1373" y="8536"/>
                      <a:pt x="1444" y="4910"/>
                      <a:pt x="2306" y="2481"/>
                    </a:cubicBezTo>
                    <a:cubicBezTo>
                      <a:pt x="4014" y="2146"/>
                      <a:pt x="5035" y="1477"/>
                      <a:pt x="5299" y="844"/>
                    </a:cubicBezTo>
                    <a:cubicBezTo>
                      <a:pt x="5422" y="650"/>
                      <a:pt x="5387" y="386"/>
                      <a:pt x="5229" y="210"/>
                    </a:cubicBezTo>
                    <a:cubicBezTo>
                      <a:pt x="5099" y="71"/>
                      <a:pt x="4896" y="0"/>
                      <a:pt x="4639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sp>
        <p:nvSpPr>
          <p:cNvPr id="29" name="Google Shape;1617;p39">
            <a:extLst>
              <a:ext uri="{FF2B5EF4-FFF2-40B4-BE49-F238E27FC236}">
                <a16:creationId xmlns:a16="http://schemas.microsoft.com/office/drawing/2014/main" id="{1F0FB6EE-B21D-4DEC-905C-7A5292C8FA34}"/>
              </a:ext>
            </a:extLst>
          </p:cNvPr>
          <p:cNvSpPr txBox="1"/>
          <p:nvPr/>
        </p:nvSpPr>
        <p:spPr>
          <a:xfrm>
            <a:off x="1372163" y="2571750"/>
            <a:ext cx="7847219" cy="172673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r>
              <a:rPr lang="en-US" sz="1800" b="1" dirty="0">
                <a:solidFill>
                  <a:schemeClr val="bg1"/>
                </a:solidFill>
              </a:rPr>
              <a:t>*4) </a:t>
            </a:r>
            <a:r>
              <a:rPr lang="en-US" sz="1800" b="1" dirty="0" err="1">
                <a:solidFill>
                  <a:schemeClr val="bg1"/>
                </a:solidFill>
              </a:rPr>
              <a:t>Furnizarea</a:t>
            </a:r>
            <a:r>
              <a:rPr lang="en-US" sz="1800" b="1" dirty="0">
                <a:solidFill>
                  <a:schemeClr val="bg1"/>
                </a:solidFill>
              </a:rPr>
              <a:t> de </a:t>
            </a:r>
            <a:r>
              <a:rPr lang="en-US" sz="1800" b="1" dirty="0" err="1">
                <a:solidFill>
                  <a:schemeClr val="bg1"/>
                </a:solidFill>
              </a:rPr>
              <a:t>sprijin</a:t>
            </a:r>
            <a:r>
              <a:rPr lang="en-US" sz="1800" b="1" dirty="0">
                <a:solidFill>
                  <a:schemeClr val="bg1"/>
                </a:solidFill>
              </a:rPr>
              <a:t> </a:t>
            </a:r>
            <a:r>
              <a:rPr lang="en-US" sz="1800" b="1" dirty="0" err="1">
                <a:solidFill>
                  <a:schemeClr val="bg1"/>
                </a:solidFill>
              </a:rPr>
              <a:t>aplicat</a:t>
            </a:r>
            <a:r>
              <a:rPr lang="en-US" sz="1800" b="1" dirty="0">
                <a:solidFill>
                  <a:schemeClr val="bg1"/>
                </a:solidFill>
              </a:rPr>
              <a:t>: Pe </a:t>
            </a:r>
            <a:r>
              <a:rPr lang="en-US" sz="1800" b="1" dirty="0" err="1">
                <a:solidFill>
                  <a:schemeClr val="bg1"/>
                </a:solidFill>
              </a:rPr>
              <a:t>baza</a:t>
            </a:r>
            <a:r>
              <a:rPr lang="en-US" sz="1800" b="1" dirty="0">
                <a:solidFill>
                  <a:schemeClr val="bg1"/>
                </a:solidFill>
              </a:rPr>
              <a:t> </a:t>
            </a:r>
            <a:r>
              <a:rPr lang="en-US" sz="1800" b="1" dirty="0" err="1">
                <a:solidFill>
                  <a:schemeClr val="bg1"/>
                </a:solidFill>
              </a:rPr>
              <a:t>nevoilor</a:t>
            </a:r>
            <a:r>
              <a:rPr lang="en-US" sz="1800" b="1" dirty="0">
                <a:solidFill>
                  <a:schemeClr val="bg1"/>
                </a:solidFill>
              </a:rPr>
              <a:t> </a:t>
            </a:r>
            <a:r>
              <a:rPr lang="en-US" sz="1800" b="1" dirty="0" err="1">
                <a:solidFill>
                  <a:schemeClr val="bg1"/>
                </a:solidFill>
              </a:rPr>
              <a:t>copilului</a:t>
            </a:r>
            <a:r>
              <a:rPr lang="en-US" sz="1800" b="1" dirty="0">
                <a:solidFill>
                  <a:schemeClr val="bg1"/>
                </a:solidFill>
              </a:rPr>
              <a:t>, pot fi create </a:t>
            </a:r>
            <a:r>
              <a:rPr lang="en-US" sz="1800" b="1" dirty="0" err="1">
                <a:solidFill>
                  <a:schemeClr val="bg1"/>
                </a:solidFill>
              </a:rPr>
              <a:t>și</a:t>
            </a:r>
            <a:r>
              <a:rPr lang="en-US" sz="1800" b="1" dirty="0">
                <a:solidFill>
                  <a:schemeClr val="bg1"/>
                </a:solidFill>
              </a:rPr>
              <a:t> </a:t>
            </a:r>
            <a:r>
              <a:rPr lang="en-US" sz="1800" b="1" dirty="0" err="1">
                <a:solidFill>
                  <a:schemeClr val="bg1"/>
                </a:solidFill>
              </a:rPr>
              <a:t>implementate</a:t>
            </a:r>
            <a:r>
              <a:rPr lang="en-US" sz="1800" b="1" dirty="0">
                <a:solidFill>
                  <a:schemeClr val="bg1"/>
                </a:solidFill>
              </a:rPr>
              <a:t> </a:t>
            </a:r>
            <a:r>
              <a:rPr lang="en-US" sz="1800" b="1" dirty="0" err="1">
                <a:solidFill>
                  <a:schemeClr val="bg1"/>
                </a:solidFill>
              </a:rPr>
              <a:t>planuri</a:t>
            </a:r>
            <a:r>
              <a:rPr lang="en-US" sz="1800" b="1" dirty="0">
                <a:solidFill>
                  <a:schemeClr val="bg1"/>
                </a:solidFill>
              </a:rPr>
              <a:t> </a:t>
            </a:r>
            <a:r>
              <a:rPr lang="en-US" sz="1800" b="1" dirty="0" err="1">
                <a:solidFill>
                  <a:schemeClr val="bg1"/>
                </a:solidFill>
              </a:rPr>
              <a:t>educaționale</a:t>
            </a:r>
            <a:r>
              <a:rPr lang="en-US" sz="1800" b="1" dirty="0">
                <a:solidFill>
                  <a:schemeClr val="bg1"/>
                </a:solidFill>
              </a:rPr>
              <a:t> </a:t>
            </a:r>
            <a:r>
              <a:rPr lang="en-US" sz="1800" b="1" dirty="0" err="1">
                <a:solidFill>
                  <a:schemeClr val="bg1"/>
                </a:solidFill>
              </a:rPr>
              <a:t>individualizate</a:t>
            </a:r>
            <a:r>
              <a:rPr lang="en-US" sz="1800" b="1" dirty="0">
                <a:solidFill>
                  <a:schemeClr val="bg1"/>
                </a:solidFill>
              </a:rPr>
              <a:t>. </a:t>
            </a:r>
            <a:r>
              <a:rPr lang="en-US" sz="1800" b="1" dirty="0" err="1">
                <a:solidFill>
                  <a:schemeClr val="bg1"/>
                </a:solidFill>
              </a:rPr>
              <a:t>Aceste</a:t>
            </a:r>
            <a:r>
              <a:rPr lang="en-US" sz="1800" b="1" dirty="0">
                <a:solidFill>
                  <a:schemeClr val="bg1"/>
                </a:solidFill>
              </a:rPr>
              <a:t> </a:t>
            </a:r>
            <a:r>
              <a:rPr lang="en-US" sz="1800" b="1" dirty="0" err="1">
                <a:solidFill>
                  <a:schemeClr val="bg1"/>
                </a:solidFill>
              </a:rPr>
              <a:t>planuri</a:t>
            </a:r>
            <a:r>
              <a:rPr lang="en-US" sz="1800" b="1" dirty="0">
                <a:solidFill>
                  <a:schemeClr val="bg1"/>
                </a:solidFill>
              </a:rPr>
              <a:t> pot include </a:t>
            </a:r>
            <a:r>
              <a:rPr lang="en-US" sz="1800" b="1" dirty="0" err="1">
                <a:solidFill>
                  <a:schemeClr val="bg1"/>
                </a:solidFill>
              </a:rPr>
              <a:t>servicii</a:t>
            </a:r>
            <a:r>
              <a:rPr lang="en-US" sz="1800" b="1" dirty="0">
                <a:solidFill>
                  <a:schemeClr val="bg1"/>
                </a:solidFill>
              </a:rPr>
              <a:t> </a:t>
            </a:r>
            <a:r>
              <a:rPr lang="en-US" sz="1800" b="1" dirty="0" err="1">
                <a:solidFill>
                  <a:schemeClr val="bg1"/>
                </a:solidFill>
              </a:rPr>
              <a:t>suplimentare</a:t>
            </a:r>
            <a:r>
              <a:rPr lang="en-US" sz="1800" b="1" dirty="0">
                <a:solidFill>
                  <a:schemeClr val="bg1"/>
                </a:solidFill>
              </a:rPr>
              <a:t> de </a:t>
            </a:r>
            <a:r>
              <a:rPr lang="en-US" sz="1800" b="1" dirty="0" err="1">
                <a:solidFill>
                  <a:schemeClr val="bg1"/>
                </a:solidFill>
              </a:rPr>
              <a:t>sprijin</a:t>
            </a:r>
            <a:r>
              <a:rPr lang="en-US" sz="1800" b="1" dirty="0">
                <a:solidFill>
                  <a:schemeClr val="bg1"/>
                </a:solidFill>
              </a:rPr>
              <a:t> </a:t>
            </a:r>
            <a:r>
              <a:rPr lang="en-US" sz="1800" b="1" dirty="0" err="1">
                <a:solidFill>
                  <a:schemeClr val="bg1"/>
                </a:solidFill>
              </a:rPr>
              <a:t>în</a:t>
            </a:r>
            <a:r>
              <a:rPr lang="en-US" sz="1800" b="1" dirty="0">
                <a:solidFill>
                  <a:schemeClr val="bg1"/>
                </a:solidFill>
              </a:rPr>
              <a:t> </a:t>
            </a:r>
            <a:r>
              <a:rPr lang="en-US" sz="1800" b="1" dirty="0" err="1">
                <a:solidFill>
                  <a:schemeClr val="bg1"/>
                </a:solidFill>
              </a:rPr>
              <a:t>școală</a:t>
            </a:r>
            <a:r>
              <a:rPr lang="en-US" sz="1800" b="1" dirty="0">
                <a:solidFill>
                  <a:schemeClr val="bg1"/>
                </a:solidFill>
              </a:rPr>
              <a:t>, </a:t>
            </a:r>
            <a:r>
              <a:rPr lang="en-US" sz="1800" b="1" dirty="0" err="1">
                <a:solidFill>
                  <a:schemeClr val="bg1"/>
                </a:solidFill>
              </a:rPr>
              <a:t>programe</a:t>
            </a:r>
            <a:r>
              <a:rPr lang="en-US" sz="1800" b="1" dirty="0">
                <a:solidFill>
                  <a:schemeClr val="bg1"/>
                </a:solidFill>
              </a:rPr>
              <a:t> de </a:t>
            </a:r>
            <a:r>
              <a:rPr lang="en-US" sz="1800" b="1" dirty="0" err="1">
                <a:solidFill>
                  <a:schemeClr val="bg1"/>
                </a:solidFill>
              </a:rPr>
              <a:t>educație</a:t>
            </a:r>
            <a:r>
              <a:rPr lang="en-US" sz="1800" b="1" dirty="0">
                <a:solidFill>
                  <a:schemeClr val="bg1"/>
                </a:solidFill>
              </a:rPr>
              <a:t> </a:t>
            </a:r>
            <a:r>
              <a:rPr lang="en-US" sz="1800" b="1" dirty="0" err="1">
                <a:solidFill>
                  <a:schemeClr val="bg1"/>
                </a:solidFill>
              </a:rPr>
              <a:t>specială</a:t>
            </a:r>
            <a:r>
              <a:rPr lang="en-US" sz="1800" b="1" dirty="0">
                <a:solidFill>
                  <a:schemeClr val="bg1"/>
                </a:solidFill>
              </a:rPr>
              <a:t>, </a:t>
            </a:r>
            <a:r>
              <a:rPr lang="en-US" sz="1800" b="1" dirty="0" err="1">
                <a:solidFill>
                  <a:schemeClr val="bg1"/>
                </a:solidFill>
              </a:rPr>
              <a:t>materiale</a:t>
            </a:r>
            <a:r>
              <a:rPr lang="en-US" sz="1800" b="1" dirty="0">
                <a:solidFill>
                  <a:schemeClr val="bg1"/>
                </a:solidFill>
              </a:rPr>
              <a:t> de </a:t>
            </a:r>
            <a:r>
              <a:rPr lang="en-US" sz="1800" b="1" dirty="0" err="1">
                <a:solidFill>
                  <a:schemeClr val="bg1"/>
                </a:solidFill>
              </a:rPr>
              <a:t>învățare</a:t>
            </a:r>
            <a:r>
              <a:rPr lang="en-US" sz="1800" b="1" dirty="0">
                <a:solidFill>
                  <a:schemeClr val="bg1"/>
                </a:solidFill>
              </a:rPr>
              <a:t> </a:t>
            </a:r>
            <a:r>
              <a:rPr lang="en-US" sz="1800" b="1" dirty="0" err="1">
                <a:solidFill>
                  <a:schemeClr val="bg1"/>
                </a:solidFill>
              </a:rPr>
              <a:t>personalizate</a:t>
            </a:r>
            <a:r>
              <a:rPr lang="en-US" sz="1800" b="1" dirty="0">
                <a:solidFill>
                  <a:schemeClr val="bg1"/>
                </a:solidFill>
              </a:rPr>
              <a:t> </a:t>
            </a:r>
            <a:r>
              <a:rPr lang="en-US" sz="1800" b="1" dirty="0" err="1">
                <a:solidFill>
                  <a:schemeClr val="bg1"/>
                </a:solidFill>
              </a:rPr>
              <a:t>și</a:t>
            </a:r>
            <a:r>
              <a:rPr lang="en-US" sz="1800" b="1" dirty="0">
                <a:solidFill>
                  <a:schemeClr val="bg1"/>
                </a:solidFill>
              </a:rPr>
              <a:t> </a:t>
            </a:r>
            <a:r>
              <a:rPr lang="en-US" sz="1800" b="1" dirty="0" err="1">
                <a:solidFill>
                  <a:schemeClr val="bg1"/>
                </a:solidFill>
              </a:rPr>
              <a:t>sprijin</a:t>
            </a:r>
            <a:r>
              <a:rPr lang="en-US" sz="1800" b="1" dirty="0">
                <a:solidFill>
                  <a:schemeClr val="bg1"/>
                </a:solidFill>
              </a:rPr>
              <a:t> din </a:t>
            </a:r>
            <a:r>
              <a:rPr lang="en-US" sz="1800" b="1" dirty="0" err="1">
                <a:solidFill>
                  <a:schemeClr val="bg1"/>
                </a:solidFill>
              </a:rPr>
              <a:t>partea</a:t>
            </a:r>
            <a:r>
              <a:rPr lang="en-US" sz="1800" b="1" dirty="0">
                <a:solidFill>
                  <a:schemeClr val="bg1"/>
                </a:solidFill>
              </a:rPr>
              <a:t> </a:t>
            </a:r>
            <a:r>
              <a:rPr lang="en-US" sz="1800" b="1" dirty="0" err="1">
                <a:solidFill>
                  <a:schemeClr val="bg1"/>
                </a:solidFill>
              </a:rPr>
              <a:t>profesorilor</a:t>
            </a:r>
            <a:r>
              <a:rPr lang="en-US" sz="1800" b="1" dirty="0">
                <a:solidFill>
                  <a:schemeClr val="bg1"/>
                </a:solidFill>
              </a:rPr>
              <a:t>. </a:t>
            </a:r>
          </a:p>
        </p:txBody>
      </p:sp>
      <p:grpSp>
        <p:nvGrpSpPr>
          <p:cNvPr id="21" name="Google Shape;1597;p39">
            <a:extLst>
              <a:ext uri="{FF2B5EF4-FFF2-40B4-BE49-F238E27FC236}">
                <a16:creationId xmlns:a16="http://schemas.microsoft.com/office/drawing/2014/main" id="{5FD9E4B2-D071-4C62-908A-AB8F66DECABA}"/>
              </a:ext>
            </a:extLst>
          </p:cNvPr>
          <p:cNvGrpSpPr/>
          <p:nvPr/>
        </p:nvGrpSpPr>
        <p:grpSpPr>
          <a:xfrm>
            <a:off x="497526" y="1505275"/>
            <a:ext cx="580785" cy="668399"/>
            <a:chOff x="799475" y="3777675"/>
            <a:chExt cx="112700" cy="171350"/>
          </a:xfrm>
        </p:grpSpPr>
        <p:sp>
          <p:nvSpPr>
            <p:cNvPr id="22" name="Google Shape;1598;p39">
              <a:extLst>
                <a:ext uri="{FF2B5EF4-FFF2-40B4-BE49-F238E27FC236}">
                  <a16:creationId xmlns:a16="http://schemas.microsoft.com/office/drawing/2014/main" id="{3570E3A4-36B7-4C9C-B8BE-C521AA09847F}"/>
                </a:ext>
              </a:extLst>
            </p:cNvPr>
            <p:cNvSpPr/>
            <p:nvPr/>
          </p:nvSpPr>
          <p:spPr>
            <a:xfrm>
              <a:off x="832050" y="3868150"/>
              <a:ext cx="46675" cy="80875"/>
            </a:xfrm>
            <a:custGeom>
              <a:avLst/>
              <a:gdLst/>
              <a:ahLst/>
              <a:cxnLst/>
              <a:rect l="l" t="t" r="r" b="b"/>
              <a:pathLst>
                <a:path w="1867" h="3235" extrusionOk="0">
                  <a:moveTo>
                    <a:pt x="1866" y="1"/>
                  </a:moveTo>
                  <a:lnTo>
                    <a:pt x="933" y="230"/>
                  </a:lnTo>
                  <a:lnTo>
                    <a:pt x="0" y="441"/>
                  </a:lnTo>
                  <a:lnTo>
                    <a:pt x="1373" y="3064"/>
                  </a:lnTo>
                  <a:cubicBezTo>
                    <a:pt x="1403" y="3182"/>
                    <a:pt x="1494" y="3235"/>
                    <a:pt x="1585" y="3235"/>
                  </a:cubicBezTo>
                  <a:cubicBezTo>
                    <a:pt x="1711" y="3235"/>
                    <a:pt x="1837" y="3132"/>
                    <a:pt x="1796" y="2958"/>
                  </a:cubicBezTo>
                  <a:lnTo>
                    <a:pt x="1866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" name="Google Shape;1599;p39">
              <a:extLst>
                <a:ext uri="{FF2B5EF4-FFF2-40B4-BE49-F238E27FC236}">
                  <a16:creationId xmlns:a16="http://schemas.microsoft.com/office/drawing/2014/main" id="{EE9C3961-DF0D-44F8-9DB6-456C15010052}"/>
                </a:ext>
              </a:extLst>
            </p:cNvPr>
            <p:cNvSpPr/>
            <p:nvPr/>
          </p:nvSpPr>
          <p:spPr>
            <a:xfrm>
              <a:off x="800800" y="3848875"/>
              <a:ext cx="111375" cy="60150"/>
            </a:xfrm>
            <a:custGeom>
              <a:avLst/>
              <a:gdLst/>
              <a:ahLst/>
              <a:cxnLst/>
              <a:rect l="l" t="t" r="r" b="b"/>
              <a:pathLst>
                <a:path w="4455" h="2406" extrusionOk="0">
                  <a:moveTo>
                    <a:pt x="2844" y="1"/>
                  </a:moveTo>
                  <a:cubicBezTo>
                    <a:pt x="2571" y="1"/>
                    <a:pt x="2276" y="34"/>
                    <a:pt x="1972" y="103"/>
                  </a:cubicBezTo>
                  <a:cubicBezTo>
                    <a:pt x="828" y="367"/>
                    <a:pt x="1" y="1071"/>
                    <a:pt x="141" y="1687"/>
                  </a:cubicBezTo>
                  <a:cubicBezTo>
                    <a:pt x="245" y="2142"/>
                    <a:pt x="849" y="2405"/>
                    <a:pt x="1618" y="2405"/>
                  </a:cubicBezTo>
                  <a:cubicBezTo>
                    <a:pt x="1890" y="2405"/>
                    <a:pt x="2184" y="2372"/>
                    <a:pt x="2483" y="2303"/>
                  </a:cubicBezTo>
                  <a:cubicBezTo>
                    <a:pt x="3644" y="2039"/>
                    <a:pt x="4454" y="1335"/>
                    <a:pt x="4313" y="719"/>
                  </a:cubicBezTo>
                  <a:cubicBezTo>
                    <a:pt x="4209" y="264"/>
                    <a:pt x="3616" y="1"/>
                    <a:pt x="2844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" name="Google Shape;1600;p39">
              <a:extLst>
                <a:ext uri="{FF2B5EF4-FFF2-40B4-BE49-F238E27FC236}">
                  <a16:creationId xmlns:a16="http://schemas.microsoft.com/office/drawing/2014/main" id="{36B0182C-83CB-413E-A314-EB75B7708868}"/>
                </a:ext>
              </a:extLst>
            </p:cNvPr>
            <p:cNvSpPr/>
            <p:nvPr/>
          </p:nvSpPr>
          <p:spPr>
            <a:xfrm>
              <a:off x="818400" y="3789775"/>
              <a:ext cx="72200" cy="95725"/>
            </a:xfrm>
            <a:custGeom>
              <a:avLst/>
              <a:gdLst/>
              <a:ahLst/>
              <a:cxnLst/>
              <a:rect l="l" t="t" r="r" b="b"/>
              <a:pathLst>
                <a:path w="2888" h="3829" extrusionOk="0">
                  <a:moveTo>
                    <a:pt x="838" y="0"/>
                  </a:moveTo>
                  <a:cubicBezTo>
                    <a:pt x="528" y="0"/>
                    <a:pt x="175" y="139"/>
                    <a:pt x="1" y="689"/>
                  </a:cubicBezTo>
                  <a:lnTo>
                    <a:pt x="89" y="3506"/>
                  </a:lnTo>
                  <a:cubicBezTo>
                    <a:pt x="89" y="3506"/>
                    <a:pt x="562" y="3829"/>
                    <a:pt x="1197" y="3829"/>
                  </a:cubicBezTo>
                  <a:cubicBezTo>
                    <a:pt x="1710" y="3829"/>
                    <a:pt x="2329" y="3617"/>
                    <a:pt x="2888" y="2854"/>
                  </a:cubicBezTo>
                  <a:lnTo>
                    <a:pt x="1427" y="143"/>
                  </a:lnTo>
                  <a:cubicBezTo>
                    <a:pt x="1427" y="143"/>
                    <a:pt x="1154" y="0"/>
                    <a:pt x="838" y="0"/>
                  </a:cubicBezTo>
                  <a:close/>
                </a:path>
              </a:pathLst>
            </a:custGeom>
            <a:solidFill>
              <a:srgbClr val="68B7B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" name="Google Shape;1601;p39">
              <a:extLst>
                <a:ext uri="{FF2B5EF4-FFF2-40B4-BE49-F238E27FC236}">
                  <a16:creationId xmlns:a16="http://schemas.microsoft.com/office/drawing/2014/main" id="{5E53DBD4-67AD-4ADF-A6BA-01881F98328F}"/>
                </a:ext>
              </a:extLst>
            </p:cNvPr>
            <p:cNvSpPr/>
            <p:nvPr/>
          </p:nvSpPr>
          <p:spPr>
            <a:xfrm>
              <a:off x="799475" y="3777675"/>
              <a:ext cx="78375" cy="48975"/>
            </a:xfrm>
            <a:custGeom>
              <a:avLst/>
              <a:gdLst/>
              <a:ahLst/>
              <a:cxnLst/>
              <a:rect l="l" t="t" r="r" b="b"/>
              <a:pathLst>
                <a:path w="3135" h="1959" extrusionOk="0">
                  <a:moveTo>
                    <a:pt x="1874" y="0"/>
                  </a:moveTo>
                  <a:cubicBezTo>
                    <a:pt x="1708" y="0"/>
                    <a:pt x="1533" y="21"/>
                    <a:pt x="1356" y="64"/>
                  </a:cubicBezTo>
                  <a:cubicBezTo>
                    <a:pt x="564" y="240"/>
                    <a:pt x="1" y="803"/>
                    <a:pt x="124" y="1314"/>
                  </a:cubicBezTo>
                  <a:cubicBezTo>
                    <a:pt x="220" y="1710"/>
                    <a:pt x="687" y="1958"/>
                    <a:pt x="1263" y="1958"/>
                  </a:cubicBezTo>
                  <a:cubicBezTo>
                    <a:pt x="1428" y="1958"/>
                    <a:pt x="1602" y="1938"/>
                    <a:pt x="1779" y="1895"/>
                  </a:cubicBezTo>
                  <a:cubicBezTo>
                    <a:pt x="2571" y="1719"/>
                    <a:pt x="3134" y="1155"/>
                    <a:pt x="3011" y="645"/>
                  </a:cubicBezTo>
                  <a:cubicBezTo>
                    <a:pt x="2929" y="248"/>
                    <a:pt x="2454" y="0"/>
                    <a:pt x="1874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  <p:extLst>
      <p:ext uri="{BB962C8B-B14F-4D97-AF65-F5344CB8AC3E}">
        <p14:creationId xmlns:p14="http://schemas.microsoft.com/office/powerpoint/2010/main" val="2213347670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7" name="Google Shape;1837;p46"/>
          <p:cNvSpPr txBox="1">
            <a:spLocks noGrp="1"/>
          </p:cNvSpPr>
          <p:nvPr>
            <p:ph type="subTitle" idx="1"/>
          </p:nvPr>
        </p:nvSpPr>
        <p:spPr>
          <a:xfrm flipH="1">
            <a:off x="4817888" y="253573"/>
            <a:ext cx="4226219" cy="4220752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>
              <a:lnSpc>
                <a:spcPct val="150000"/>
              </a:lnSpc>
            </a:pPr>
            <a:r>
              <a:rPr lang="ro-RO" dirty="0"/>
              <a:t>	</a:t>
            </a:r>
            <a:r>
              <a:rPr lang="en-US" sz="2200" b="1" dirty="0" err="1">
                <a:latin typeface="Corbel" panose="020B0503020204020204" pitchFamily="34" charset="0"/>
              </a:rPr>
              <a:t>Procesul</a:t>
            </a:r>
            <a:r>
              <a:rPr lang="en-US" sz="2200" b="1" dirty="0">
                <a:latin typeface="Corbel" panose="020B0503020204020204" pitchFamily="34" charset="0"/>
              </a:rPr>
              <a:t> de </a:t>
            </a:r>
            <a:r>
              <a:rPr lang="en-US" sz="2200" b="1" dirty="0" err="1">
                <a:latin typeface="Corbel" panose="020B0503020204020204" pitchFamily="34" charset="0"/>
              </a:rPr>
              <a:t>identificare</a:t>
            </a:r>
            <a:r>
              <a:rPr lang="en-US" sz="2200" b="1" dirty="0">
                <a:latin typeface="Corbel" panose="020B0503020204020204" pitchFamily="34" charset="0"/>
              </a:rPr>
              <a:t> </a:t>
            </a:r>
            <a:r>
              <a:rPr lang="en-US" sz="2200" b="1" dirty="0" err="1">
                <a:latin typeface="Corbel" panose="020B0503020204020204" pitchFamily="34" charset="0"/>
              </a:rPr>
              <a:t>și</a:t>
            </a:r>
            <a:r>
              <a:rPr lang="en-US" sz="2200" b="1" dirty="0">
                <a:latin typeface="Corbel" panose="020B0503020204020204" pitchFamily="34" charset="0"/>
              </a:rPr>
              <a:t> </a:t>
            </a:r>
            <a:r>
              <a:rPr lang="en-US" sz="2200" b="1" dirty="0" err="1">
                <a:latin typeface="Corbel" panose="020B0503020204020204" pitchFamily="34" charset="0"/>
              </a:rPr>
              <a:t>gestionare</a:t>
            </a:r>
            <a:r>
              <a:rPr lang="en-US" sz="2200" b="1" dirty="0">
                <a:latin typeface="Corbel" panose="020B0503020204020204" pitchFamily="34" charset="0"/>
              </a:rPr>
              <a:t> a </a:t>
            </a:r>
            <a:r>
              <a:rPr lang="en-US" sz="2200" b="1" dirty="0" err="1">
                <a:latin typeface="Corbel" panose="020B0503020204020204" pitchFamily="34" charset="0"/>
              </a:rPr>
              <a:t>dislexiei</a:t>
            </a:r>
            <a:r>
              <a:rPr lang="en-US" sz="2200" b="1" dirty="0">
                <a:latin typeface="Corbel" panose="020B0503020204020204" pitchFamily="34" charset="0"/>
              </a:rPr>
              <a:t> </a:t>
            </a:r>
            <a:r>
              <a:rPr lang="en-US" sz="2200" b="1" dirty="0" err="1">
                <a:latin typeface="Corbel" panose="020B0503020204020204" pitchFamily="34" charset="0"/>
              </a:rPr>
              <a:t>în</a:t>
            </a:r>
            <a:r>
              <a:rPr lang="en-US" sz="2200" b="1" dirty="0">
                <a:latin typeface="Corbel" panose="020B0503020204020204" pitchFamily="34" charset="0"/>
              </a:rPr>
              <a:t> </a:t>
            </a:r>
            <a:r>
              <a:rPr lang="en-US" sz="2200" b="1" dirty="0" err="1">
                <a:latin typeface="Corbel" panose="020B0503020204020204" pitchFamily="34" charset="0"/>
              </a:rPr>
              <a:t>Turcia</a:t>
            </a:r>
            <a:r>
              <a:rPr lang="en-US" sz="2200" b="1" dirty="0">
                <a:latin typeface="Corbel" panose="020B0503020204020204" pitchFamily="34" charset="0"/>
              </a:rPr>
              <a:t> </a:t>
            </a:r>
            <a:r>
              <a:rPr lang="en-US" sz="2200" b="1" dirty="0" err="1">
                <a:latin typeface="Corbel" panose="020B0503020204020204" pitchFamily="34" charset="0"/>
              </a:rPr>
              <a:t>își</a:t>
            </a:r>
            <a:r>
              <a:rPr lang="en-US" sz="2200" b="1" dirty="0">
                <a:latin typeface="Corbel" panose="020B0503020204020204" pitchFamily="34" charset="0"/>
              </a:rPr>
              <a:t> </a:t>
            </a:r>
            <a:r>
              <a:rPr lang="en-US" sz="2200" b="1" dirty="0" err="1">
                <a:latin typeface="Corbel" panose="020B0503020204020204" pitchFamily="34" charset="0"/>
              </a:rPr>
              <a:t>propune</a:t>
            </a:r>
            <a:r>
              <a:rPr lang="en-US" sz="2200" b="1" dirty="0">
                <a:latin typeface="Corbel" panose="020B0503020204020204" pitchFamily="34" charset="0"/>
              </a:rPr>
              <a:t> </a:t>
            </a:r>
            <a:r>
              <a:rPr lang="en-US" sz="2200" b="1" dirty="0" err="1">
                <a:latin typeface="Corbel" panose="020B0503020204020204" pitchFamily="34" charset="0"/>
              </a:rPr>
              <a:t>să</a:t>
            </a:r>
            <a:r>
              <a:rPr lang="en-US" sz="2200" b="1" dirty="0">
                <a:latin typeface="Corbel" panose="020B0503020204020204" pitchFamily="34" charset="0"/>
              </a:rPr>
              <a:t> </a:t>
            </a:r>
            <a:r>
              <a:rPr lang="en-US" sz="2200" b="1" dirty="0" err="1">
                <a:latin typeface="Corbel" panose="020B0503020204020204" pitchFamily="34" charset="0"/>
              </a:rPr>
              <a:t>susțină</a:t>
            </a:r>
            <a:r>
              <a:rPr lang="en-US" sz="2200" b="1" dirty="0">
                <a:latin typeface="Corbel" panose="020B0503020204020204" pitchFamily="34" charset="0"/>
              </a:rPr>
              <a:t> </a:t>
            </a:r>
            <a:r>
              <a:rPr lang="en-US" sz="2200" b="1" dirty="0" err="1">
                <a:latin typeface="Corbel" panose="020B0503020204020204" pitchFamily="34" charset="0"/>
              </a:rPr>
              <a:t>succesul</a:t>
            </a:r>
            <a:r>
              <a:rPr lang="en-US" sz="2200" b="1" dirty="0">
                <a:latin typeface="Corbel" panose="020B0503020204020204" pitchFamily="34" charset="0"/>
              </a:rPr>
              <a:t> </a:t>
            </a:r>
            <a:r>
              <a:rPr lang="en-US" sz="2200" b="1" dirty="0" err="1">
                <a:latin typeface="Corbel" panose="020B0503020204020204" pitchFamily="34" charset="0"/>
              </a:rPr>
              <a:t>școlar</a:t>
            </a:r>
            <a:r>
              <a:rPr lang="en-US" sz="2200" b="1" dirty="0">
                <a:latin typeface="Corbel" panose="020B0503020204020204" pitchFamily="34" charset="0"/>
              </a:rPr>
              <a:t> </a:t>
            </a:r>
            <a:r>
              <a:rPr lang="en-US" sz="2200" b="1" dirty="0" err="1">
                <a:latin typeface="Corbel" panose="020B0503020204020204" pitchFamily="34" charset="0"/>
              </a:rPr>
              <a:t>și</a:t>
            </a:r>
            <a:r>
              <a:rPr lang="en-US" sz="2200" b="1" dirty="0">
                <a:latin typeface="Corbel" panose="020B0503020204020204" pitchFamily="34" charset="0"/>
              </a:rPr>
              <a:t> social al </a:t>
            </a:r>
            <a:r>
              <a:rPr lang="en-US" sz="2200" b="1" dirty="0" err="1">
                <a:latin typeface="Corbel" panose="020B0503020204020204" pitchFamily="34" charset="0"/>
              </a:rPr>
              <a:t>copiilor</a:t>
            </a:r>
            <a:r>
              <a:rPr lang="en-US" sz="2200" b="1" dirty="0">
                <a:latin typeface="Corbel" panose="020B0503020204020204" pitchFamily="34" charset="0"/>
              </a:rPr>
              <a:t>, </a:t>
            </a:r>
            <a:r>
              <a:rPr lang="en-US" sz="2200" b="1" dirty="0" err="1">
                <a:latin typeface="Corbel" panose="020B0503020204020204" pitchFamily="34" charset="0"/>
              </a:rPr>
              <a:t>concentrându</a:t>
            </a:r>
            <a:r>
              <a:rPr lang="en-US" sz="2200" b="1" dirty="0">
                <a:latin typeface="Corbel" panose="020B0503020204020204" pitchFamily="34" charset="0"/>
              </a:rPr>
              <a:t>-se pe </a:t>
            </a:r>
            <a:r>
              <a:rPr lang="en-US" sz="2200" b="1" dirty="0" err="1">
                <a:latin typeface="Corbel" panose="020B0503020204020204" pitchFamily="34" charset="0"/>
              </a:rPr>
              <a:t>nevoile</a:t>
            </a:r>
            <a:r>
              <a:rPr lang="en-US" sz="2200" b="1" dirty="0">
                <a:latin typeface="Corbel" panose="020B0503020204020204" pitchFamily="34" charset="0"/>
              </a:rPr>
              <a:t> </a:t>
            </a:r>
            <a:r>
              <a:rPr lang="en-US" sz="2200" b="1" dirty="0" err="1">
                <a:latin typeface="Corbel" panose="020B0503020204020204" pitchFamily="34" charset="0"/>
              </a:rPr>
              <a:t>lor</a:t>
            </a:r>
            <a:r>
              <a:rPr lang="en-US" sz="2200" b="1" dirty="0">
                <a:latin typeface="Corbel" panose="020B0503020204020204" pitchFamily="34" charset="0"/>
              </a:rPr>
              <a:t> </a:t>
            </a:r>
            <a:r>
              <a:rPr lang="en-US" sz="2200" b="1" dirty="0" err="1">
                <a:latin typeface="Corbel" panose="020B0503020204020204" pitchFamily="34" charset="0"/>
              </a:rPr>
              <a:t>individuale</a:t>
            </a:r>
            <a:r>
              <a:rPr lang="en-US" sz="2200" b="1" dirty="0">
                <a:latin typeface="Corbel" panose="020B0503020204020204" pitchFamily="34" charset="0"/>
              </a:rPr>
              <a:t> </a:t>
            </a:r>
            <a:r>
              <a:rPr lang="en-US" sz="2200" b="1" dirty="0" err="1">
                <a:latin typeface="Corbel" panose="020B0503020204020204" pitchFamily="34" charset="0"/>
              </a:rPr>
              <a:t>și</a:t>
            </a:r>
            <a:r>
              <a:rPr lang="en-US" sz="2200" b="1" dirty="0">
                <a:latin typeface="Corbel" panose="020B0503020204020204" pitchFamily="34" charset="0"/>
              </a:rPr>
              <a:t> </a:t>
            </a:r>
            <a:r>
              <a:rPr lang="en-US" sz="2200" b="1" dirty="0" err="1">
                <a:latin typeface="Corbel" panose="020B0503020204020204" pitchFamily="34" charset="0"/>
              </a:rPr>
              <a:t>asigurând</a:t>
            </a:r>
            <a:r>
              <a:rPr lang="en-US" sz="2200" b="1" dirty="0">
                <a:latin typeface="Corbel" panose="020B0503020204020204" pitchFamily="34" charset="0"/>
              </a:rPr>
              <a:t> </a:t>
            </a:r>
            <a:r>
              <a:rPr lang="en-US" sz="2200" b="1" dirty="0" err="1">
                <a:latin typeface="Corbel" panose="020B0503020204020204" pitchFamily="34" charset="0"/>
              </a:rPr>
              <a:t>participarea</a:t>
            </a:r>
            <a:r>
              <a:rPr lang="en-US" sz="2200" b="1" dirty="0">
                <a:latin typeface="Corbel" panose="020B0503020204020204" pitchFamily="34" charset="0"/>
              </a:rPr>
              <a:t> </a:t>
            </a:r>
            <a:r>
              <a:rPr lang="en-US" sz="2200" b="1" dirty="0" err="1">
                <a:latin typeface="Corbel" panose="020B0503020204020204" pitchFamily="34" charset="0"/>
              </a:rPr>
              <a:t>activă</a:t>
            </a:r>
            <a:r>
              <a:rPr lang="en-US" sz="2200" b="1" dirty="0">
                <a:latin typeface="Corbel" panose="020B0503020204020204" pitchFamily="34" charset="0"/>
              </a:rPr>
              <a:t> a </a:t>
            </a:r>
            <a:r>
              <a:rPr lang="en-US" sz="2200" b="1" dirty="0" err="1">
                <a:latin typeface="Corbel" panose="020B0503020204020204" pitchFamily="34" charset="0"/>
              </a:rPr>
              <a:t>familiilor</a:t>
            </a:r>
            <a:r>
              <a:rPr lang="en-US" sz="2200" b="1" dirty="0">
                <a:latin typeface="Corbel" panose="020B0503020204020204" pitchFamily="34" charset="0"/>
              </a:rPr>
              <a:t>.</a:t>
            </a:r>
          </a:p>
        </p:txBody>
      </p:sp>
      <p:pic>
        <p:nvPicPr>
          <p:cNvPr id="1838" name="Google Shape;1838;p46"/>
          <p:cNvPicPr preferRelativeResize="0"/>
          <p:nvPr/>
        </p:nvPicPr>
        <p:blipFill rotWithShape="1">
          <a:blip r:embed="rId3">
            <a:alphaModFix/>
          </a:blip>
          <a:srcRect l="13301" r="13293"/>
          <a:stretch/>
        </p:blipFill>
        <p:spPr>
          <a:xfrm>
            <a:off x="0" y="0"/>
            <a:ext cx="5035525" cy="5143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39" name="Google Shape;2339;p55"/>
          <p:cNvSpPr txBox="1">
            <a:spLocks noGrp="1"/>
          </p:cNvSpPr>
          <p:nvPr>
            <p:ph type="ctrTitle"/>
          </p:nvPr>
        </p:nvSpPr>
        <p:spPr>
          <a:xfrm>
            <a:off x="713250" y="1163726"/>
            <a:ext cx="7717500" cy="8055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o-RO" sz="6000" dirty="0"/>
              <a:t>BULGARIA</a:t>
            </a:r>
            <a:endParaRPr sz="6000" dirty="0"/>
          </a:p>
        </p:txBody>
      </p:sp>
      <p:grpSp>
        <p:nvGrpSpPr>
          <p:cNvPr id="2341" name="Google Shape;2341;p55"/>
          <p:cNvGrpSpPr/>
          <p:nvPr/>
        </p:nvGrpSpPr>
        <p:grpSpPr>
          <a:xfrm>
            <a:off x="199569" y="4056185"/>
            <a:ext cx="1322084" cy="866931"/>
            <a:chOff x="4000994" y="920535"/>
            <a:chExt cx="1322084" cy="866931"/>
          </a:xfrm>
        </p:grpSpPr>
        <p:sp>
          <p:nvSpPr>
            <p:cNvPr id="2342" name="Google Shape;2342;p55"/>
            <p:cNvSpPr/>
            <p:nvPr/>
          </p:nvSpPr>
          <p:spPr>
            <a:xfrm rot="-4492881">
              <a:off x="5024055" y="1478773"/>
              <a:ext cx="240218" cy="305739"/>
            </a:xfrm>
            <a:custGeom>
              <a:avLst/>
              <a:gdLst/>
              <a:ahLst/>
              <a:cxnLst/>
              <a:rect l="l" t="t" r="r" b="b"/>
              <a:pathLst>
                <a:path w="11496" h="14924" extrusionOk="0">
                  <a:moveTo>
                    <a:pt x="339" y="1"/>
                  </a:moveTo>
                  <a:cubicBezTo>
                    <a:pt x="339" y="45"/>
                    <a:pt x="339" y="45"/>
                    <a:pt x="339" y="89"/>
                  </a:cubicBezTo>
                  <a:cubicBezTo>
                    <a:pt x="4398" y="5594"/>
                    <a:pt x="0" y="14923"/>
                    <a:pt x="4100" y="14923"/>
                  </a:cubicBezTo>
                  <a:cubicBezTo>
                    <a:pt x="4481" y="14923"/>
                    <a:pt x="4936" y="14843"/>
                    <a:pt x="5478" y="14671"/>
                  </a:cubicBezTo>
                  <a:cubicBezTo>
                    <a:pt x="11495" y="12738"/>
                    <a:pt x="1569" y="1406"/>
                    <a:pt x="339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2343" name="Google Shape;2343;p55"/>
            <p:cNvGrpSpPr/>
            <p:nvPr/>
          </p:nvGrpSpPr>
          <p:grpSpPr>
            <a:xfrm>
              <a:off x="4000994" y="920535"/>
              <a:ext cx="1322084" cy="866931"/>
              <a:chOff x="4000994" y="920535"/>
              <a:chExt cx="1322084" cy="866931"/>
            </a:xfrm>
          </p:grpSpPr>
          <p:grpSp>
            <p:nvGrpSpPr>
              <p:cNvPr id="2344" name="Google Shape;2344;p55"/>
              <p:cNvGrpSpPr/>
              <p:nvPr/>
            </p:nvGrpSpPr>
            <p:grpSpPr>
              <a:xfrm>
                <a:off x="4000994" y="1464035"/>
                <a:ext cx="475474" cy="241347"/>
                <a:chOff x="2268208" y="2173619"/>
                <a:chExt cx="428085" cy="217293"/>
              </a:xfrm>
            </p:grpSpPr>
            <p:sp>
              <p:nvSpPr>
                <p:cNvPr id="2345" name="Google Shape;2345;p55"/>
                <p:cNvSpPr/>
                <p:nvPr/>
              </p:nvSpPr>
              <p:spPr>
                <a:xfrm>
                  <a:off x="2454697" y="2283951"/>
                  <a:ext cx="241597" cy="106961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113" h="4920" extrusionOk="0">
                      <a:moveTo>
                        <a:pt x="967" y="1"/>
                      </a:moveTo>
                      <a:lnTo>
                        <a:pt x="0" y="2241"/>
                      </a:lnTo>
                      <a:lnTo>
                        <a:pt x="791" y="2460"/>
                      </a:lnTo>
                      <a:lnTo>
                        <a:pt x="967" y="2504"/>
                      </a:lnTo>
                      <a:lnTo>
                        <a:pt x="11112" y="4920"/>
                      </a:lnTo>
                      <a:lnTo>
                        <a:pt x="11112" y="4920"/>
                      </a:lnTo>
                      <a:lnTo>
                        <a:pt x="967" y="1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346" name="Google Shape;2346;p55"/>
                <p:cNvSpPr/>
                <p:nvPr/>
              </p:nvSpPr>
              <p:spPr>
                <a:xfrm>
                  <a:off x="2268208" y="2173619"/>
                  <a:ext cx="244749" cy="20189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258" h="9287" extrusionOk="0">
                      <a:moveTo>
                        <a:pt x="5634" y="1"/>
                      </a:moveTo>
                      <a:cubicBezTo>
                        <a:pt x="3844" y="1"/>
                        <a:pt x="2131" y="1062"/>
                        <a:pt x="1375" y="2836"/>
                      </a:cubicBezTo>
                      <a:cubicBezTo>
                        <a:pt x="1" y="6030"/>
                        <a:pt x="2521" y="9287"/>
                        <a:pt x="5643" y="9287"/>
                      </a:cubicBezTo>
                      <a:cubicBezTo>
                        <a:pt x="6213" y="9287"/>
                        <a:pt x="6802" y="9178"/>
                        <a:pt x="7392" y="8941"/>
                      </a:cubicBezTo>
                      <a:cubicBezTo>
                        <a:pt x="11214" y="7360"/>
                        <a:pt x="11257" y="1957"/>
                        <a:pt x="7436" y="376"/>
                      </a:cubicBezTo>
                      <a:cubicBezTo>
                        <a:pt x="6849" y="121"/>
                        <a:pt x="6237" y="1"/>
                        <a:pt x="5634" y="1"/>
                      </a:cubicBezTo>
                      <a:close/>
                    </a:path>
                  </a:pathLst>
                </a:custGeom>
                <a:solidFill>
                  <a:schemeClr val="accent5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</p:grpSp>
          <p:grpSp>
            <p:nvGrpSpPr>
              <p:cNvPr id="2347" name="Google Shape;2347;p55"/>
              <p:cNvGrpSpPr/>
              <p:nvPr/>
            </p:nvGrpSpPr>
            <p:grpSpPr>
              <a:xfrm>
                <a:off x="4152958" y="920535"/>
                <a:ext cx="838083" cy="866931"/>
                <a:chOff x="4152958" y="920535"/>
                <a:chExt cx="838083" cy="866931"/>
              </a:xfrm>
            </p:grpSpPr>
            <p:sp>
              <p:nvSpPr>
                <p:cNvPr id="2348" name="Google Shape;2348;p55"/>
                <p:cNvSpPr/>
                <p:nvPr/>
              </p:nvSpPr>
              <p:spPr>
                <a:xfrm rot="3169545">
                  <a:off x="4222955" y="1071485"/>
                  <a:ext cx="585451" cy="41582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5080" h="17812" extrusionOk="0">
                      <a:moveTo>
                        <a:pt x="5423" y="0"/>
                      </a:moveTo>
                      <a:cubicBezTo>
                        <a:pt x="3902" y="0"/>
                        <a:pt x="2409" y="724"/>
                        <a:pt x="1493" y="2024"/>
                      </a:cubicBezTo>
                      <a:lnTo>
                        <a:pt x="1493" y="2068"/>
                      </a:lnTo>
                      <a:cubicBezTo>
                        <a:pt x="0" y="4967"/>
                        <a:pt x="1669" y="7119"/>
                        <a:pt x="2767" y="7822"/>
                      </a:cubicBezTo>
                      <a:lnTo>
                        <a:pt x="19853" y="17704"/>
                      </a:lnTo>
                      <a:lnTo>
                        <a:pt x="19940" y="17704"/>
                      </a:lnTo>
                      <a:cubicBezTo>
                        <a:pt x="20231" y="17777"/>
                        <a:pt x="20523" y="17812"/>
                        <a:pt x="20811" y="17812"/>
                      </a:cubicBezTo>
                      <a:cubicBezTo>
                        <a:pt x="21920" y="17812"/>
                        <a:pt x="22977" y="17293"/>
                        <a:pt x="23674" y="16387"/>
                      </a:cubicBezTo>
                      <a:cubicBezTo>
                        <a:pt x="25079" y="14630"/>
                        <a:pt x="24245" y="12653"/>
                        <a:pt x="23586" y="11819"/>
                      </a:cubicBezTo>
                      <a:lnTo>
                        <a:pt x="23498" y="11775"/>
                      </a:lnTo>
                      <a:lnTo>
                        <a:pt x="23410" y="11687"/>
                      </a:lnTo>
                      <a:cubicBezTo>
                        <a:pt x="23322" y="11687"/>
                        <a:pt x="14802" y="6724"/>
                        <a:pt x="11595" y="5099"/>
                      </a:cubicBezTo>
                      <a:cubicBezTo>
                        <a:pt x="10468" y="4520"/>
                        <a:pt x="9531" y="4216"/>
                        <a:pt x="8784" y="4216"/>
                      </a:cubicBezTo>
                      <a:cubicBezTo>
                        <a:pt x="8454" y="4216"/>
                        <a:pt x="8162" y="4275"/>
                        <a:pt x="7906" y="4396"/>
                      </a:cubicBezTo>
                      <a:cubicBezTo>
                        <a:pt x="7555" y="4528"/>
                        <a:pt x="7291" y="4791"/>
                        <a:pt x="7115" y="5143"/>
                      </a:cubicBezTo>
                      <a:cubicBezTo>
                        <a:pt x="6720" y="5758"/>
                        <a:pt x="6588" y="6548"/>
                        <a:pt x="6852" y="7295"/>
                      </a:cubicBezTo>
                      <a:cubicBezTo>
                        <a:pt x="7203" y="8129"/>
                        <a:pt x="7818" y="8788"/>
                        <a:pt x="8653" y="9140"/>
                      </a:cubicBezTo>
                      <a:lnTo>
                        <a:pt x="17305" y="13883"/>
                      </a:lnTo>
                      <a:cubicBezTo>
                        <a:pt x="17387" y="13924"/>
                        <a:pt x="17473" y="13944"/>
                        <a:pt x="17557" y="13944"/>
                      </a:cubicBezTo>
                      <a:cubicBezTo>
                        <a:pt x="17746" y="13944"/>
                        <a:pt x="17931" y="13845"/>
                        <a:pt x="18052" y="13664"/>
                      </a:cubicBezTo>
                      <a:cubicBezTo>
                        <a:pt x="18184" y="13400"/>
                        <a:pt x="18096" y="13093"/>
                        <a:pt x="17832" y="12917"/>
                      </a:cubicBezTo>
                      <a:lnTo>
                        <a:pt x="9180" y="8129"/>
                      </a:lnTo>
                      <a:lnTo>
                        <a:pt x="9092" y="8129"/>
                      </a:lnTo>
                      <a:cubicBezTo>
                        <a:pt x="8565" y="7910"/>
                        <a:pt x="8126" y="7514"/>
                        <a:pt x="7862" y="6987"/>
                      </a:cubicBezTo>
                      <a:cubicBezTo>
                        <a:pt x="7730" y="6504"/>
                        <a:pt x="7818" y="6021"/>
                        <a:pt x="8082" y="5670"/>
                      </a:cubicBezTo>
                      <a:lnTo>
                        <a:pt x="8126" y="5670"/>
                      </a:lnTo>
                      <a:lnTo>
                        <a:pt x="8126" y="5582"/>
                      </a:lnTo>
                      <a:cubicBezTo>
                        <a:pt x="8169" y="5494"/>
                        <a:pt x="8257" y="5450"/>
                        <a:pt x="8345" y="5406"/>
                      </a:cubicBezTo>
                      <a:cubicBezTo>
                        <a:pt x="8425" y="5380"/>
                        <a:pt x="8544" y="5353"/>
                        <a:pt x="8719" y="5353"/>
                      </a:cubicBezTo>
                      <a:cubicBezTo>
                        <a:pt x="9124" y="5353"/>
                        <a:pt x="9828" y="5495"/>
                        <a:pt x="11024" y="6109"/>
                      </a:cubicBezTo>
                      <a:cubicBezTo>
                        <a:pt x="14055" y="7646"/>
                        <a:pt x="21785" y="12082"/>
                        <a:pt x="22751" y="12653"/>
                      </a:cubicBezTo>
                      <a:cubicBezTo>
                        <a:pt x="23454" y="13532"/>
                        <a:pt x="23498" y="14805"/>
                        <a:pt x="22795" y="15728"/>
                      </a:cubicBezTo>
                      <a:cubicBezTo>
                        <a:pt x="22284" y="16385"/>
                        <a:pt x="21531" y="16738"/>
                        <a:pt x="20736" y="16738"/>
                      </a:cubicBezTo>
                      <a:cubicBezTo>
                        <a:pt x="20575" y="16738"/>
                        <a:pt x="20411" y="16724"/>
                        <a:pt x="20248" y="16694"/>
                      </a:cubicBezTo>
                      <a:lnTo>
                        <a:pt x="3382" y="6900"/>
                      </a:lnTo>
                      <a:cubicBezTo>
                        <a:pt x="3162" y="6768"/>
                        <a:pt x="1098" y="5274"/>
                        <a:pt x="2460" y="2595"/>
                      </a:cubicBezTo>
                      <a:cubicBezTo>
                        <a:pt x="3158" y="1606"/>
                        <a:pt x="4281" y="1060"/>
                        <a:pt x="5432" y="1060"/>
                      </a:cubicBezTo>
                      <a:cubicBezTo>
                        <a:pt x="6018" y="1060"/>
                        <a:pt x="6611" y="1201"/>
                        <a:pt x="7159" y="1497"/>
                      </a:cubicBezTo>
                      <a:cubicBezTo>
                        <a:pt x="10629" y="3078"/>
                        <a:pt x="20424" y="8920"/>
                        <a:pt x="20555" y="9008"/>
                      </a:cubicBezTo>
                      <a:cubicBezTo>
                        <a:pt x="20626" y="9050"/>
                        <a:pt x="20710" y="9070"/>
                        <a:pt x="20796" y="9070"/>
                      </a:cubicBezTo>
                      <a:cubicBezTo>
                        <a:pt x="20978" y="9070"/>
                        <a:pt x="21169" y="8981"/>
                        <a:pt x="21258" y="8832"/>
                      </a:cubicBezTo>
                      <a:cubicBezTo>
                        <a:pt x="21434" y="8569"/>
                        <a:pt x="21346" y="8217"/>
                        <a:pt x="21082" y="8085"/>
                      </a:cubicBezTo>
                      <a:cubicBezTo>
                        <a:pt x="20687" y="7822"/>
                        <a:pt x="11112" y="2112"/>
                        <a:pt x="7599" y="531"/>
                      </a:cubicBezTo>
                      <a:cubicBezTo>
                        <a:pt x="6909" y="172"/>
                        <a:pt x="6162" y="0"/>
                        <a:pt x="5423" y="0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349" name="Google Shape;2349;p55"/>
                <p:cNvSpPr/>
                <p:nvPr/>
              </p:nvSpPr>
              <p:spPr>
                <a:xfrm rot="5746299">
                  <a:off x="4462037" y="1248824"/>
                  <a:ext cx="585451" cy="41579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5080" h="17812" extrusionOk="0">
                      <a:moveTo>
                        <a:pt x="5423" y="0"/>
                      </a:moveTo>
                      <a:cubicBezTo>
                        <a:pt x="3902" y="0"/>
                        <a:pt x="2409" y="724"/>
                        <a:pt x="1493" y="2024"/>
                      </a:cubicBezTo>
                      <a:lnTo>
                        <a:pt x="1493" y="2068"/>
                      </a:lnTo>
                      <a:cubicBezTo>
                        <a:pt x="0" y="4967"/>
                        <a:pt x="1669" y="7119"/>
                        <a:pt x="2767" y="7822"/>
                      </a:cubicBezTo>
                      <a:lnTo>
                        <a:pt x="19853" y="17704"/>
                      </a:lnTo>
                      <a:lnTo>
                        <a:pt x="19940" y="17704"/>
                      </a:lnTo>
                      <a:cubicBezTo>
                        <a:pt x="20231" y="17777"/>
                        <a:pt x="20523" y="17812"/>
                        <a:pt x="20811" y="17812"/>
                      </a:cubicBezTo>
                      <a:cubicBezTo>
                        <a:pt x="21920" y="17812"/>
                        <a:pt x="22977" y="17293"/>
                        <a:pt x="23674" y="16387"/>
                      </a:cubicBezTo>
                      <a:cubicBezTo>
                        <a:pt x="25079" y="14630"/>
                        <a:pt x="24245" y="12653"/>
                        <a:pt x="23586" y="11819"/>
                      </a:cubicBezTo>
                      <a:lnTo>
                        <a:pt x="23498" y="11775"/>
                      </a:lnTo>
                      <a:lnTo>
                        <a:pt x="23410" y="11687"/>
                      </a:lnTo>
                      <a:cubicBezTo>
                        <a:pt x="23322" y="11687"/>
                        <a:pt x="14802" y="6724"/>
                        <a:pt x="11595" y="5099"/>
                      </a:cubicBezTo>
                      <a:cubicBezTo>
                        <a:pt x="10468" y="4520"/>
                        <a:pt x="9531" y="4216"/>
                        <a:pt x="8784" y="4216"/>
                      </a:cubicBezTo>
                      <a:cubicBezTo>
                        <a:pt x="8454" y="4216"/>
                        <a:pt x="8162" y="4275"/>
                        <a:pt x="7906" y="4396"/>
                      </a:cubicBezTo>
                      <a:cubicBezTo>
                        <a:pt x="7555" y="4528"/>
                        <a:pt x="7291" y="4791"/>
                        <a:pt x="7115" y="5143"/>
                      </a:cubicBezTo>
                      <a:cubicBezTo>
                        <a:pt x="6720" y="5758"/>
                        <a:pt x="6588" y="6548"/>
                        <a:pt x="6852" y="7295"/>
                      </a:cubicBezTo>
                      <a:cubicBezTo>
                        <a:pt x="7203" y="8129"/>
                        <a:pt x="7818" y="8788"/>
                        <a:pt x="8653" y="9140"/>
                      </a:cubicBezTo>
                      <a:lnTo>
                        <a:pt x="17305" y="13883"/>
                      </a:lnTo>
                      <a:cubicBezTo>
                        <a:pt x="17387" y="13924"/>
                        <a:pt x="17473" y="13944"/>
                        <a:pt x="17557" y="13944"/>
                      </a:cubicBezTo>
                      <a:cubicBezTo>
                        <a:pt x="17746" y="13944"/>
                        <a:pt x="17931" y="13845"/>
                        <a:pt x="18052" y="13664"/>
                      </a:cubicBezTo>
                      <a:cubicBezTo>
                        <a:pt x="18184" y="13400"/>
                        <a:pt x="18096" y="13093"/>
                        <a:pt x="17832" y="12917"/>
                      </a:cubicBezTo>
                      <a:lnTo>
                        <a:pt x="9180" y="8129"/>
                      </a:lnTo>
                      <a:lnTo>
                        <a:pt x="9092" y="8129"/>
                      </a:lnTo>
                      <a:cubicBezTo>
                        <a:pt x="8565" y="7910"/>
                        <a:pt x="8126" y="7514"/>
                        <a:pt x="7862" y="6987"/>
                      </a:cubicBezTo>
                      <a:cubicBezTo>
                        <a:pt x="7730" y="6504"/>
                        <a:pt x="7818" y="6021"/>
                        <a:pt x="8082" y="5670"/>
                      </a:cubicBezTo>
                      <a:lnTo>
                        <a:pt x="8126" y="5670"/>
                      </a:lnTo>
                      <a:lnTo>
                        <a:pt x="8126" y="5582"/>
                      </a:lnTo>
                      <a:cubicBezTo>
                        <a:pt x="8169" y="5494"/>
                        <a:pt x="8257" y="5450"/>
                        <a:pt x="8345" y="5406"/>
                      </a:cubicBezTo>
                      <a:cubicBezTo>
                        <a:pt x="8425" y="5380"/>
                        <a:pt x="8544" y="5353"/>
                        <a:pt x="8719" y="5353"/>
                      </a:cubicBezTo>
                      <a:cubicBezTo>
                        <a:pt x="9124" y="5353"/>
                        <a:pt x="9828" y="5495"/>
                        <a:pt x="11024" y="6109"/>
                      </a:cubicBezTo>
                      <a:cubicBezTo>
                        <a:pt x="14055" y="7646"/>
                        <a:pt x="21785" y="12082"/>
                        <a:pt x="22751" y="12653"/>
                      </a:cubicBezTo>
                      <a:cubicBezTo>
                        <a:pt x="23454" y="13532"/>
                        <a:pt x="23498" y="14805"/>
                        <a:pt x="22795" y="15728"/>
                      </a:cubicBezTo>
                      <a:cubicBezTo>
                        <a:pt x="22284" y="16385"/>
                        <a:pt x="21531" y="16738"/>
                        <a:pt x="20736" y="16738"/>
                      </a:cubicBezTo>
                      <a:cubicBezTo>
                        <a:pt x="20575" y="16738"/>
                        <a:pt x="20411" y="16724"/>
                        <a:pt x="20248" y="16694"/>
                      </a:cubicBezTo>
                      <a:lnTo>
                        <a:pt x="3382" y="6900"/>
                      </a:lnTo>
                      <a:cubicBezTo>
                        <a:pt x="3162" y="6768"/>
                        <a:pt x="1098" y="5274"/>
                        <a:pt x="2460" y="2595"/>
                      </a:cubicBezTo>
                      <a:cubicBezTo>
                        <a:pt x="3158" y="1606"/>
                        <a:pt x="4281" y="1060"/>
                        <a:pt x="5432" y="1060"/>
                      </a:cubicBezTo>
                      <a:cubicBezTo>
                        <a:pt x="6018" y="1060"/>
                        <a:pt x="6611" y="1201"/>
                        <a:pt x="7159" y="1497"/>
                      </a:cubicBezTo>
                      <a:cubicBezTo>
                        <a:pt x="10629" y="3078"/>
                        <a:pt x="20424" y="8920"/>
                        <a:pt x="20555" y="9008"/>
                      </a:cubicBezTo>
                      <a:cubicBezTo>
                        <a:pt x="20626" y="9050"/>
                        <a:pt x="20710" y="9070"/>
                        <a:pt x="20796" y="9070"/>
                      </a:cubicBezTo>
                      <a:cubicBezTo>
                        <a:pt x="20978" y="9070"/>
                        <a:pt x="21169" y="8981"/>
                        <a:pt x="21258" y="8832"/>
                      </a:cubicBezTo>
                      <a:cubicBezTo>
                        <a:pt x="21434" y="8569"/>
                        <a:pt x="21346" y="8217"/>
                        <a:pt x="21082" y="8085"/>
                      </a:cubicBezTo>
                      <a:cubicBezTo>
                        <a:pt x="20687" y="7822"/>
                        <a:pt x="11112" y="2112"/>
                        <a:pt x="7599" y="531"/>
                      </a:cubicBezTo>
                      <a:cubicBezTo>
                        <a:pt x="6909" y="172"/>
                        <a:pt x="6162" y="0"/>
                        <a:pt x="5423" y="0"/>
                      </a:cubicBezTo>
                      <a:close/>
                    </a:path>
                  </a:pathLst>
                </a:custGeom>
                <a:solidFill>
                  <a:schemeClr val="accent4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350" name="Google Shape;2350;p55"/>
                <p:cNvSpPr/>
                <p:nvPr/>
              </p:nvSpPr>
              <p:spPr>
                <a:xfrm rot="1164666">
                  <a:off x="4205431" y="1286188"/>
                  <a:ext cx="585412" cy="415821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5080" h="17812" extrusionOk="0">
                      <a:moveTo>
                        <a:pt x="5423" y="0"/>
                      </a:moveTo>
                      <a:cubicBezTo>
                        <a:pt x="3902" y="0"/>
                        <a:pt x="2409" y="724"/>
                        <a:pt x="1493" y="2024"/>
                      </a:cubicBezTo>
                      <a:lnTo>
                        <a:pt x="1493" y="2068"/>
                      </a:lnTo>
                      <a:cubicBezTo>
                        <a:pt x="0" y="4967"/>
                        <a:pt x="1669" y="7119"/>
                        <a:pt x="2767" y="7822"/>
                      </a:cubicBezTo>
                      <a:lnTo>
                        <a:pt x="19853" y="17704"/>
                      </a:lnTo>
                      <a:lnTo>
                        <a:pt x="19940" y="17704"/>
                      </a:lnTo>
                      <a:cubicBezTo>
                        <a:pt x="20231" y="17777"/>
                        <a:pt x="20523" y="17812"/>
                        <a:pt x="20811" y="17812"/>
                      </a:cubicBezTo>
                      <a:cubicBezTo>
                        <a:pt x="21920" y="17812"/>
                        <a:pt x="22977" y="17293"/>
                        <a:pt x="23674" y="16387"/>
                      </a:cubicBezTo>
                      <a:cubicBezTo>
                        <a:pt x="25079" y="14630"/>
                        <a:pt x="24245" y="12653"/>
                        <a:pt x="23586" y="11819"/>
                      </a:cubicBezTo>
                      <a:lnTo>
                        <a:pt x="23498" y="11775"/>
                      </a:lnTo>
                      <a:lnTo>
                        <a:pt x="23410" y="11687"/>
                      </a:lnTo>
                      <a:cubicBezTo>
                        <a:pt x="23322" y="11687"/>
                        <a:pt x="14802" y="6724"/>
                        <a:pt x="11595" y="5099"/>
                      </a:cubicBezTo>
                      <a:cubicBezTo>
                        <a:pt x="10468" y="4520"/>
                        <a:pt x="9531" y="4216"/>
                        <a:pt x="8784" y="4216"/>
                      </a:cubicBezTo>
                      <a:cubicBezTo>
                        <a:pt x="8454" y="4216"/>
                        <a:pt x="8162" y="4275"/>
                        <a:pt x="7906" y="4396"/>
                      </a:cubicBezTo>
                      <a:cubicBezTo>
                        <a:pt x="7555" y="4528"/>
                        <a:pt x="7291" y="4791"/>
                        <a:pt x="7115" y="5143"/>
                      </a:cubicBezTo>
                      <a:cubicBezTo>
                        <a:pt x="6720" y="5758"/>
                        <a:pt x="6588" y="6548"/>
                        <a:pt x="6852" y="7295"/>
                      </a:cubicBezTo>
                      <a:cubicBezTo>
                        <a:pt x="7203" y="8129"/>
                        <a:pt x="7818" y="8788"/>
                        <a:pt x="8653" y="9140"/>
                      </a:cubicBezTo>
                      <a:lnTo>
                        <a:pt x="17305" y="13883"/>
                      </a:lnTo>
                      <a:cubicBezTo>
                        <a:pt x="17387" y="13924"/>
                        <a:pt x="17473" y="13944"/>
                        <a:pt x="17557" y="13944"/>
                      </a:cubicBezTo>
                      <a:cubicBezTo>
                        <a:pt x="17746" y="13944"/>
                        <a:pt x="17931" y="13845"/>
                        <a:pt x="18052" y="13664"/>
                      </a:cubicBezTo>
                      <a:cubicBezTo>
                        <a:pt x="18184" y="13400"/>
                        <a:pt x="18096" y="13093"/>
                        <a:pt x="17832" y="12917"/>
                      </a:cubicBezTo>
                      <a:lnTo>
                        <a:pt x="9180" y="8129"/>
                      </a:lnTo>
                      <a:lnTo>
                        <a:pt x="9092" y="8129"/>
                      </a:lnTo>
                      <a:cubicBezTo>
                        <a:pt x="8565" y="7910"/>
                        <a:pt x="8126" y="7514"/>
                        <a:pt x="7862" y="6987"/>
                      </a:cubicBezTo>
                      <a:cubicBezTo>
                        <a:pt x="7730" y="6504"/>
                        <a:pt x="7818" y="6021"/>
                        <a:pt x="8082" y="5670"/>
                      </a:cubicBezTo>
                      <a:lnTo>
                        <a:pt x="8126" y="5670"/>
                      </a:lnTo>
                      <a:lnTo>
                        <a:pt x="8126" y="5582"/>
                      </a:lnTo>
                      <a:cubicBezTo>
                        <a:pt x="8169" y="5494"/>
                        <a:pt x="8257" y="5450"/>
                        <a:pt x="8345" y="5406"/>
                      </a:cubicBezTo>
                      <a:cubicBezTo>
                        <a:pt x="8425" y="5380"/>
                        <a:pt x="8544" y="5353"/>
                        <a:pt x="8719" y="5353"/>
                      </a:cubicBezTo>
                      <a:cubicBezTo>
                        <a:pt x="9124" y="5353"/>
                        <a:pt x="9828" y="5495"/>
                        <a:pt x="11024" y="6109"/>
                      </a:cubicBezTo>
                      <a:cubicBezTo>
                        <a:pt x="14055" y="7646"/>
                        <a:pt x="21785" y="12082"/>
                        <a:pt x="22751" y="12653"/>
                      </a:cubicBezTo>
                      <a:cubicBezTo>
                        <a:pt x="23454" y="13532"/>
                        <a:pt x="23498" y="14805"/>
                        <a:pt x="22795" y="15728"/>
                      </a:cubicBezTo>
                      <a:cubicBezTo>
                        <a:pt x="22284" y="16385"/>
                        <a:pt x="21531" y="16738"/>
                        <a:pt x="20736" y="16738"/>
                      </a:cubicBezTo>
                      <a:cubicBezTo>
                        <a:pt x="20575" y="16738"/>
                        <a:pt x="20411" y="16724"/>
                        <a:pt x="20248" y="16694"/>
                      </a:cubicBezTo>
                      <a:lnTo>
                        <a:pt x="3382" y="6900"/>
                      </a:lnTo>
                      <a:cubicBezTo>
                        <a:pt x="3162" y="6768"/>
                        <a:pt x="1098" y="5274"/>
                        <a:pt x="2460" y="2595"/>
                      </a:cubicBezTo>
                      <a:cubicBezTo>
                        <a:pt x="3158" y="1606"/>
                        <a:pt x="4281" y="1060"/>
                        <a:pt x="5432" y="1060"/>
                      </a:cubicBezTo>
                      <a:cubicBezTo>
                        <a:pt x="6018" y="1060"/>
                        <a:pt x="6611" y="1201"/>
                        <a:pt x="7159" y="1497"/>
                      </a:cubicBezTo>
                      <a:cubicBezTo>
                        <a:pt x="10629" y="3078"/>
                        <a:pt x="20424" y="8920"/>
                        <a:pt x="20555" y="9008"/>
                      </a:cubicBezTo>
                      <a:cubicBezTo>
                        <a:pt x="20626" y="9050"/>
                        <a:pt x="20710" y="9070"/>
                        <a:pt x="20796" y="9070"/>
                      </a:cubicBezTo>
                      <a:cubicBezTo>
                        <a:pt x="20978" y="9070"/>
                        <a:pt x="21169" y="8981"/>
                        <a:pt x="21258" y="8832"/>
                      </a:cubicBezTo>
                      <a:cubicBezTo>
                        <a:pt x="21434" y="8569"/>
                        <a:pt x="21346" y="8217"/>
                        <a:pt x="21082" y="8085"/>
                      </a:cubicBezTo>
                      <a:cubicBezTo>
                        <a:pt x="20687" y="7822"/>
                        <a:pt x="11112" y="2112"/>
                        <a:pt x="7599" y="531"/>
                      </a:cubicBezTo>
                      <a:cubicBezTo>
                        <a:pt x="6909" y="172"/>
                        <a:pt x="6162" y="0"/>
                        <a:pt x="5423" y="0"/>
                      </a:cubicBezTo>
                      <a:close/>
                    </a:path>
                  </a:pathLst>
                </a:custGeom>
                <a:solidFill>
                  <a:schemeClr val="accent5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</p:grpSp>
          <p:grpSp>
            <p:nvGrpSpPr>
              <p:cNvPr id="2351" name="Google Shape;2351;p55"/>
              <p:cNvGrpSpPr/>
              <p:nvPr/>
            </p:nvGrpSpPr>
            <p:grpSpPr>
              <a:xfrm rot="7056474">
                <a:off x="4868251" y="1318125"/>
                <a:ext cx="475457" cy="241339"/>
                <a:chOff x="2268208" y="2173619"/>
                <a:chExt cx="428085" cy="217293"/>
              </a:xfrm>
            </p:grpSpPr>
            <p:sp>
              <p:nvSpPr>
                <p:cNvPr id="2352" name="Google Shape;2352;p55"/>
                <p:cNvSpPr/>
                <p:nvPr/>
              </p:nvSpPr>
              <p:spPr>
                <a:xfrm>
                  <a:off x="2454697" y="2283951"/>
                  <a:ext cx="241597" cy="106961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113" h="4920" extrusionOk="0">
                      <a:moveTo>
                        <a:pt x="967" y="1"/>
                      </a:moveTo>
                      <a:lnTo>
                        <a:pt x="0" y="2241"/>
                      </a:lnTo>
                      <a:lnTo>
                        <a:pt x="791" y="2460"/>
                      </a:lnTo>
                      <a:lnTo>
                        <a:pt x="967" y="2504"/>
                      </a:lnTo>
                      <a:lnTo>
                        <a:pt x="11112" y="4920"/>
                      </a:lnTo>
                      <a:lnTo>
                        <a:pt x="11112" y="4920"/>
                      </a:lnTo>
                      <a:lnTo>
                        <a:pt x="967" y="1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353" name="Google Shape;2353;p55"/>
                <p:cNvSpPr/>
                <p:nvPr/>
              </p:nvSpPr>
              <p:spPr>
                <a:xfrm>
                  <a:off x="2268208" y="2173619"/>
                  <a:ext cx="244749" cy="20189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258" h="9287" extrusionOk="0">
                      <a:moveTo>
                        <a:pt x="5634" y="1"/>
                      </a:moveTo>
                      <a:cubicBezTo>
                        <a:pt x="3844" y="1"/>
                        <a:pt x="2131" y="1062"/>
                        <a:pt x="1375" y="2836"/>
                      </a:cubicBezTo>
                      <a:cubicBezTo>
                        <a:pt x="1" y="6030"/>
                        <a:pt x="2521" y="9287"/>
                        <a:pt x="5643" y="9287"/>
                      </a:cubicBezTo>
                      <a:cubicBezTo>
                        <a:pt x="6213" y="9287"/>
                        <a:pt x="6802" y="9178"/>
                        <a:pt x="7392" y="8941"/>
                      </a:cubicBezTo>
                      <a:cubicBezTo>
                        <a:pt x="11214" y="7360"/>
                        <a:pt x="11257" y="1957"/>
                        <a:pt x="7436" y="376"/>
                      </a:cubicBezTo>
                      <a:cubicBezTo>
                        <a:pt x="6849" y="121"/>
                        <a:pt x="6237" y="1"/>
                        <a:pt x="5634" y="1"/>
                      </a:cubicBezTo>
                      <a:close/>
                    </a:path>
                  </a:pathLst>
                </a:custGeom>
                <a:solidFill>
                  <a:schemeClr val="accent6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</p:grpSp>
        </p:grpSp>
        <p:grpSp>
          <p:nvGrpSpPr>
            <p:cNvPr id="2354" name="Google Shape;2354;p55"/>
            <p:cNvGrpSpPr/>
            <p:nvPr/>
          </p:nvGrpSpPr>
          <p:grpSpPr>
            <a:xfrm rot="-4969966">
              <a:off x="4965120" y="1003192"/>
              <a:ext cx="117022" cy="126646"/>
              <a:chOff x="506734" y="3911461"/>
              <a:chExt cx="173813" cy="188140"/>
            </a:xfrm>
          </p:grpSpPr>
          <p:sp>
            <p:nvSpPr>
              <p:cNvPr id="2355" name="Google Shape;2355;p55"/>
              <p:cNvSpPr/>
              <p:nvPr/>
            </p:nvSpPr>
            <p:spPr>
              <a:xfrm>
                <a:off x="586956" y="3911461"/>
                <a:ext cx="65894" cy="56372"/>
              </a:xfrm>
              <a:custGeom>
                <a:avLst/>
                <a:gdLst/>
                <a:ahLst/>
                <a:cxnLst/>
                <a:rect l="l" t="t" r="r" b="b"/>
                <a:pathLst>
                  <a:path w="3031" h="2593" extrusionOk="0">
                    <a:moveTo>
                      <a:pt x="1713" y="1"/>
                    </a:moveTo>
                    <a:cubicBezTo>
                      <a:pt x="571" y="1"/>
                      <a:pt x="0" y="1406"/>
                      <a:pt x="791" y="2197"/>
                    </a:cubicBezTo>
                    <a:cubicBezTo>
                      <a:pt x="1063" y="2470"/>
                      <a:pt x="1397" y="2592"/>
                      <a:pt x="1723" y="2592"/>
                    </a:cubicBezTo>
                    <a:cubicBezTo>
                      <a:pt x="2394" y="2592"/>
                      <a:pt x="3031" y="2073"/>
                      <a:pt x="3031" y="1275"/>
                    </a:cubicBezTo>
                    <a:cubicBezTo>
                      <a:pt x="3031" y="572"/>
                      <a:pt x="2416" y="1"/>
                      <a:pt x="1713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56" name="Google Shape;2356;p55"/>
              <p:cNvSpPr/>
              <p:nvPr/>
            </p:nvSpPr>
            <p:spPr>
              <a:xfrm>
                <a:off x="506734" y="4004097"/>
                <a:ext cx="65916" cy="55720"/>
              </a:xfrm>
              <a:custGeom>
                <a:avLst/>
                <a:gdLst/>
                <a:ahLst/>
                <a:cxnLst/>
                <a:rect l="l" t="t" r="r" b="b"/>
                <a:pathLst>
                  <a:path w="3032" h="2563" extrusionOk="0">
                    <a:moveTo>
                      <a:pt x="1714" y="0"/>
                    </a:moveTo>
                    <a:cubicBezTo>
                      <a:pt x="572" y="0"/>
                      <a:pt x="1" y="1362"/>
                      <a:pt x="791" y="2196"/>
                    </a:cubicBezTo>
                    <a:cubicBezTo>
                      <a:pt x="1058" y="2449"/>
                      <a:pt x="1384" y="2563"/>
                      <a:pt x="1703" y="2563"/>
                    </a:cubicBezTo>
                    <a:cubicBezTo>
                      <a:pt x="2381" y="2563"/>
                      <a:pt x="3031" y="2050"/>
                      <a:pt x="3031" y="1274"/>
                    </a:cubicBezTo>
                    <a:cubicBezTo>
                      <a:pt x="3031" y="571"/>
                      <a:pt x="2416" y="0"/>
                      <a:pt x="1714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57" name="Google Shape;2357;p55"/>
              <p:cNvSpPr/>
              <p:nvPr/>
            </p:nvSpPr>
            <p:spPr>
              <a:xfrm>
                <a:off x="624197" y="4043251"/>
                <a:ext cx="56350" cy="56350"/>
              </a:xfrm>
              <a:custGeom>
                <a:avLst/>
                <a:gdLst/>
                <a:ahLst/>
                <a:cxnLst/>
                <a:rect l="l" t="t" r="r" b="b"/>
                <a:pathLst>
                  <a:path w="2592" h="2592" extrusionOk="0">
                    <a:moveTo>
                      <a:pt x="1274" y="0"/>
                    </a:moveTo>
                    <a:cubicBezTo>
                      <a:pt x="571" y="0"/>
                      <a:pt x="0" y="615"/>
                      <a:pt x="0" y="1318"/>
                    </a:cubicBezTo>
                    <a:cubicBezTo>
                      <a:pt x="0" y="2020"/>
                      <a:pt x="571" y="2591"/>
                      <a:pt x="1274" y="2591"/>
                    </a:cubicBezTo>
                    <a:cubicBezTo>
                      <a:pt x="2020" y="2591"/>
                      <a:pt x="2591" y="2020"/>
                      <a:pt x="2591" y="1318"/>
                    </a:cubicBezTo>
                    <a:cubicBezTo>
                      <a:pt x="2591" y="615"/>
                      <a:pt x="2020" y="0"/>
                      <a:pt x="1274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2358" name="Google Shape;2358;p55"/>
            <p:cNvSpPr/>
            <p:nvPr/>
          </p:nvSpPr>
          <p:spPr>
            <a:xfrm rot="10671365">
              <a:off x="4150550" y="1134415"/>
              <a:ext cx="107175" cy="83996"/>
            </a:xfrm>
            <a:custGeom>
              <a:avLst/>
              <a:gdLst/>
              <a:ahLst/>
              <a:cxnLst/>
              <a:rect l="l" t="t" r="r" b="b"/>
              <a:pathLst>
                <a:path w="3721" h="2916" extrusionOk="0">
                  <a:moveTo>
                    <a:pt x="2114" y="1"/>
                  </a:moveTo>
                  <a:cubicBezTo>
                    <a:pt x="1759" y="1"/>
                    <a:pt x="1367" y="136"/>
                    <a:pt x="978" y="464"/>
                  </a:cubicBezTo>
                  <a:cubicBezTo>
                    <a:pt x="0" y="1306"/>
                    <a:pt x="1026" y="2916"/>
                    <a:pt x="2104" y="2916"/>
                  </a:cubicBezTo>
                  <a:cubicBezTo>
                    <a:pt x="2574" y="2916"/>
                    <a:pt x="3053" y="2610"/>
                    <a:pt x="3381" y="1803"/>
                  </a:cubicBezTo>
                  <a:cubicBezTo>
                    <a:pt x="3721" y="948"/>
                    <a:pt x="3050" y="1"/>
                    <a:pt x="2114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pic>
        <p:nvPicPr>
          <p:cNvPr id="25" name="Image 34">
            <a:extLst>
              <a:ext uri="{FF2B5EF4-FFF2-40B4-BE49-F238E27FC236}">
                <a16:creationId xmlns:a16="http://schemas.microsoft.com/office/drawing/2014/main" id="{2E70C70B-E435-468A-8CB7-3F69E0F2E411}"/>
              </a:ext>
            </a:extLst>
          </p:cNvPr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6656675" y="246358"/>
            <a:ext cx="2302907" cy="2051167"/>
          </a:xfrm>
          <a:prstGeom prst="rect">
            <a:avLst/>
          </a:prstGeom>
        </p:spPr>
      </p:pic>
      <p:pic>
        <p:nvPicPr>
          <p:cNvPr id="23" name="Picture 2" descr="File:Animated-Flag-Bulgaria.gif - Wikipedia">
            <a:extLst>
              <a:ext uri="{FF2B5EF4-FFF2-40B4-BE49-F238E27FC236}">
                <a16:creationId xmlns:a16="http://schemas.microsoft.com/office/drawing/2014/main" id="{87A4D234-2896-458C-96FE-F737BD1EF41A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16466" y="2351531"/>
            <a:ext cx="2906462" cy="19132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74078049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4" name="Google Shape;1964;p49"/>
          <p:cNvSpPr txBox="1">
            <a:spLocks noGrp="1"/>
          </p:cNvSpPr>
          <p:nvPr>
            <p:ph type="subTitle" idx="1"/>
          </p:nvPr>
        </p:nvSpPr>
        <p:spPr>
          <a:xfrm>
            <a:off x="0" y="27120"/>
            <a:ext cx="7284464" cy="3374108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r>
              <a:rPr lang="ro-RO" dirty="0"/>
              <a:t>	</a:t>
            </a:r>
            <a:r>
              <a:rPr lang="en-US" dirty="0"/>
              <a:t> 	</a:t>
            </a:r>
            <a:r>
              <a:rPr lang="en-US" dirty="0" err="1"/>
              <a:t>În</a:t>
            </a:r>
            <a:r>
              <a:rPr lang="en-US" dirty="0"/>
              <a:t> Bulgaria, </a:t>
            </a:r>
            <a:r>
              <a:rPr lang="en-US" dirty="0" err="1"/>
              <a:t>primele</a:t>
            </a:r>
            <a:r>
              <a:rPr lang="en-US" dirty="0"/>
              <a:t> </a:t>
            </a:r>
            <a:r>
              <a:rPr lang="en-US" dirty="0" err="1"/>
              <a:t>articole</a:t>
            </a:r>
            <a:r>
              <a:rPr lang="en-US" dirty="0"/>
              <a:t> </a:t>
            </a:r>
            <a:r>
              <a:rPr lang="en-US" dirty="0" err="1"/>
              <a:t>în</a:t>
            </a:r>
            <a:r>
              <a:rPr lang="en-US" dirty="0"/>
              <a:t> care </a:t>
            </a:r>
            <a:r>
              <a:rPr lang="en-US" dirty="0" err="1"/>
              <a:t>apare</a:t>
            </a:r>
            <a:r>
              <a:rPr lang="en-US" dirty="0"/>
              <a:t> </a:t>
            </a:r>
            <a:r>
              <a:rPr lang="en-US" dirty="0" err="1"/>
              <a:t>termenul</a:t>
            </a:r>
            <a:r>
              <a:rPr lang="en-US" dirty="0"/>
              <a:t> „</a:t>
            </a:r>
            <a:r>
              <a:rPr lang="en-US" dirty="0" err="1"/>
              <a:t>dislexie</a:t>
            </a:r>
            <a:r>
              <a:rPr lang="en-US" dirty="0"/>
              <a:t>” </a:t>
            </a:r>
            <a:r>
              <a:rPr lang="en-US" dirty="0" err="1"/>
              <a:t>datează</a:t>
            </a:r>
            <a:r>
              <a:rPr lang="en-US" dirty="0"/>
              <a:t> din </a:t>
            </a:r>
            <a:r>
              <a:rPr lang="en-US" dirty="0" err="1"/>
              <a:t>anii</a:t>
            </a:r>
            <a:r>
              <a:rPr lang="en-US" dirty="0"/>
              <a:t> 1980. </a:t>
            </a:r>
            <a:r>
              <a:rPr lang="en-US" dirty="0" err="1"/>
              <a:t>În</a:t>
            </a:r>
            <a:r>
              <a:rPr lang="en-US" dirty="0"/>
              <a:t> 2001, prof. </a:t>
            </a:r>
            <a:r>
              <a:rPr lang="en-US" dirty="0" err="1"/>
              <a:t>Matanova</a:t>
            </a:r>
            <a:r>
              <a:rPr lang="en-US" dirty="0"/>
              <a:t> (</a:t>
            </a:r>
            <a:r>
              <a:rPr lang="en-US" dirty="0" err="1"/>
              <a:t>Matanova</a:t>
            </a:r>
            <a:r>
              <a:rPr lang="en-US" dirty="0"/>
              <a:t>, Dyslexia, 2001) a </a:t>
            </a:r>
            <a:r>
              <a:rPr lang="en-US" dirty="0" err="1"/>
              <a:t>afirmat</a:t>
            </a:r>
            <a:r>
              <a:rPr lang="en-US" dirty="0"/>
              <a:t>: </a:t>
            </a:r>
            <a:r>
              <a:rPr lang="en-US" dirty="0" err="1"/>
              <a:t>Dislexia</a:t>
            </a:r>
            <a:r>
              <a:rPr lang="en-US" dirty="0"/>
              <a:t> </a:t>
            </a:r>
            <a:r>
              <a:rPr lang="en-US" dirty="0" err="1"/>
              <a:t>este</a:t>
            </a:r>
            <a:r>
              <a:rPr lang="en-US" dirty="0"/>
              <a:t> o </a:t>
            </a:r>
            <a:r>
              <a:rPr lang="en-US" dirty="0" err="1"/>
              <a:t>categorie</a:t>
            </a:r>
            <a:r>
              <a:rPr lang="en-US" dirty="0"/>
              <a:t> </a:t>
            </a:r>
            <a:r>
              <a:rPr lang="en-US" dirty="0" err="1"/>
              <a:t>generală</a:t>
            </a:r>
            <a:r>
              <a:rPr lang="en-US" dirty="0"/>
              <a:t> de </a:t>
            </a:r>
            <a:r>
              <a:rPr lang="en-US" dirty="0" err="1"/>
              <a:t>tulburări</a:t>
            </a:r>
            <a:r>
              <a:rPr lang="en-US" dirty="0"/>
              <a:t> </a:t>
            </a:r>
            <a:r>
              <a:rPr lang="en-US" dirty="0" err="1"/>
              <a:t>specifice</a:t>
            </a:r>
            <a:r>
              <a:rPr lang="en-US" dirty="0"/>
              <a:t> de </a:t>
            </a:r>
            <a:r>
              <a:rPr lang="en-US" dirty="0" err="1"/>
              <a:t>învățare</a:t>
            </a:r>
            <a:r>
              <a:rPr lang="en-US" dirty="0"/>
              <a:t>, care se </a:t>
            </a:r>
            <a:r>
              <a:rPr lang="en-US" dirty="0" err="1"/>
              <a:t>referă</a:t>
            </a:r>
            <a:r>
              <a:rPr lang="en-US" dirty="0"/>
              <a:t> la </a:t>
            </a:r>
            <a:r>
              <a:rPr lang="en-US" dirty="0" err="1"/>
              <a:t>capacitatea</a:t>
            </a:r>
            <a:r>
              <a:rPr lang="en-US" dirty="0"/>
              <a:t> </a:t>
            </a:r>
            <a:r>
              <a:rPr lang="en-US" dirty="0" err="1"/>
              <a:t>în</a:t>
            </a:r>
            <a:r>
              <a:rPr lang="en-US" dirty="0"/>
              <a:t> </a:t>
            </a:r>
            <a:r>
              <a:rPr lang="en-US" dirty="0" err="1"/>
              <a:t>șapte</a:t>
            </a:r>
            <a:r>
              <a:rPr lang="en-US" dirty="0"/>
              <a:t> </a:t>
            </a:r>
            <a:r>
              <a:rPr lang="en-US" dirty="0" err="1"/>
              <a:t>domenii</a:t>
            </a:r>
            <a:r>
              <a:rPr lang="en-US" dirty="0"/>
              <a:t> </a:t>
            </a:r>
            <a:r>
              <a:rPr lang="en-US" dirty="0" err="1"/>
              <a:t>specifice</a:t>
            </a:r>
            <a:r>
              <a:rPr lang="en-US" dirty="0"/>
              <a:t> de </a:t>
            </a:r>
            <a:r>
              <a:rPr lang="en-US" dirty="0" err="1"/>
              <a:t>funcționare</a:t>
            </a:r>
            <a:r>
              <a:rPr lang="en-US" dirty="0"/>
              <a:t>: </a:t>
            </a:r>
            <a:r>
              <a:rPr lang="en-US" dirty="0" err="1"/>
              <a:t>limbaj</a:t>
            </a:r>
            <a:r>
              <a:rPr lang="en-US" dirty="0"/>
              <a:t> </a:t>
            </a:r>
            <a:r>
              <a:rPr lang="en-US" dirty="0" err="1"/>
              <a:t>expresiv</a:t>
            </a:r>
            <a:r>
              <a:rPr lang="en-US" dirty="0"/>
              <a:t>, </a:t>
            </a:r>
            <a:r>
              <a:rPr lang="en-US" dirty="0" err="1"/>
              <a:t>abilități</a:t>
            </a:r>
            <a:r>
              <a:rPr lang="en-US" dirty="0"/>
              <a:t> de </a:t>
            </a:r>
            <a:r>
              <a:rPr lang="en-US" dirty="0" err="1"/>
              <a:t>bază</a:t>
            </a:r>
            <a:r>
              <a:rPr lang="en-US" dirty="0"/>
              <a:t> de </a:t>
            </a:r>
            <a:r>
              <a:rPr lang="en-US" dirty="0" err="1"/>
              <a:t>citire</a:t>
            </a:r>
            <a:r>
              <a:rPr lang="en-US" dirty="0"/>
              <a:t>, </a:t>
            </a:r>
            <a:r>
              <a:rPr lang="en-US" dirty="0" err="1"/>
              <a:t>înțelegerea</a:t>
            </a:r>
            <a:r>
              <a:rPr lang="en-US" dirty="0"/>
              <a:t> </a:t>
            </a:r>
            <a:r>
              <a:rPr lang="en-US" dirty="0" err="1"/>
              <a:t>citirii</a:t>
            </a:r>
            <a:r>
              <a:rPr lang="en-US" dirty="0"/>
              <a:t>, </a:t>
            </a:r>
            <a:r>
              <a:rPr lang="en-US" dirty="0" err="1"/>
              <a:t>abilități</a:t>
            </a:r>
            <a:r>
              <a:rPr lang="en-US" dirty="0"/>
              <a:t> de </a:t>
            </a:r>
            <a:r>
              <a:rPr lang="en-US" dirty="0" err="1"/>
              <a:t>bază</a:t>
            </a:r>
            <a:r>
              <a:rPr lang="en-US" dirty="0"/>
              <a:t> de </a:t>
            </a:r>
            <a:r>
              <a:rPr lang="en-US" dirty="0" err="1"/>
              <a:t>scriere</a:t>
            </a:r>
            <a:r>
              <a:rPr lang="en-US" dirty="0"/>
              <a:t>, </a:t>
            </a:r>
            <a:r>
              <a:rPr lang="en-US" dirty="0" err="1"/>
              <a:t>înțelegerea</a:t>
            </a:r>
            <a:r>
              <a:rPr lang="en-US" dirty="0"/>
              <a:t> </a:t>
            </a:r>
            <a:r>
              <a:rPr lang="en-US" dirty="0" err="1"/>
              <a:t>scrierii</a:t>
            </a:r>
            <a:r>
              <a:rPr lang="en-US" dirty="0"/>
              <a:t>, </a:t>
            </a:r>
            <a:r>
              <a:rPr lang="en-US" dirty="0" err="1"/>
              <a:t>abilități</a:t>
            </a:r>
            <a:r>
              <a:rPr lang="en-US" dirty="0"/>
              <a:t> de </a:t>
            </a:r>
            <a:r>
              <a:rPr lang="en-US" dirty="0" err="1"/>
              <a:t>bază</a:t>
            </a:r>
            <a:r>
              <a:rPr lang="en-US" dirty="0"/>
              <a:t> de </a:t>
            </a:r>
            <a:r>
              <a:rPr lang="en-US" dirty="0" err="1"/>
              <a:t>matematică</a:t>
            </a:r>
            <a:r>
              <a:rPr lang="en-US" dirty="0"/>
              <a:t> </a:t>
            </a:r>
            <a:r>
              <a:rPr lang="en-US" dirty="0" err="1"/>
              <a:t>și</a:t>
            </a:r>
            <a:r>
              <a:rPr lang="en-US" dirty="0"/>
              <a:t> </a:t>
            </a:r>
            <a:r>
              <a:rPr lang="en-US" dirty="0" err="1"/>
              <a:t>gândire</a:t>
            </a:r>
            <a:r>
              <a:rPr lang="en-US" dirty="0"/>
              <a:t> </a:t>
            </a:r>
            <a:r>
              <a:rPr lang="en-US" dirty="0" err="1"/>
              <a:t>matematică</a:t>
            </a:r>
            <a:r>
              <a:rPr lang="en-US" dirty="0"/>
              <a:t>. </a:t>
            </a:r>
          </a:p>
          <a:p>
            <a:pPr marL="342900" lvl="0" indent="-342900">
              <a:spcAft>
                <a:spcPts val="1600"/>
              </a:spcAft>
              <a:buFont typeface="Wingdings" panose="05000000000000000000" pitchFamily="2" charset="2"/>
              <a:buChar char="q"/>
            </a:pPr>
            <a:endParaRPr dirty="0"/>
          </a:p>
        </p:txBody>
      </p:sp>
      <p:grpSp>
        <p:nvGrpSpPr>
          <p:cNvPr id="153" name="Google Shape;1766;p45">
            <a:extLst>
              <a:ext uri="{FF2B5EF4-FFF2-40B4-BE49-F238E27FC236}">
                <a16:creationId xmlns:a16="http://schemas.microsoft.com/office/drawing/2014/main" id="{23CB219A-8579-4D94-91A6-29A51C5095F7}"/>
              </a:ext>
            </a:extLst>
          </p:cNvPr>
          <p:cNvGrpSpPr/>
          <p:nvPr/>
        </p:nvGrpSpPr>
        <p:grpSpPr>
          <a:xfrm>
            <a:off x="8098971" y="3684351"/>
            <a:ext cx="1172814" cy="1171958"/>
            <a:chOff x="1093242" y="1941442"/>
            <a:chExt cx="3011239" cy="2433694"/>
          </a:xfrm>
        </p:grpSpPr>
        <p:sp>
          <p:nvSpPr>
            <p:cNvPr id="154" name="Google Shape;1767;p45">
              <a:extLst>
                <a:ext uri="{FF2B5EF4-FFF2-40B4-BE49-F238E27FC236}">
                  <a16:creationId xmlns:a16="http://schemas.microsoft.com/office/drawing/2014/main" id="{77EB3519-B36A-4854-8505-587C0DB656A6}"/>
                </a:ext>
              </a:extLst>
            </p:cNvPr>
            <p:cNvSpPr/>
            <p:nvPr/>
          </p:nvSpPr>
          <p:spPr>
            <a:xfrm rot="10800000" flipH="1">
              <a:off x="1093242" y="2052741"/>
              <a:ext cx="3011239" cy="2054231"/>
            </a:xfrm>
            <a:custGeom>
              <a:avLst/>
              <a:gdLst/>
              <a:ahLst/>
              <a:cxnLst/>
              <a:rect l="l" t="t" r="r" b="b"/>
              <a:pathLst>
                <a:path w="66332" h="26434" extrusionOk="0">
                  <a:moveTo>
                    <a:pt x="31202" y="0"/>
                  </a:moveTo>
                  <a:cubicBezTo>
                    <a:pt x="18165" y="0"/>
                    <a:pt x="1939" y="3774"/>
                    <a:pt x="761" y="14938"/>
                  </a:cubicBezTo>
                  <a:cubicBezTo>
                    <a:pt x="0" y="22171"/>
                    <a:pt x="6720" y="26434"/>
                    <a:pt x="14370" y="26434"/>
                  </a:cubicBezTo>
                  <a:cubicBezTo>
                    <a:pt x="15472" y="26434"/>
                    <a:pt x="16593" y="26345"/>
                    <a:pt x="17714" y="26165"/>
                  </a:cubicBezTo>
                  <a:cubicBezTo>
                    <a:pt x="25885" y="24833"/>
                    <a:pt x="29627" y="20771"/>
                    <a:pt x="37043" y="20771"/>
                  </a:cubicBezTo>
                  <a:cubicBezTo>
                    <a:pt x="37709" y="20771"/>
                    <a:pt x="38404" y="20804"/>
                    <a:pt x="39136" y="20874"/>
                  </a:cubicBezTo>
                  <a:cubicBezTo>
                    <a:pt x="43775" y="21313"/>
                    <a:pt x="49323" y="22660"/>
                    <a:pt x="53948" y="22660"/>
                  </a:cubicBezTo>
                  <a:cubicBezTo>
                    <a:pt x="58168" y="22660"/>
                    <a:pt x="61619" y="21539"/>
                    <a:pt x="62912" y="17583"/>
                  </a:cubicBezTo>
                  <a:cubicBezTo>
                    <a:pt x="66331" y="7099"/>
                    <a:pt x="51491" y="1534"/>
                    <a:pt x="36797" y="243"/>
                  </a:cubicBezTo>
                  <a:cubicBezTo>
                    <a:pt x="35045" y="85"/>
                    <a:pt x="33159" y="0"/>
                    <a:pt x="31202" y="0"/>
                  </a:cubicBezTo>
                  <a:close/>
                </a:path>
              </a:pathLst>
            </a:custGeom>
            <a:solidFill>
              <a:srgbClr val="0E5D7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155" name="Google Shape;1768;p45">
              <a:extLst>
                <a:ext uri="{FF2B5EF4-FFF2-40B4-BE49-F238E27FC236}">
                  <a16:creationId xmlns:a16="http://schemas.microsoft.com/office/drawing/2014/main" id="{327BC476-66FC-4E40-94F4-CFE2D600F4AA}"/>
                </a:ext>
              </a:extLst>
            </p:cNvPr>
            <p:cNvGrpSpPr/>
            <p:nvPr/>
          </p:nvGrpSpPr>
          <p:grpSpPr>
            <a:xfrm>
              <a:off x="1403510" y="1941442"/>
              <a:ext cx="1007198" cy="2433599"/>
              <a:chOff x="1877336" y="1717475"/>
              <a:chExt cx="862414" cy="2083954"/>
            </a:xfrm>
          </p:grpSpPr>
          <p:sp>
            <p:nvSpPr>
              <p:cNvPr id="186" name="Google Shape;1769;p45">
                <a:extLst>
                  <a:ext uri="{FF2B5EF4-FFF2-40B4-BE49-F238E27FC236}">
                    <a16:creationId xmlns:a16="http://schemas.microsoft.com/office/drawing/2014/main" id="{CEC50EDF-2A57-47B4-8C41-A99ACF15BBFE}"/>
                  </a:ext>
                </a:extLst>
              </p:cNvPr>
              <p:cNvSpPr/>
              <p:nvPr/>
            </p:nvSpPr>
            <p:spPr>
              <a:xfrm flipH="1">
                <a:off x="2037099" y="2467980"/>
                <a:ext cx="461026" cy="549278"/>
              </a:xfrm>
              <a:custGeom>
                <a:avLst/>
                <a:gdLst/>
                <a:ahLst/>
                <a:cxnLst/>
                <a:rect l="l" t="t" r="r" b="b"/>
                <a:pathLst>
                  <a:path w="19310" h="23004" extrusionOk="0">
                    <a:moveTo>
                      <a:pt x="9807" y="1"/>
                    </a:moveTo>
                    <a:cubicBezTo>
                      <a:pt x="5524" y="1"/>
                      <a:pt x="1645" y="540"/>
                      <a:pt x="895" y="3340"/>
                    </a:cubicBezTo>
                    <a:cubicBezTo>
                      <a:pt x="1" y="6732"/>
                      <a:pt x="12749" y="23003"/>
                      <a:pt x="12749" y="23003"/>
                    </a:cubicBezTo>
                    <a:cubicBezTo>
                      <a:pt x="12749" y="23003"/>
                      <a:pt x="16477" y="21811"/>
                      <a:pt x="17744" y="20301"/>
                    </a:cubicBezTo>
                    <a:cubicBezTo>
                      <a:pt x="19012" y="18810"/>
                      <a:pt x="18825" y="11764"/>
                      <a:pt x="19068" y="7161"/>
                    </a:cubicBezTo>
                    <a:cubicBezTo>
                      <a:pt x="19310" y="2557"/>
                      <a:pt x="17893" y="227"/>
                      <a:pt x="12637" y="60"/>
                    </a:cubicBezTo>
                    <a:cubicBezTo>
                      <a:pt x="11693" y="26"/>
                      <a:pt x="10741" y="1"/>
                      <a:pt x="9807" y="1"/>
                    </a:cubicBezTo>
                    <a:close/>
                  </a:path>
                </a:pathLst>
              </a:custGeom>
              <a:solidFill>
                <a:srgbClr val="99999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87" name="Google Shape;1770;p45">
                <a:extLst>
                  <a:ext uri="{FF2B5EF4-FFF2-40B4-BE49-F238E27FC236}">
                    <a16:creationId xmlns:a16="http://schemas.microsoft.com/office/drawing/2014/main" id="{0173B522-29C6-4603-82F9-6239F8CC0FCC}"/>
                  </a:ext>
                </a:extLst>
              </p:cNvPr>
              <p:cNvSpPr/>
              <p:nvPr/>
            </p:nvSpPr>
            <p:spPr>
              <a:xfrm flipH="1">
                <a:off x="2041238" y="3038123"/>
                <a:ext cx="104429" cy="149736"/>
              </a:xfrm>
              <a:custGeom>
                <a:avLst/>
                <a:gdLst/>
                <a:ahLst/>
                <a:cxnLst/>
                <a:rect l="l" t="t" r="r" b="b"/>
                <a:pathLst>
                  <a:path w="4374" h="6271" extrusionOk="0">
                    <a:moveTo>
                      <a:pt x="2814" y="0"/>
                    </a:moveTo>
                    <a:cubicBezTo>
                      <a:pt x="1528" y="615"/>
                      <a:pt x="0" y="2703"/>
                      <a:pt x="0" y="2703"/>
                    </a:cubicBezTo>
                    <a:lnTo>
                      <a:pt x="783" y="6021"/>
                    </a:lnTo>
                    <a:cubicBezTo>
                      <a:pt x="1240" y="6192"/>
                      <a:pt x="1806" y="6271"/>
                      <a:pt x="2351" y="6271"/>
                    </a:cubicBezTo>
                    <a:cubicBezTo>
                      <a:pt x="3403" y="6271"/>
                      <a:pt x="4373" y="5978"/>
                      <a:pt x="4324" y="5499"/>
                    </a:cubicBezTo>
                    <a:cubicBezTo>
                      <a:pt x="4268" y="4790"/>
                      <a:pt x="2684" y="4716"/>
                      <a:pt x="2684" y="4716"/>
                    </a:cubicBezTo>
                    <a:cubicBezTo>
                      <a:pt x="3019" y="4436"/>
                      <a:pt x="3318" y="4119"/>
                      <a:pt x="3597" y="3765"/>
                    </a:cubicBezTo>
                    <a:cubicBezTo>
                      <a:pt x="3989" y="3262"/>
                      <a:pt x="4324" y="1398"/>
                      <a:pt x="4324" y="1398"/>
                    </a:cubicBezTo>
                    <a:lnTo>
                      <a:pt x="2814" y="0"/>
                    </a:lnTo>
                    <a:close/>
                  </a:path>
                </a:pathLst>
              </a:custGeom>
              <a:solidFill>
                <a:srgbClr val="C4715B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88" name="Google Shape;1771;p45">
                <a:extLst>
                  <a:ext uri="{FF2B5EF4-FFF2-40B4-BE49-F238E27FC236}">
                    <a16:creationId xmlns:a16="http://schemas.microsoft.com/office/drawing/2014/main" id="{B22E90F5-AE98-4BE2-8F14-04961E47A2E9}"/>
                  </a:ext>
                </a:extLst>
              </p:cNvPr>
              <p:cNvSpPr/>
              <p:nvPr/>
            </p:nvSpPr>
            <p:spPr>
              <a:xfrm flipH="1">
                <a:off x="2489200" y="3025659"/>
                <a:ext cx="107724" cy="146679"/>
              </a:xfrm>
              <a:custGeom>
                <a:avLst/>
                <a:gdLst/>
                <a:ahLst/>
                <a:cxnLst/>
                <a:rect l="l" t="t" r="r" b="b"/>
                <a:pathLst>
                  <a:path w="4512" h="6143" extrusionOk="0">
                    <a:moveTo>
                      <a:pt x="1194" y="0"/>
                    </a:moveTo>
                    <a:lnTo>
                      <a:pt x="1" y="1659"/>
                    </a:lnTo>
                    <a:cubicBezTo>
                      <a:pt x="1" y="1659"/>
                      <a:pt x="728" y="3411"/>
                      <a:pt x="1212" y="3840"/>
                    </a:cubicBezTo>
                    <a:cubicBezTo>
                      <a:pt x="1548" y="4120"/>
                      <a:pt x="1921" y="4380"/>
                      <a:pt x="2293" y="4586"/>
                    </a:cubicBezTo>
                    <a:cubicBezTo>
                      <a:pt x="2293" y="4586"/>
                      <a:pt x="765" y="4977"/>
                      <a:pt x="858" y="5685"/>
                    </a:cubicBezTo>
                    <a:cubicBezTo>
                      <a:pt x="890" y="5999"/>
                      <a:pt x="1337" y="6143"/>
                      <a:pt x="1932" y="6143"/>
                    </a:cubicBezTo>
                    <a:cubicBezTo>
                      <a:pt x="2713" y="6143"/>
                      <a:pt x="3749" y="5895"/>
                      <a:pt x="4437" y="5462"/>
                    </a:cubicBezTo>
                    <a:lnTo>
                      <a:pt x="4511" y="2032"/>
                    </a:lnTo>
                    <a:cubicBezTo>
                      <a:pt x="4511" y="2032"/>
                      <a:pt x="2554" y="317"/>
                      <a:pt x="1194" y="0"/>
                    </a:cubicBezTo>
                    <a:close/>
                  </a:path>
                </a:pathLst>
              </a:custGeom>
              <a:solidFill>
                <a:srgbClr val="C4715B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89" name="Google Shape;1772;p45">
                <a:extLst>
                  <a:ext uri="{FF2B5EF4-FFF2-40B4-BE49-F238E27FC236}">
                    <a16:creationId xmlns:a16="http://schemas.microsoft.com/office/drawing/2014/main" id="{EDEE3949-6A82-483D-8DD6-E74C16BF8D8F}"/>
                  </a:ext>
                </a:extLst>
              </p:cNvPr>
              <p:cNvSpPr/>
              <p:nvPr/>
            </p:nvSpPr>
            <p:spPr>
              <a:xfrm flipH="1">
                <a:off x="2113609" y="3712748"/>
                <a:ext cx="166074" cy="88681"/>
              </a:xfrm>
              <a:custGeom>
                <a:avLst/>
                <a:gdLst/>
                <a:ahLst/>
                <a:cxnLst/>
                <a:rect l="l" t="t" r="r" b="b"/>
                <a:pathLst>
                  <a:path w="6956" h="3714" extrusionOk="0">
                    <a:moveTo>
                      <a:pt x="3563" y="1"/>
                    </a:moveTo>
                    <a:cubicBezTo>
                      <a:pt x="3563" y="1"/>
                      <a:pt x="152" y="1250"/>
                      <a:pt x="78" y="2554"/>
                    </a:cubicBezTo>
                    <a:cubicBezTo>
                      <a:pt x="0" y="3624"/>
                      <a:pt x="1314" y="3714"/>
                      <a:pt x="2980" y="3714"/>
                    </a:cubicBezTo>
                    <a:cubicBezTo>
                      <a:pt x="3318" y="3714"/>
                      <a:pt x="3670" y="3710"/>
                      <a:pt x="4029" y="3710"/>
                    </a:cubicBezTo>
                    <a:lnTo>
                      <a:pt x="6955" y="3710"/>
                    </a:lnTo>
                    <a:lnTo>
                      <a:pt x="6769" y="653"/>
                    </a:lnTo>
                    <a:lnTo>
                      <a:pt x="5427" y="1734"/>
                    </a:lnTo>
                    <a:cubicBezTo>
                      <a:pt x="5427" y="1734"/>
                      <a:pt x="4830" y="467"/>
                      <a:pt x="3563" y="1"/>
                    </a:cubicBezTo>
                    <a:close/>
                  </a:path>
                </a:pathLst>
              </a:custGeom>
              <a:solidFill>
                <a:srgbClr val="22292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90" name="Google Shape;1773;p45">
                <a:extLst>
                  <a:ext uri="{FF2B5EF4-FFF2-40B4-BE49-F238E27FC236}">
                    <a16:creationId xmlns:a16="http://schemas.microsoft.com/office/drawing/2014/main" id="{D850D6E6-99F4-41E5-9C09-636336C437BE}"/>
                  </a:ext>
                </a:extLst>
              </p:cNvPr>
              <p:cNvSpPr/>
              <p:nvPr/>
            </p:nvSpPr>
            <p:spPr>
              <a:xfrm flipH="1">
                <a:off x="2118073" y="3367879"/>
                <a:ext cx="144635" cy="386314"/>
              </a:xfrm>
              <a:custGeom>
                <a:avLst/>
                <a:gdLst/>
                <a:ahLst/>
                <a:cxnLst/>
                <a:rect l="l" t="t" r="r" b="b"/>
                <a:pathLst>
                  <a:path w="6058" h="16179" extrusionOk="0">
                    <a:moveTo>
                      <a:pt x="0" y="0"/>
                    </a:moveTo>
                    <a:cubicBezTo>
                      <a:pt x="0" y="0"/>
                      <a:pt x="746" y="6673"/>
                      <a:pt x="1510" y="10028"/>
                    </a:cubicBezTo>
                    <a:cubicBezTo>
                      <a:pt x="2274" y="13383"/>
                      <a:pt x="2852" y="14445"/>
                      <a:pt x="2852" y="14445"/>
                    </a:cubicBezTo>
                    <a:cubicBezTo>
                      <a:pt x="4119" y="14911"/>
                      <a:pt x="4697" y="16178"/>
                      <a:pt x="4697" y="16178"/>
                    </a:cubicBezTo>
                    <a:lnTo>
                      <a:pt x="6058" y="15097"/>
                    </a:lnTo>
                    <a:lnTo>
                      <a:pt x="5070" y="0"/>
                    </a:lnTo>
                    <a:close/>
                  </a:path>
                </a:pathLst>
              </a:custGeom>
              <a:solidFill>
                <a:srgbClr val="C4715B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91" name="Google Shape;1774;p45">
                <a:extLst>
                  <a:ext uri="{FF2B5EF4-FFF2-40B4-BE49-F238E27FC236}">
                    <a16:creationId xmlns:a16="http://schemas.microsoft.com/office/drawing/2014/main" id="{80A3EC44-C49A-4406-A479-42C595611AA0}"/>
                  </a:ext>
                </a:extLst>
              </p:cNvPr>
              <p:cNvSpPr/>
              <p:nvPr/>
            </p:nvSpPr>
            <p:spPr>
              <a:xfrm flipH="1">
                <a:off x="2434476" y="3367879"/>
                <a:ext cx="105480" cy="380082"/>
              </a:xfrm>
              <a:custGeom>
                <a:avLst/>
                <a:gdLst/>
                <a:ahLst/>
                <a:cxnLst/>
                <a:rect l="l" t="t" r="r" b="b"/>
                <a:pathLst>
                  <a:path w="4418" h="15918" extrusionOk="0">
                    <a:moveTo>
                      <a:pt x="94" y="0"/>
                    </a:moveTo>
                    <a:lnTo>
                      <a:pt x="94" y="0"/>
                    </a:lnTo>
                    <a:cubicBezTo>
                      <a:pt x="1" y="2703"/>
                      <a:pt x="690" y="14277"/>
                      <a:pt x="690" y="14277"/>
                    </a:cubicBezTo>
                    <a:cubicBezTo>
                      <a:pt x="1678" y="14408"/>
                      <a:pt x="2517" y="15917"/>
                      <a:pt x="2517" y="15917"/>
                    </a:cubicBezTo>
                    <a:cubicBezTo>
                      <a:pt x="2983" y="15340"/>
                      <a:pt x="3840" y="14985"/>
                      <a:pt x="4418" y="14799"/>
                    </a:cubicBezTo>
                    <a:lnTo>
                      <a:pt x="4418" y="783"/>
                    </a:lnTo>
                    <a:lnTo>
                      <a:pt x="94" y="0"/>
                    </a:lnTo>
                    <a:close/>
                  </a:path>
                </a:pathLst>
              </a:custGeom>
              <a:solidFill>
                <a:srgbClr val="C4715B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92" name="Google Shape;1775;p45">
                <a:extLst>
                  <a:ext uri="{FF2B5EF4-FFF2-40B4-BE49-F238E27FC236}">
                    <a16:creationId xmlns:a16="http://schemas.microsoft.com/office/drawing/2014/main" id="{52E58555-E5BE-42CD-AAF9-3D1899A7CE9D}"/>
                  </a:ext>
                </a:extLst>
              </p:cNvPr>
              <p:cNvSpPr/>
              <p:nvPr/>
            </p:nvSpPr>
            <p:spPr>
              <a:xfrm flipH="1">
                <a:off x="2434909" y="3707878"/>
                <a:ext cx="192719" cy="84574"/>
              </a:xfrm>
              <a:custGeom>
                <a:avLst/>
                <a:gdLst/>
                <a:ahLst/>
                <a:cxnLst/>
                <a:rect l="l" t="t" r="r" b="b"/>
                <a:pathLst>
                  <a:path w="8072" h="3542" extrusionOk="0">
                    <a:moveTo>
                      <a:pt x="3930" y="1"/>
                    </a:moveTo>
                    <a:cubicBezTo>
                      <a:pt x="2428" y="1"/>
                      <a:pt x="630" y="1202"/>
                      <a:pt x="392" y="1677"/>
                    </a:cubicBezTo>
                    <a:cubicBezTo>
                      <a:pt x="131" y="2199"/>
                      <a:pt x="1" y="3541"/>
                      <a:pt x="1771" y="3541"/>
                    </a:cubicBezTo>
                    <a:lnTo>
                      <a:pt x="8071" y="3541"/>
                    </a:lnTo>
                    <a:lnTo>
                      <a:pt x="8071" y="559"/>
                    </a:lnTo>
                    <a:cubicBezTo>
                      <a:pt x="7493" y="745"/>
                      <a:pt x="6636" y="1100"/>
                      <a:pt x="6170" y="1677"/>
                    </a:cubicBezTo>
                    <a:cubicBezTo>
                      <a:pt x="6170" y="1677"/>
                      <a:pt x="5331" y="149"/>
                      <a:pt x="4362" y="37"/>
                    </a:cubicBezTo>
                    <a:cubicBezTo>
                      <a:pt x="4222" y="12"/>
                      <a:pt x="4078" y="1"/>
                      <a:pt x="3930" y="1"/>
                    </a:cubicBezTo>
                    <a:close/>
                  </a:path>
                </a:pathLst>
              </a:custGeom>
              <a:solidFill>
                <a:srgbClr val="22292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93" name="Google Shape;1776;p45">
                <a:extLst>
                  <a:ext uri="{FF2B5EF4-FFF2-40B4-BE49-F238E27FC236}">
                    <a16:creationId xmlns:a16="http://schemas.microsoft.com/office/drawing/2014/main" id="{A07F9A5B-E75F-451A-B759-26D22899B0DA}"/>
                  </a:ext>
                </a:extLst>
              </p:cNvPr>
              <p:cNvSpPr/>
              <p:nvPr/>
            </p:nvSpPr>
            <p:spPr>
              <a:xfrm flipH="1">
                <a:off x="2090486" y="2980270"/>
                <a:ext cx="467711" cy="710547"/>
              </a:xfrm>
              <a:custGeom>
                <a:avLst/>
                <a:gdLst/>
                <a:ahLst/>
                <a:cxnLst/>
                <a:rect l="l" t="t" r="r" b="b"/>
                <a:pathLst>
                  <a:path w="19590" h="29758" extrusionOk="0">
                    <a:moveTo>
                      <a:pt x="2200" y="0"/>
                    </a:moveTo>
                    <a:cubicBezTo>
                      <a:pt x="2200" y="0"/>
                      <a:pt x="1342" y="3057"/>
                      <a:pt x="671" y="10792"/>
                    </a:cubicBezTo>
                    <a:cubicBezTo>
                      <a:pt x="0" y="18527"/>
                      <a:pt x="336" y="29095"/>
                      <a:pt x="336" y="29095"/>
                    </a:cubicBezTo>
                    <a:cubicBezTo>
                      <a:pt x="1354" y="29536"/>
                      <a:pt x="2450" y="29758"/>
                      <a:pt x="3552" y="29758"/>
                    </a:cubicBezTo>
                    <a:cubicBezTo>
                      <a:pt x="4406" y="29758"/>
                      <a:pt x="5265" y="29624"/>
                      <a:pt x="6095" y="29356"/>
                    </a:cubicBezTo>
                    <a:lnTo>
                      <a:pt x="8183" y="8798"/>
                    </a:lnTo>
                    <a:lnTo>
                      <a:pt x="10158" y="9338"/>
                    </a:lnTo>
                    <a:lnTo>
                      <a:pt x="11072" y="14594"/>
                    </a:lnTo>
                    <a:cubicBezTo>
                      <a:pt x="11985" y="19850"/>
                      <a:pt x="13755" y="29169"/>
                      <a:pt x="13755" y="29169"/>
                    </a:cubicBezTo>
                    <a:cubicBezTo>
                      <a:pt x="14681" y="29554"/>
                      <a:pt x="15607" y="29683"/>
                      <a:pt x="16430" y="29683"/>
                    </a:cubicBezTo>
                    <a:cubicBezTo>
                      <a:pt x="18075" y="29683"/>
                      <a:pt x="19310" y="29169"/>
                      <a:pt x="19310" y="29169"/>
                    </a:cubicBezTo>
                    <a:cubicBezTo>
                      <a:pt x="19310" y="29169"/>
                      <a:pt x="19589" y="23764"/>
                      <a:pt x="18918" y="15545"/>
                    </a:cubicBezTo>
                    <a:cubicBezTo>
                      <a:pt x="18247" y="7344"/>
                      <a:pt x="17632" y="0"/>
                      <a:pt x="17632" y="0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94" name="Google Shape;1777;p45">
                <a:extLst>
                  <a:ext uri="{FF2B5EF4-FFF2-40B4-BE49-F238E27FC236}">
                    <a16:creationId xmlns:a16="http://schemas.microsoft.com/office/drawing/2014/main" id="{A733E177-B218-40D4-A1C2-3ED5DEF0B311}"/>
                  </a:ext>
                </a:extLst>
              </p:cNvPr>
              <p:cNvSpPr/>
              <p:nvPr/>
            </p:nvSpPr>
            <p:spPr>
              <a:xfrm flipH="1">
                <a:off x="1877336" y="2545936"/>
                <a:ext cx="263437" cy="573227"/>
              </a:xfrm>
              <a:custGeom>
                <a:avLst/>
                <a:gdLst/>
                <a:ahLst/>
                <a:cxnLst/>
                <a:rect l="l" t="t" r="r" b="b"/>
                <a:pathLst>
                  <a:path w="11034" h="24007" extrusionOk="0">
                    <a:moveTo>
                      <a:pt x="392" y="0"/>
                    </a:moveTo>
                    <a:cubicBezTo>
                      <a:pt x="261" y="2013"/>
                      <a:pt x="0" y="6412"/>
                      <a:pt x="242" y="8910"/>
                    </a:cubicBezTo>
                    <a:cubicBezTo>
                      <a:pt x="3392" y="9786"/>
                      <a:pt x="4622" y="12041"/>
                      <a:pt x="4734" y="14799"/>
                    </a:cubicBezTo>
                    <a:cubicBezTo>
                      <a:pt x="4846" y="17576"/>
                      <a:pt x="1827" y="20148"/>
                      <a:pt x="1827" y="20148"/>
                    </a:cubicBezTo>
                    <a:cubicBezTo>
                      <a:pt x="2349" y="21621"/>
                      <a:pt x="4641" y="24007"/>
                      <a:pt x="4641" y="24007"/>
                    </a:cubicBezTo>
                    <a:cubicBezTo>
                      <a:pt x="4641" y="24007"/>
                      <a:pt x="5983" y="23690"/>
                      <a:pt x="7679" y="21751"/>
                    </a:cubicBezTo>
                    <a:cubicBezTo>
                      <a:pt x="9357" y="19832"/>
                      <a:pt x="11034" y="15191"/>
                      <a:pt x="9207" y="8965"/>
                    </a:cubicBezTo>
                    <a:cubicBezTo>
                      <a:pt x="7455" y="3020"/>
                      <a:pt x="2181" y="541"/>
                      <a:pt x="392" y="0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95" name="Google Shape;1778;p45">
                <a:extLst>
                  <a:ext uri="{FF2B5EF4-FFF2-40B4-BE49-F238E27FC236}">
                    <a16:creationId xmlns:a16="http://schemas.microsoft.com/office/drawing/2014/main" id="{B6C96C45-EE1B-4FB4-ABF9-8B85AB079440}"/>
                  </a:ext>
                </a:extLst>
              </p:cNvPr>
              <p:cNvSpPr/>
              <p:nvPr/>
            </p:nvSpPr>
            <p:spPr>
              <a:xfrm flipH="1">
                <a:off x="2436705" y="2551714"/>
                <a:ext cx="303045" cy="567449"/>
              </a:xfrm>
              <a:custGeom>
                <a:avLst/>
                <a:gdLst/>
                <a:ahLst/>
                <a:cxnLst/>
                <a:rect l="l" t="t" r="r" b="b"/>
                <a:pathLst>
                  <a:path w="12693" h="23765" extrusionOk="0">
                    <a:moveTo>
                      <a:pt x="12693" y="1"/>
                    </a:moveTo>
                    <a:cubicBezTo>
                      <a:pt x="12376" y="75"/>
                      <a:pt x="12022" y="168"/>
                      <a:pt x="11668" y="280"/>
                    </a:cubicBezTo>
                    <a:cubicBezTo>
                      <a:pt x="8630" y="1100"/>
                      <a:pt x="0" y="6040"/>
                      <a:pt x="298" y="14017"/>
                    </a:cubicBezTo>
                    <a:cubicBezTo>
                      <a:pt x="596" y="21994"/>
                      <a:pt x="6598" y="23765"/>
                      <a:pt x="6598" y="23765"/>
                    </a:cubicBezTo>
                    <a:cubicBezTo>
                      <a:pt x="8219" y="22180"/>
                      <a:pt x="8369" y="19776"/>
                      <a:pt x="8369" y="19776"/>
                    </a:cubicBezTo>
                    <a:cubicBezTo>
                      <a:pt x="8369" y="19776"/>
                      <a:pt x="5070" y="17707"/>
                      <a:pt x="5629" y="14222"/>
                    </a:cubicBezTo>
                    <a:cubicBezTo>
                      <a:pt x="6207" y="10718"/>
                      <a:pt x="10736" y="8705"/>
                      <a:pt x="10736" y="8705"/>
                    </a:cubicBezTo>
                    <a:cubicBezTo>
                      <a:pt x="10736" y="8705"/>
                      <a:pt x="10810" y="8425"/>
                      <a:pt x="11164" y="6263"/>
                    </a:cubicBezTo>
                    <a:cubicBezTo>
                      <a:pt x="11407" y="4772"/>
                      <a:pt x="12227" y="1715"/>
                      <a:pt x="12693" y="1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96" name="Google Shape;1779;p45">
                <a:extLst>
                  <a:ext uri="{FF2B5EF4-FFF2-40B4-BE49-F238E27FC236}">
                    <a16:creationId xmlns:a16="http://schemas.microsoft.com/office/drawing/2014/main" id="{EF07D833-C96E-4261-9C1E-BCC3EC90744C}"/>
                  </a:ext>
                </a:extLst>
              </p:cNvPr>
              <p:cNvSpPr/>
              <p:nvPr/>
            </p:nvSpPr>
            <p:spPr>
              <a:xfrm flipH="1">
                <a:off x="2231555" y="2386179"/>
                <a:ext cx="127731" cy="163441"/>
              </a:xfrm>
              <a:custGeom>
                <a:avLst/>
                <a:gdLst/>
                <a:ahLst/>
                <a:cxnLst/>
                <a:rect l="l" t="t" r="r" b="b"/>
                <a:pathLst>
                  <a:path w="5350" h="6845" extrusionOk="0">
                    <a:moveTo>
                      <a:pt x="4437" y="0"/>
                    </a:moveTo>
                    <a:lnTo>
                      <a:pt x="579" y="1044"/>
                    </a:lnTo>
                    <a:cubicBezTo>
                      <a:pt x="579" y="1044"/>
                      <a:pt x="653" y="4995"/>
                      <a:pt x="318" y="5648"/>
                    </a:cubicBezTo>
                    <a:cubicBezTo>
                      <a:pt x="243" y="5797"/>
                      <a:pt x="131" y="5909"/>
                      <a:pt x="1" y="5983"/>
                    </a:cubicBezTo>
                    <a:cubicBezTo>
                      <a:pt x="616" y="6542"/>
                      <a:pt x="1399" y="6841"/>
                      <a:pt x="2219" y="6841"/>
                    </a:cubicBezTo>
                    <a:cubicBezTo>
                      <a:pt x="2269" y="6843"/>
                      <a:pt x="2320" y="6844"/>
                      <a:pt x="2370" y="6844"/>
                    </a:cubicBezTo>
                    <a:cubicBezTo>
                      <a:pt x="3732" y="6844"/>
                      <a:pt x="4793" y="5886"/>
                      <a:pt x="5350" y="5275"/>
                    </a:cubicBezTo>
                    <a:cubicBezTo>
                      <a:pt x="5070" y="5144"/>
                      <a:pt x="4809" y="4958"/>
                      <a:pt x="4604" y="4716"/>
                    </a:cubicBezTo>
                    <a:cubicBezTo>
                      <a:pt x="4045" y="3989"/>
                      <a:pt x="4437" y="0"/>
                      <a:pt x="4437" y="0"/>
                    </a:cubicBezTo>
                    <a:close/>
                  </a:path>
                </a:pathLst>
              </a:custGeom>
              <a:solidFill>
                <a:srgbClr val="A54C3A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97" name="Google Shape;1780;p45">
                <a:extLst>
                  <a:ext uri="{FF2B5EF4-FFF2-40B4-BE49-F238E27FC236}">
                    <a16:creationId xmlns:a16="http://schemas.microsoft.com/office/drawing/2014/main" id="{8C55C90E-F9C6-476B-A640-3B02786C134C}"/>
                  </a:ext>
                </a:extLst>
              </p:cNvPr>
              <p:cNvSpPr/>
              <p:nvPr/>
            </p:nvSpPr>
            <p:spPr>
              <a:xfrm flipH="1">
                <a:off x="2382403" y="2537913"/>
                <a:ext cx="113502" cy="296869"/>
              </a:xfrm>
              <a:custGeom>
                <a:avLst/>
                <a:gdLst/>
                <a:ahLst/>
                <a:cxnLst/>
                <a:rect l="l" t="t" r="r" b="b"/>
                <a:pathLst>
                  <a:path w="4754" h="12433" extrusionOk="0">
                    <a:moveTo>
                      <a:pt x="4754" y="1"/>
                    </a:moveTo>
                    <a:cubicBezTo>
                      <a:pt x="4213" y="150"/>
                      <a:pt x="3467" y="318"/>
                      <a:pt x="2498" y="560"/>
                    </a:cubicBezTo>
                    <a:cubicBezTo>
                      <a:pt x="2032" y="2293"/>
                      <a:pt x="1212" y="5350"/>
                      <a:pt x="951" y="6841"/>
                    </a:cubicBezTo>
                    <a:cubicBezTo>
                      <a:pt x="597" y="9003"/>
                      <a:pt x="541" y="9283"/>
                      <a:pt x="541" y="9283"/>
                    </a:cubicBezTo>
                    <a:cubicBezTo>
                      <a:pt x="429" y="9917"/>
                      <a:pt x="224" y="11109"/>
                      <a:pt x="1" y="12433"/>
                    </a:cubicBezTo>
                    <a:cubicBezTo>
                      <a:pt x="1082" y="11631"/>
                      <a:pt x="2536" y="10308"/>
                      <a:pt x="3132" y="8593"/>
                    </a:cubicBezTo>
                    <a:cubicBezTo>
                      <a:pt x="3933" y="6245"/>
                      <a:pt x="4549" y="1622"/>
                      <a:pt x="4754" y="1"/>
                    </a:cubicBezTo>
                    <a:close/>
                  </a:path>
                </a:pathLst>
              </a:custGeom>
              <a:solidFill>
                <a:srgbClr val="66666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98" name="Google Shape;1781;p45">
                <a:extLst>
                  <a:ext uri="{FF2B5EF4-FFF2-40B4-BE49-F238E27FC236}">
                    <a16:creationId xmlns:a16="http://schemas.microsoft.com/office/drawing/2014/main" id="{C388B709-EA25-41CD-A357-EBBD972A820D}"/>
                  </a:ext>
                </a:extLst>
              </p:cNvPr>
              <p:cNvSpPr/>
              <p:nvPr/>
            </p:nvSpPr>
            <p:spPr>
              <a:xfrm flipH="1">
                <a:off x="2115410" y="2512103"/>
                <a:ext cx="406735" cy="515181"/>
              </a:xfrm>
              <a:custGeom>
                <a:avLst/>
                <a:gdLst/>
                <a:ahLst/>
                <a:cxnLst/>
                <a:rect l="l" t="t" r="r" b="b"/>
                <a:pathLst>
                  <a:path w="17036" h="21576" extrusionOk="0">
                    <a:moveTo>
                      <a:pt x="12171" y="1"/>
                    </a:moveTo>
                    <a:cubicBezTo>
                      <a:pt x="11609" y="617"/>
                      <a:pt x="10535" y="1569"/>
                      <a:pt x="9156" y="1569"/>
                    </a:cubicBezTo>
                    <a:cubicBezTo>
                      <a:pt x="9118" y="1569"/>
                      <a:pt x="9079" y="1568"/>
                      <a:pt x="9040" y="1567"/>
                    </a:cubicBezTo>
                    <a:cubicBezTo>
                      <a:pt x="8220" y="1567"/>
                      <a:pt x="7437" y="1268"/>
                      <a:pt x="6822" y="709"/>
                    </a:cubicBezTo>
                    <a:cubicBezTo>
                      <a:pt x="6524" y="877"/>
                      <a:pt x="6188" y="1007"/>
                      <a:pt x="5853" y="1082"/>
                    </a:cubicBezTo>
                    <a:cubicBezTo>
                      <a:pt x="5648" y="2703"/>
                      <a:pt x="5032" y="7326"/>
                      <a:pt x="4212" y="9674"/>
                    </a:cubicBezTo>
                    <a:cubicBezTo>
                      <a:pt x="3635" y="11389"/>
                      <a:pt x="2162" y="12712"/>
                      <a:pt x="1081" y="13514"/>
                    </a:cubicBezTo>
                    <a:cubicBezTo>
                      <a:pt x="615" y="16347"/>
                      <a:pt x="37" y="19851"/>
                      <a:pt x="19" y="20168"/>
                    </a:cubicBezTo>
                    <a:cubicBezTo>
                      <a:pt x="0" y="20633"/>
                      <a:pt x="3858" y="21416"/>
                      <a:pt x="8089" y="21565"/>
                    </a:cubicBezTo>
                    <a:cubicBezTo>
                      <a:pt x="8316" y="21572"/>
                      <a:pt x="8543" y="21576"/>
                      <a:pt x="8770" y="21576"/>
                    </a:cubicBezTo>
                    <a:cubicBezTo>
                      <a:pt x="12766" y="21576"/>
                      <a:pt x="16745" y="20538"/>
                      <a:pt x="16886" y="20168"/>
                    </a:cubicBezTo>
                    <a:cubicBezTo>
                      <a:pt x="17035" y="19758"/>
                      <a:pt x="16812" y="18341"/>
                      <a:pt x="16625" y="16086"/>
                    </a:cubicBezTo>
                    <a:cubicBezTo>
                      <a:pt x="16570" y="15322"/>
                      <a:pt x="16495" y="14408"/>
                      <a:pt x="16439" y="13551"/>
                    </a:cubicBezTo>
                    <a:cubicBezTo>
                      <a:pt x="15582" y="12768"/>
                      <a:pt x="13718" y="10811"/>
                      <a:pt x="13289" y="8202"/>
                    </a:cubicBezTo>
                    <a:cubicBezTo>
                      <a:pt x="12879" y="5704"/>
                      <a:pt x="13066" y="2163"/>
                      <a:pt x="13215" y="467"/>
                    </a:cubicBezTo>
                    <a:cubicBezTo>
                      <a:pt x="12842" y="318"/>
                      <a:pt x="12506" y="169"/>
                      <a:pt x="12171" y="1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99" name="Google Shape;1782;p45">
                <a:extLst>
                  <a:ext uri="{FF2B5EF4-FFF2-40B4-BE49-F238E27FC236}">
                    <a16:creationId xmlns:a16="http://schemas.microsoft.com/office/drawing/2014/main" id="{F5DD2F21-686D-48BC-BC59-40157CB44C1A}"/>
                  </a:ext>
                </a:extLst>
              </p:cNvPr>
              <p:cNvSpPr/>
              <p:nvPr/>
            </p:nvSpPr>
            <p:spPr>
              <a:xfrm flipH="1">
                <a:off x="2129626" y="2523230"/>
                <a:ext cx="85019" cy="312437"/>
              </a:xfrm>
              <a:custGeom>
                <a:avLst/>
                <a:gdLst/>
                <a:ahLst/>
                <a:cxnLst/>
                <a:rect l="l" t="t" r="r" b="b"/>
                <a:pathLst>
                  <a:path w="3561" h="13085" extrusionOk="0">
                    <a:moveTo>
                      <a:pt x="336" y="1"/>
                    </a:moveTo>
                    <a:cubicBezTo>
                      <a:pt x="187" y="1697"/>
                      <a:pt x="0" y="5238"/>
                      <a:pt x="410" y="7736"/>
                    </a:cubicBezTo>
                    <a:cubicBezTo>
                      <a:pt x="839" y="10345"/>
                      <a:pt x="2703" y="12302"/>
                      <a:pt x="3560" y="13085"/>
                    </a:cubicBezTo>
                    <a:cubicBezTo>
                      <a:pt x="3448" y="11389"/>
                      <a:pt x="3336" y="9861"/>
                      <a:pt x="3336" y="9861"/>
                    </a:cubicBezTo>
                    <a:cubicBezTo>
                      <a:pt x="3113" y="7363"/>
                      <a:pt x="3355" y="2964"/>
                      <a:pt x="3486" y="970"/>
                    </a:cubicBezTo>
                    <a:cubicBezTo>
                      <a:pt x="3392" y="933"/>
                      <a:pt x="3318" y="914"/>
                      <a:pt x="3243" y="896"/>
                    </a:cubicBezTo>
                    <a:cubicBezTo>
                      <a:pt x="2255" y="653"/>
                      <a:pt x="1286" y="355"/>
                      <a:pt x="336" y="1"/>
                    </a:cubicBezTo>
                    <a:close/>
                  </a:path>
                </a:pathLst>
              </a:custGeom>
              <a:solidFill>
                <a:srgbClr val="66666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00" name="Google Shape;1783;p45">
                <a:extLst>
                  <a:ext uri="{FF2B5EF4-FFF2-40B4-BE49-F238E27FC236}">
                    <a16:creationId xmlns:a16="http://schemas.microsoft.com/office/drawing/2014/main" id="{562111CA-4C70-4F44-9667-D6502BE8E3D4}"/>
                  </a:ext>
                </a:extLst>
              </p:cNvPr>
              <p:cNvSpPr/>
              <p:nvPr/>
            </p:nvSpPr>
            <p:spPr>
              <a:xfrm flipH="1">
                <a:off x="2103402" y="2010581"/>
                <a:ext cx="463700" cy="438916"/>
              </a:xfrm>
              <a:custGeom>
                <a:avLst/>
                <a:gdLst/>
                <a:ahLst/>
                <a:cxnLst/>
                <a:rect l="l" t="t" r="r" b="b"/>
                <a:pathLst>
                  <a:path w="19422" h="18382" extrusionOk="0">
                    <a:moveTo>
                      <a:pt x="6338" y="1"/>
                    </a:moveTo>
                    <a:lnTo>
                      <a:pt x="6338" y="1"/>
                    </a:lnTo>
                    <a:cubicBezTo>
                      <a:pt x="5525" y="957"/>
                      <a:pt x="4328" y="1512"/>
                      <a:pt x="3085" y="1512"/>
                    </a:cubicBezTo>
                    <a:cubicBezTo>
                      <a:pt x="3045" y="1512"/>
                      <a:pt x="3005" y="1511"/>
                      <a:pt x="2964" y="1510"/>
                    </a:cubicBezTo>
                    <a:cubicBezTo>
                      <a:pt x="2256" y="3449"/>
                      <a:pt x="1007" y="7810"/>
                      <a:pt x="1007" y="7810"/>
                    </a:cubicBezTo>
                    <a:cubicBezTo>
                      <a:pt x="1007" y="7810"/>
                      <a:pt x="1" y="12190"/>
                      <a:pt x="1007" y="14389"/>
                    </a:cubicBezTo>
                    <a:cubicBezTo>
                      <a:pt x="1995" y="16607"/>
                      <a:pt x="4511" y="17987"/>
                      <a:pt x="7996" y="18341"/>
                    </a:cubicBezTo>
                    <a:cubicBezTo>
                      <a:pt x="8283" y="18368"/>
                      <a:pt x="8559" y="18381"/>
                      <a:pt x="8825" y="18381"/>
                    </a:cubicBezTo>
                    <a:cubicBezTo>
                      <a:pt x="11787" y="18381"/>
                      <a:pt x="13458" y="16753"/>
                      <a:pt x="14501" y="15470"/>
                    </a:cubicBezTo>
                    <a:cubicBezTo>
                      <a:pt x="15191" y="14557"/>
                      <a:pt x="15620" y="13457"/>
                      <a:pt x="15713" y="12321"/>
                    </a:cubicBezTo>
                    <a:cubicBezTo>
                      <a:pt x="15713" y="12321"/>
                      <a:pt x="16261" y="12834"/>
                      <a:pt x="16981" y="12834"/>
                    </a:cubicBezTo>
                    <a:cubicBezTo>
                      <a:pt x="17181" y="12834"/>
                      <a:pt x="17395" y="12795"/>
                      <a:pt x="17614" y="12693"/>
                    </a:cubicBezTo>
                    <a:cubicBezTo>
                      <a:pt x="18639" y="12246"/>
                      <a:pt x="19422" y="10475"/>
                      <a:pt x="18527" y="9450"/>
                    </a:cubicBezTo>
                    <a:cubicBezTo>
                      <a:pt x="17987" y="8782"/>
                      <a:pt x="17437" y="8583"/>
                      <a:pt x="16974" y="8583"/>
                    </a:cubicBezTo>
                    <a:cubicBezTo>
                      <a:pt x="16286" y="8583"/>
                      <a:pt x="15787" y="9022"/>
                      <a:pt x="15787" y="9022"/>
                    </a:cubicBezTo>
                    <a:cubicBezTo>
                      <a:pt x="14445" y="6729"/>
                      <a:pt x="15545" y="2424"/>
                      <a:pt x="15545" y="2424"/>
                    </a:cubicBezTo>
                    <a:lnTo>
                      <a:pt x="15545" y="2424"/>
                    </a:lnTo>
                    <a:cubicBezTo>
                      <a:pt x="15545" y="2424"/>
                      <a:pt x="14463" y="3366"/>
                      <a:pt x="13341" y="3366"/>
                    </a:cubicBezTo>
                    <a:cubicBezTo>
                      <a:pt x="13231" y="3366"/>
                      <a:pt x="13120" y="3357"/>
                      <a:pt x="13010" y="3337"/>
                    </a:cubicBezTo>
                    <a:cubicBezTo>
                      <a:pt x="11780" y="3095"/>
                      <a:pt x="11929" y="1511"/>
                      <a:pt x="11929" y="1510"/>
                    </a:cubicBezTo>
                    <a:lnTo>
                      <a:pt x="11929" y="1510"/>
                    </a:lnTo>
                    <a:cubicBezTo>
                      <a:pt x="11929" y="1511"/>
                      <a:pt x="10809" y="3111"/>
                      <a:pt x="8902" y="3111"/>
                    </a:cubicBezTo>
                    <a:cubicBezTo>
                      <a:pt x="8651" y="3111"/>
                      <a:pt x="8386" y="3083"/>
                      <a:pt x="8108" y="3020"/>
                    </a:cubicBezTo>
                    <a:cubicBezTo>
                      <a:pt x="5723" y="2480"/>
                      <a:pt x="6338" y="1"/>
                      <a:pt x="6338" y="1"/>
                    </a:cubicBezTo>
                    <a:close/>
                  </a:path>
                </a:pathLst>
              </a:custGeom>
              <a:solidFill>
                <a:srgbClr val="C4715B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01" name="Google Shape;1784;p45">
                <a:extLst>
                  <a:ext uri="{FF2B5EF4-FFF2-40B4-BE49-F238E27FC236}">
                    <a16:creationId xmlns:a16="http://schemas.microsoft.com/office/drawing/2014/main" id="{0BAAB75F-B302-4748-8B69-CE8E925B3AAA}"/>
                  </a:ext>
                </a:extLst>
              </p:cNvPr>
              <p:cNvSpPr/>
              <p:nvPr/>
            </p:nvSpPr>
            <p:spPr>
              <a:xfrm flipH="1">
                <a:off x="2005948" y="1717475"/>
                <a:ext cx="641688" cy="518786"/>
              </a:xfrm>
              <a:custGeom>
                <a:avLst/>
                <a:gdLst/>
                <a:ahLst/>
                <a:cxnLst/>
                <a:rect l="l" t="t" r="r" b="b"/>
                <a:pathLst>
                  <a:path w="26877" h="21727" extrusionOk="0">
                    <a:moveTo>
                      <a:pt x="13857" y="0"/>
                    </a:moveTo>
                    <a:cubicBezTo>
                      <a:pt x="9272" y="0"/>
                      <a:pt x="9748" y="4989"/>
                      <a:pt x="9748" y="4989"/>
                    </a:cubicBezTo>
                    <a:cubicBezTo>
                      <a:pt x="9748" y="4989"/>
                      <a:pt x="7837" y="3369"/>
                      <a:pt x="5632" y="3369"/>
                    </a:cubicBezTo>
                    <a:cubicBezTo>
                      <a:pt x="4780" y="3369"/>
                      <a:pt x="3885" y="3611"/>
                      <a:pt x="3038" y="4281"/>
                    </a:cubicBezTo>
                    <a:cubicBezTo>
                      <a:pt x="0" y="6704"/>
                      <a:pt x="988" y="11326"/>
                      <a:pt x="3038" y="12258"/>
                    </a:cubicBezTo>
                    <a:cubicBezTo>
                      <a:pt x="3038" y="12258"/>
                      <a:pt x="1920" y="13041"/>
                      <a:pt x="2069" y="14867"/>
                    </a:cubicBezTo>
                    <a:cubicBezTo>
                      <a:pt x="2237" y="16694"/>
                      <a:pt x="3467" y="16899"/>
                      <a:pt x="3467" y="16899"/>
                    </a:cubicBezTo>
                    <a:cubicBezTo>
                      <a:pt x="3467" y="16899"/>
                      <a:pt x="2181" y="19117"/>
                      <a:pt x="4380" y="20067"/>
                    </a:cubicBezTo>
                    <a:cubicBezTo>
                      <a:pt x="4380" y="20067"/>
                      <a:pt x="5648" y="15706"/>
                      <a:pt x="6337" y="13786"/>
                    </a:cubicBezTo>
                    <a:cubicBezTo>
                      <a:pt x="6378" y="13787"/>
                      <a:pt x="6419" y="13788"/>
                      <a:pt x="6460" y="13788"/>
                    </a:cubicBezTo>
                    <a:cubicBezTo>
                      <a:pt x="7720" y="13788"/>
                      <a:pt x="8916" y="13233"/>
                      <a:pt x="9711" y="12258"/>
                    </a:cubicBezTo>
                    <a:lnTo>
                      <a:pt x="9711" y="12258"/>
                    </a:lnTo>
                    <a:cubicBezTo>
                      <a:pt x="9711" y="12258"/>
                      <a:pt x="9114" y="14756"/>
                      <a:pt x="11500" y="15296"/>
                    </a:cubicBezTo>
                    <a:cubicBezTo>
                      <a:pt x="11767" y="15355"/>
                      <a:pt x="12023" y="15381"/>
                      <a:pt x="12265" y="15381"/>
                    </a:cubicBezTo>
                    <a:cubicBezTo>
                      <a:pt x="14173" y="15381"/>
                      <a:pt x="15302" y="13768"/>
                      <a:pt x="15302" y="13768"/>
                    </a:cubicBezTo>
                    <a:lnTo>
                      <a:pt x="15302" y="13768"/>
                    </a:lnTo>
                    <a:cubicBezTo>
                      <a:pt x="15302" y="13768"/>
                      <a:pt x="15153" y="15371"/>
                      <a:pt x="16383" y="15594"/>
                    </a:cubicBezTo>
                    <a:cubicBezTo>
                      <a:pt x="16497" y="15615"/>
                      <a:pt x="16611" y="15624"/>
                      <a:pt x="16724" y="15624"/>
                    </a:cubicBezTo>
                    <a:cubicBezTo>
                      <a:pt x="17855" y="15624"/>
                      <a:pt x="18918" y="14700"/>
                      <a:pt x="18918" y="14700"/>
                    </a:cubicBezTo>
                    <a:lnTo>
                      <a:pt x="18918" y="14700"/>
                    </a:lnTo>
                    <a:cubicBezTo>
                      <a:pt x="18918" y="14700"/>
                      <a:pt x="17818" y="19005"/>
                      <a:pt x="19160" y="21298"/>
                    </a:cubicBezTo>
                    <a:cubicBezTo>
                      <a:pt x="19160" y="21298"/>
                      <a:pt x="19666" y="20859"/>
                      <a:pt x="20355" y="20859"/>
                    </a:cubicBezTo>
                    <a:cubicBezTo>
                      <a:pt x="20819" y="20859"/>
                      <a:pt x="21367" y="21058"/>
                      <a:pt x="21900" y="21726"/>
                    </a:cubicBezTo>
                    <a:cubicBezTo>
                      <a:pt x="21900" y="21726"/>
                      <a:pt x="23056" y="20571"/>
                      <a:pt x="23633" y="19341"/>
                    </a:cubicBezTo>
                    <a:cubicBezTo>
                      <a:pt x="23969" y="18576"/>
                      <a:pt x="24230" y="17775"/>
                      <a:pt x="24379" y="16955"/>
                    </a:cubicBezTo>
                    <a:cubicBezTo>
                      <a:pt x="24379" y="16955"/>
                      <a:pt x="26876" y="16265"/>
                      <a:pt x="26578" y="13134"/>
                    </a:cubicBezTo>
                    <a:cubicBezTo>
                      <a:pt x="26261" y="10021"/>
                      <a:pt x="24006" y="10021"/>
                      <a:pt x="24006" y="10021"/>
                    </a:cubicBezTo>
                    <a:cubicBezTo>
                      <a:pt x="24006" y="10021"/>
                      <a:pt x="24770" y="7431"/>
                      <a:pt x="23652" y="5641"/>
                    </a:cubicBezTo>
                    <a:cubicBezTo>
                      <a:pt x="23268" y="5009"/>
                      <a:pt x="22687" y="4764"/>
                      <a:pt x="22080" y="4764"/>
                    </a:cubicBezTo>
                    <a:cubicBezTo>
                      <a:pt x="20950" y="4764"/>
                      <a:pt x="19726" y="5611"/>
                      <a:pt x="19496" y="6387"/>
                    </a:cubicBezTo>
                    <a:cubicBezTo>
                      <a:pt x="19496" y="6387"/>
                      <a:pt x="19272" y="292"/>
                      <a:pt x="14258" y="13"/>
                    </a:cubicBezTo>
                    <a:cubicBezTo>
                      <a:pt x="14121" y="4"/>
                      <a:pt x="13987" y="0"/>
                      <a:pt x="13857" y="0"/>
                    </a:cubicBezTo>
                    <a:close/>
                  </a:path>
                </a:pathLst>
              </a:custGeom>
              <a:solidFill>
                <a:srgbClr val="22292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02" name="Google Shape;1785;p45">
                <a:extLst>
                  <a:ext uri="{FF2B5EF4-FFF2-40B4-BE49-F238E27FC236}">
                    <a16:creationId xmlns:a16="http://schemas.microsoft.com/office/drawing/2014/main" id="{07C9193E-5741-440B-9160-45486A40A189}"/>
                  </a:ext>
                </a:extLst>
              </p:cNvPr>
              <p:cNvSpPr/>
              <p:nvPr/>
            </p:nvSpPr>
            <p:spPr>
              <a:xfrm flipH="1">
                <a:off x="2265407" y="2121009"/>
                <a:ext cx="42497" cy="21227"/>
              </a:xfrm>
              <a:custGeom>
                <a:avLst/>
                <a:gdLst/>
                <a:ahLst/>
                <a:cxnLst/>
                <a:rect l="l" t="t" r="r" b="b"/>
                <a:pathLst>
                  <a:path w="1780" h="889" extrusionOk="0">
                    <a:moveTo>
                      <a:pt x="368" y="0"/>
                    </a:moveTo>
                    <a:cubicBezTo>
                      <a:pt x="291" y="0"/>
                      <a:pt x="231" y="22"/>
                      <a:pt x="197" y="72"/>
                    </a:cubicBezTo>
                    <a:cubicBezTo>
                      <a:pt x="1" y="351"/>
                      <a:pt x="984" y="888"/>
                      <a:pt x="1415" y="888"/>
                    </a:cubicBezTo>
                    <a:cubicBezTo>
                      <a:pt x="1475" y="888"/>
                      <a:pt x="1524" y="878"/>
                      <a:pt x="1558" y="855"/>
                    </a:cubicBezTo>
                    <a:cubicBezTo>
                      <a:pt x="1779" y="697"/>
                      <a:pt x="804" y="0"/>
                      <a:pt x="368" y="0"/>
                    </a:cubicBezTo>
                    <a:close/>
                  </a:path>
                </a:pathLst>
              </a:custGeom>
              <a:solidFill>
                <a:srgbClr val="23222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03" name="Google Shape;1786;p45">
                <a:extLst>
                  <a:ext uri="{FF2B5EF4-FFF2-40B4-BE49-F238E27FC236}">
                    <a16:creationId xmlns:a16="http://schemas.microsoft.com/office/drawing/2014/main" id="{DC4FAEBB-ECB8-4A1A-8C58-25FBC0CA01D0}"/>
                  </a:ext>
                </a:extLst>
              </p:cNvPr>
              <p:cNvSpPr/>
              <p:nvPr/>
            </p:nvSpPr>
            <p:spPr>
              <a:xfrm flipH="1">
                <a:off x="2445599" y="2103937"/>
                <a:ext cx="36744" cy="20726"/>
              </a:xfrm>
              <a:custGeom>
                <a:avLst/>
                <a:gdLst/>
                <a:ahLst/>
                <a:cxnLst/>
                <a:rect l="l" t="t" r="r" b="b"/>
                <a:pathLst>
                  <a:path w="1539" h="868" extrusionOk="0">
                    <a:moveTo>
                      <a:pt x="1399" y="0"/>
                    </a:moveTo>
                    <a:cubicBezTo>
                      <a:pt x="1019" y="0"/>
                      <a:pt x="1" y="465"/>
                      <a:pt x="122" y="769"/>
                    </a:cubicBezTo>
                    <a:cubicBezTo>
                      <a:pt x="148" y="838"/>
                      <a:pt x="216" y="867"/>
                      <a:pt x="310" y="867"/>
                    </a:cubicBezTo>
                    <a:cubicBezTo>
                      <a:pt x="699" y="867"/>
                      <a:pt x="1524" y="364"/>
                      <a:pt x="1539" y="79"/>
                    </a:cubicBezTo>
                    <a:cubicBezTo>
                      <a:pt x="1539" y="24"/>
                      <a:pt x="1485" y="0"/>
                      <a:pt x="1399" y="0"/>
                    </a:cubicBezTo>
                    <a:close/>
                  </a:path>
                </a:pathLst>
              </a:custGeom>
              <a:solidFill>
                <a:srgbClr val="23222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04" name="Google Shape;1787;p45">
                <a:extLst>
                  <a:ext uri="{FF2B5EF4-FFF2-40B4-BE49-F238E27FC236}">
                    <a16:creationId xmlns:a16="http://schemas.microsoft.com/office/drawing/2014/main" id="{CA8B7FEA-898F-45D5-982E-486A460CA01D}"/>
                  </a:ext>
                </a:extLst>
              </p:cNvPr>
              <p:cNvSpPr/>
              <p:nvPr/>
            </p:nvSpPr>
            <p:spPr>
              <a:xfrm flipH="1">
                <a:off x="2299549" y="2195933"/>
                <a:ext cx="25427" cy="29775"/>
              </a:xfrm>
              <a:custGeom>
                <a:avLst/>
                <a:gdLst/>
                <a:ahLst/>
                <a:cxnLst/>
                <a:rect l="l" t="t" r="r" b="b"/>
                <a:pathLst>
                  <a:path w="1065" h="1247" extrusionOk="0">
                    <a:moveTo>
                      <a:pt x="645" y="0"/>
                    </a:moveTo>
                    <a:cubicBezTo>
                      <a:pt x="150" y="0"/>
                      <a:pt x="1" y="1134"/>
                      <a:pt x="390" y="1240"/>
                    </a:cubicBezTo>
                    <a:cubicBezTo>
                      <a:pt x="408" y="1245"/>
                      <a:pt x="425" y="1247"/>
                      <a:pt x="441" y="1247"/>
                    </a:cubicBezTo>
                    <a:cubicBezTo>
                      <a:pt x="823" y="1247"/>
                      <a:pt x="1065" y="81"/>
                      <a:pt x="726" y="10"/>
                    </a:cubicBezTo>
                    <a:cubicBezTo>
                      <a:pt x="698" y="3"/>
                      <a:pt x="671" y="0"/>
                      <a:pt x="645" y="0"/>
                    </a:cubicBezTo>
                    <a:close/>
                  </a:path>
                </a:pathLst>
              </a:custGeom>
              <a:solidFill>
                <a:srgbClr val="23222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05" name="Google Shape;1788;p45">
                <a:extLst>
                  <a:ext uri="{FF2B5EF4-FFF2-40B4-BE49-F238E27FC236}">
                    <a16:creationId xmlns:a16="http://schemas.microsoft.com/office/drawing/2014/main" id="{84DF4AE8-AE99-4847-8929-F4E92FAA2882}"/>
                  </a:ext>
                </a:extLst>
              </p:cNvPr>
              <p:cNvSpPr/>
              <p:nvPr/>
            </p:nvSpPr>
            <p:spPr>
              <a:xfrm flipH="1">
                <a:off x="2453072" y="2176784"/>
                <a:ext cx="24997" cy="29799"/>
              </a:xfrm>
              <a:custGeom>
                <a:avLst/>
                <a:gdLst/>
                <a:ahLst/>
                <a:cxnLst/>
                <a:rect l="l" t="t" r="r" b="b"/>
                <a:pathLst>
                  <a:path w="1047" h="1248" extrusionOk="0">
                    <a:moveTo>
                      <a:pt x="630" y="1"/>
                    </a:moveTo>
                    <a:cubicBezTo>
                      <a:pt x="150" y="1"/>
                      <a:pt x="1" y="1134"/>
                      <a:pt x="391" y="1240"/>
                    </a:cubicBezTo>
                    <a:cubicBezTo>
                      <a:pt x="408" y="1245"/>
                      <a:pt x="425" y="1247"/>
                      <a:pt x="442" y="1247"/>
                    </a:cubicBezTo>
                    <a:cubicBezTo>
                      <a:pt x="822" y="1247"/>
                      <a:pt x="1047" y="82"/>
                      <a:pt x="708" y="10"/>
                    </a:cubicBezTo>
                    <a:cubicBezTo>
                      <a:pt x="681" y="4"/>
                      <a:pt x="655" y="1"/>
                      <a:pt x="630" y="1"/>
                    </a:cubicBezTo>
                    <a:close/>
                  </a:path>
                </a:pathLst>
              </a:custGeom>
              <a:solidFill>
                <a:srgbClr val="23222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06" name="Google Shape;1789;p45">
                <a:extLst>
                  <a:ext uri="{FF2B5EF4-FFF2-40B4-BE49-F238E27FC236}">
                    <a16:creationId xmlns:a16="http://schemas.microsoft.com/office/drawing/2014/main" id="{2BC4B98E-E7AA-4F80-8AD3-FA392BFBD48A}"/>
                  </a:ext>
                </a:extLst>
              </p:cNvPr>
              <p:cNvSpPr/>
              <p:nvPr/>
            </p:nvSpPr>
            <p:spPr>
              <a:xfrm flipH="1">
                <a:off x="2396105" y="2242348"/>
                <a:ext cx="54149" cy="28080"/>
              </a:xfrm>
              <a:custGeom>
                <a:avLst/>
                <a:gdLst/>
                <a:ahLst/>
                <a:cxnLst/>
                <a:rect l="l" t="t" r="r" b="b"/>
                <a:pathLst>
                  <a:path w="2268" h="1176" extrusionOk="0">
                    <a:moveTo>
                      <a:pt x="919" y="1"/>
                    </a:moveTo>
                    <a:cubicBezTo>
                      <a:pt x="497" y="1"/>
                      <a:pt x="117" y="141"/>
                      <a:pt x="64" y="470"/>
                    </a:cubicBezTo>
                    <a:cubicBezTo>
                      <a:pt x="1" y="938"/>
                      <a:pt x="622" y="1175"/>
                      <a:pt x="1202" y="1175"/>
                    </a:cubicBezTo>
                    <a:cubicBezTo>
                      <a:pt x="1639" y="1175"/>
                      <a:pt x="2053" y="1041"/>
                      <a:pt x="2133" y="768"/>
                    </a:cubicBezTo>
                    <a:cubicBezTo>
                      <a:pt x="2267" y="311"/>
                      <a:pt x="1547" y="1"/>
                      <a:pt x="919" y="1"/>
                    </a:cubicBezTo>
                    <a:close/>
                  </a:path>
                </a:pathLst>
              </a:custGeom>
              <a:solidFill>
                <a:srgbClr val="A54C3A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07" name="Google Shape;1790;p45">
                <a:extLst>
                  <a:ext uri="{FF2B5EF4-FFF2-40B4-BE49-F238E27FC236}">
                    <a16:creationId xmlns:a16="http://schemas.microsoft.com/office/drawing/2014/main" id="{F1154AE6-751C-46FD-8F09-C04D6CF87EAD}"/>
                  </a:ext>
                </a:extLst>
              </p:cNvPr>
              <p:cNvSpPr/>
              <p:nvPr/>
            </p:nvSpPr>
            <p:spPr>
              <a:xfrm flipH="1">
                <a:off x="2294299" y="2331455"/>
                <a:ext cx="90343" cy="52459"/>
              </a:xfrm>
              <a:custGeom>
                <a:avLst/>
                <a:gdLst/>
                <a:ahLst/>
                <a:cxnLst/>
                <a:rect l="l" t="t" r="r" b="b"/>
                <a:pathLst>
                  <a:path w="3784" h="2197" extrusionOk="0">
                    <a:moveTo>
                      <a:pt x="3254" y="1"/>
                    </a:moveTo>
                    <a:cubicBezTo>
                      <a:pt x="2614" y="1"/>
                      <a:pt x="1987" y="159"/>
                      <a:pt x="1417" y="466"/>
                    </a:cubicBezTo>
                    <a:cubicBezTo>
                      <a:pt x="783" y="857"/>
                      <a:pt x="299" y="1416"/>
                      <a:pt x="0" y="2087"/>
                    </a:cubicBezTo>
                    <a:cubicBezTo>
                      <a:pt x="272" y="2160"/>
                      <a:pt x="556" y="2197"/>
                      <a:pt x="843" y="2197"/>
                    </a:cubicBezTo>
                    <a:cubicBezTo>
                      <a:pt x="1148" y="2197"/>
                      <a:pt x="1455" y="2155"/>
                      <a:pt x="1752" y="2069"/>
                    </a:cubicBezTo>
                    <a:cubicBezTo>
                      <a:pt x="3020" y="1677"/>
                      <a:pt x="3709" y="801"/>
                      <a:pt x="3784" y="37"/>
                    </a:cubicBezTo>
                    <a:cubicBezTo>
                      <a:pt x="3607" y="13"/>
                      <a:pt x="3430" y="1"/>
                      <a:pt x="3254" y="1"/>
                    </a:cubicBezTo>
                    <a:close/>
                  </a:path>
                </a:pathLst>
              </a:custGeom>
              <a:solidFill>
                <a:srgbClr val="FF888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08" name="Google Shape;1791;p45">
                <a:extLst>
                  <a:ext uri="{FF2B5EF4-FFF2-40B4-BE49-F238E27FC236}">
                    <a16:creationId xmlns:a16="http://schemas.microsoft.com/office/drawing/2014/main" id="{E938525F-D587-45E9-953A-C7FA43EE6153}"/>
                  </a:ext>
                </a:extLst>
              </p:cNvPr>
              <p:cNvSpPr/>
              <p:nvPr/>
            </p:nvSpPr>
            <p:spPr>
              <a:xfrm flipH="1">
                <a:off x="2292964" y="2301347"/>
                <a:ext cx="143131" cy="79966"/>
              </a:xfrm>
              <a:custGeom>
                <a:avLst/>
                <a:gdLst/>
                <a:ahLst/>
                <a:cxnLst/>
                <a:rect l="l" t="t" r="r" b="b"/>
                <a:pathLst>
                  <a:path w="5995" h="3349" extrusionOk="0">
                    <a:moveTo>
                      <a:pt x="4786" y="1"/>
                    </a:moveTo>
                    <a:cubicBezTo>
                      <a:pt x="4149" y="1"/>
                      <a:pt x="3489" y="470"/>
                      <a:pt x="2677" y="683"/>
                    </a:cubicBezTo>
                    <a:cubicBezTo>
                      <a:pt x="2512" y="735"/>
                      <a:pt x="2168" y="775"/>
                      <a:pt x="1821" y="775"/>
                    </a:cubicBezTo>
                    <a:cubicBezTo>
                      <a:pt x="1544" y="775"/>
                      <a:pt x="1265" y="749"/>
                      <a:pt x="1074" y="683"/>
                    </a:cubicBezTo>
                    <a:cubicBezTo>
                      <a:pt x="979" y="648"/>
                      <a:pt x="869" y="628"/>
                      <a:pt x="757" y="628"/>
                    </a:cubicBezTo>
                    <a:cubicBezTo>
                      <a:pt x="388" y="628"/>
                      <a:pt x="1" y="853"/>
                      <a:pt x="87" y="1540"/>
                    </a:cubicBezTo>
                    <a:cubicBezTo>
                      <a:pt x="161" y="2137"/>
                      <a:pt x="981" y="3031"/>
                      <a:pt x="2155" y="3348"/>
                    </a:cubicBezTo>
                    <a:cubicBezTo>
                      <a:pt x="2454" y="2677"/>
                      <a:pt x="2938" y="2118"/>
                      <a:pt x="3572" y="1727"/>
                    </a:cubicBezTo>
                    <a:cubicBezTo>
                      <a:pt x="4142" y="1420"/>
                      <a:pt x="4769" y="1262"/>
                      <a:pt x="5409" y="1262"/>
                    </a:cubicBezTo>
                    <a:cubicBezTo>
                      <a:pt x="5585" y="1262"/>
                      <a:pt x="5762" y="1274"/>
                      <a:pt x="5939" y="1298"/>
                    </a:cubicBezTo>
                    <a:cubicBezTo>
                      <a:pt x="5995" y="907"/>
                      <a:pt x="5846" y="515"/>
                      <a:pt x="5548" y="273"/>
                    </a:cubicBezTo>
                    <a:cubicBezTo>
                      <a:pt x="5292" y="76"/>
                      <a:pt x="5040" y="1"/>
                      <a:pt x="4786" y="1"/>
                    </a:cubicBezTo>
                    <a:close/>
                  </a:path>
                </a:pathLst>
              </a:custGeom>
              <a:solidFill>
                <a:srgbClr val="23222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09" name="Google Shape;1792;p45">
                <a:extLst>
                  <a:ext uri="{FF2B5EF4-FFF2-40B4-BE49-F238E27FC236}">
                    <a16:creationId xmlns:a16="http://schemas.microsoft.com/office/drawing/2014/main" id="{882CE731-E698-40DD-A848-55042274BDD2}"/>
                  </a:ext>
                </a:extLst>
              </p:cNvPr>
              <p:cNvSpPr/>
              <p:nvPr/>
            </p:nvSpPr>
            <p:spPr>
              <a:xfrm flipH="1">
                <a:off x="2144762" y="2244927"/>
                <a:ext cx="40038" cy="35004"/>
              </a:xfrm>
              <a:custGeom>
                <a:avLst/>
                <a:gdLst/>
                <a:ahLst/>
                <a:cxnLst/>
                <a:rect l="l" t="t" r="r" b="b"/>
                <a:pathLst>
                  <a:path w="1677" h="1466" extrusionOk="0">
                    <a:moveTo>
                      <a:pt x="1330" y="1"/>
                    </a:moveTo>
                    <a:cubicBezTo>
                      <a:pt x="965" y="1"/>
                      <a:pt x="1" y="920"/>
                      <a:pt x="18" y="1108"/>
                    </a:cubicBezTo>
                    <a:cubicBezTo>
                      <a:pt x="30" y="1338"/>
                      <a:pt x="419" y="1465"/>
                      <a:pt x="737" y="1465"/>
                    </a:cubicBezTo>
                    <a:cubicBezTo>
                      <a:pt x="908" y="1465"/>
                      <a:pt x="1058" y="1428"/>
                      <a:pt x="1117" y="1350"/>
                    </a:cubicBezTo>
                    <a:cubicBezTo>
                      <a:pt x="1266" y="1126"/>
                      <a:pt x="595" y="1108"/>
                      <a:pt x="595" y="1108"/>
                    </a:cubicBezTo>
                    <a:cubicBezTo>
                      <a:pt x="595" y="1108"/>
                      <a:pt x="1676" y="232"/>
                      <a:pt x="1415" y="27"/>
                    </a:cubicBezTo>
                    <a:cubicBezTo>
                      <a:pt x="1393" y="9"/>
                      <a:pt x="1364" y="1"/>
                      <a:pt x="1330" y="1"/>
                    </a:cubicBezTo>
                    <a:close/>
                  </a:path>
                </a:pathLst>
              </a:custGeom>
              <a:solidFill>
                <a:srgbClr val="A54C3A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56" name="Google Shape;1793;p45">
              <a:extLst>
                <a:ext uri="{FF2B5EF4-FFF2-40B4-BE49-F238E27FC236}">
                  <a16:creationId xmlns:a16="http://schemas.microsoft.com/office/drawing/2014/main" id="{EC0E9E20-6F6F-43FD-A549-285849554D53}"/>
                </a:ext>
              </a:extLst>
            </p:cNvPr>
            <p:cNvGrpSpPr/>
            <p:nvPr/>
          </p:nvGrpSpPr>
          <p:grpSpPr>
            <a:xfrm>
              <a:off x="2464307" y="1974154"/>
              <a:ext cx="1465426" cy="2400982"/>
              <a:chOff x="2464307" y="1974154"/>
              <a:chExt cx="1465426" cy="2400982"/>
            </a:xfrm>
          </p:grpSpPr>
          <p:sp>
            <p:nvSpPr>
              <p:cNvPr id="157" name="Google Shape;1794;p45">
                <a:extLst>
                  <a:ext uri="{FF2B5EF4-FFF2-40B4-BE49-F238E27FC236}">
                    <a16:creationId xmlns:a16="http://schemas.microsoft.com/office/drawing/2014/main" id="{8BFA611B-A54F-484A-B682-63DEE48F5455}"/>
                  </a:ext>
                </a:extLst>
              </p:cNvPr>
              <p:cNvSpPr/>
              <p:nvPr/>
            </p:nvSpPr>
            <p:spPr>
              <a:xfrm>
                <a:off x="2926973" y="2763497"/>
                <a:ext cx="509356" cy="660942"/>
              </a:xfrm>
              <a:custGeom>
                <a:avLst/>
                <a:gdLst/>
                <a:ahLst/>
                <a:cxnLst/>
                <a:rect l="l" t="t" r="r" b="b"/>
                <a:pathLst>
                  <a:path w="17913" h="23246" extrusionOk="0">
                    <a:moveTo>
                      <a:pt x="9113" y="0"/>
                    </a:moveTo>
                    <a:cubicBezTo>
                      <a:pt x="5138" y="0"/>
                      <a:pt x="1529" y="543"/>
                      <a:pt x="840" y="3377"/>
                    </a:cubicBezTo>
                    <a:cubicBezTo>
                      <a:pt x="1" y="6825"/>
                      <a:pt x="11818" y="23245"/>
                      <a:pt x="11818" y="23245"/>
                    </a:cubicBezTo>
                    <a:cubicBezTo>
                      <a:pt x="11818" y="23245"/>
                      <a:pt x="15266" y="22034"/>
                      <a:pt x="16459" y="20505"/>
                    </a:cubicBezTo>
                    <a:cubicBezTo>
                      <a:pt x="17651" y="18996"/>
                      <a:pt x="17484" y="11894"/>
                      <a:pt x="17689" y="7235"/>
                    </a:cubicBezTo>
                    <a:cubicBezTo>
                      <a:pt x="17912" y="2575"/>
                      <a:pt x="16608" y="246"/>
                      <a:pt x="11724" y="59"/>
                    </a:cubicBezTo>
                    <a:cubicBezTo>
                      <a:pt x="10854" y="26"/>
                      <a:pt x="9975" y="0"/>
                      <a:pt x="9113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8" name="Google Shape;1795;p45">
                <a:extLst>
                  <a:ext uri="{FF2B5EF4-FFF2-40B4-BE49-F238E27FC236}">
                    <a16:creationId xmlns:a16="http://schemas.microsoft.com/office/drawing/2014/main" id="{1352AD87-74AE-44DE-8ECB-7F5DBC46CC80}"/>
                  </a:ext>
                </a:extLst>
              </p:cNvPr>
              <p:cNvSpPr/>
              <p:nvPr/>
            </p:nvSpPr>
            <p:spPr>
              <a:xfrm>
                <a:off x="2781784" y="4300387"/>
                <a:ext cx="204590" cy="74749"/>
              </a:xfrm>
              <a:custGeom>
                <a:avLst/>
                <a:gdLst/>
                <a:ahLst/>
                <a:cxnLst/>
                <a:rect l="l" t="t" r="r" b="b"/>
                <a:pathLst>
                  <a:path w="7195" h="2629" extrusionOk="0">
                    <a:moveTo>
                      <a:pt x="7194" y="0"/>
                    </a:moveTo>
                    <a:lnTo>
                      <a:pt x="5871" y="951"/>
                    </a:lnTo>
                    <a:cubicBezTo>
                      <a:pt x="5256" y="354"/>
                      <a:pt x="4101" y="168"/>
                      <a:pt x="4101" y="168"/>
                    </a:cubicBezTo>
                    <a:cubicBezTo>
                      <a:pt x="597" y="597"/>
                      <a:pt x="0" y="2628"/>
                      <a:pt x="1249" y="2628"/>
                    </a:cubicBezTo>
                    <a:lnTo>
                      <a:pt x="7008" y="2628"/>
                    </a:lnTo>
                    <a:cubicBezTo>
                      <a:pt x="7064" y="1901"/>
                      <a:pt x="7120" y="988"/>
                      <a:pt x="7194" y="0"/>
                    </a:cubicBezTo>
                    <a:close/>
                  </a:path>
                </a:pathLst>
              </a:custGeom>
              <a:solidFill>
                <a:srgbClr val="22292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9" name="Google Shape;1796;p45">
                <a:extLst>
                  <a:ext uri="{FF2B5EF4-FFF2-40B4-BE49-F238E27FC236}">
                    <a16:creationId xmlns:a16="http://schemas.microsoft.com/office/drawing/2014/main" id="{844C70A2-21CC-45FD-97E6-4BA22B937A32}"/>
                  </a:ext>
                </a:extLst>
              </p:cNvPr>
              <p:cNvSpPr/>
              <p:nvPr/>
            </p:nvSpPr>
            <p:spPr>
              <a:xfrm>
                <a:off x="2891486" y="3734410"/>
                <a:ext cx="138336" cy="593017"/>
              </a:xfrm>
              <a:custGeom>
                <a:avLst/>
                <a:gdLst/>
                <a:ahLst/>
                <a:cxnLst/>
                <a:rect l="l" t="t" r="r" b="b"/>
                <a:pathLst>
                  <a:path w="4865" h="20857" extrusionOk="0">
                    <a:moveTo>
                      <a:pt x="75" y="1"/>
                    </a:moveTo>
                    <a:lnTo>
                      <a:pt x="37" y="6170"/>
                    </a:lnTo>
                    <a:cubicBezTo>
                      <a:pt x="0" y="12358"/>
                      <a:pt x="243" y="20074"/>
                      <a:pt x="243" y="20074"/>
                    </a:cubicBezTo>
                    <a:cubicBezTo>
                      <a:pt x="243" y="20074"/>
                      <a:pt x="1398" y="20260"/>
                      <a:pt x="2013" y="20857"/>
                    </a:cubicBezTo>
                    <a:lnTo>
                      <a:pt x="3336" y="19906"/>
                    </a:lnTo>
                    <a:cubicBezTo>
                      <a:pt x="3858" y="13122"/>
                      <a:pt x="4865" y="1342"/>
                      <a:pt x="4865" y="1342"/>
                    </a:cubicBezTo>
                    <a:lnTo>
                      <a:pt x="75" y="1"/>
                    </a:lnTo>
                    <a:close/>
                  </a:path>
                </a:pathLst>
              </a:custGeom>
              <a:solidFill>
                <a:srgbClr val="C4715B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0" name="Google Shape;1797;p45">
                <a:extLst>
                  <a:ext uri="{FF2B5EF4-FFF2-40B4-BE49-F238E27FC236}">
                    <a16:creationId xmlns:a16="http://schemas.microsoft.com/office/drawing/2014/main" id="{E2E96E4B-D06A-457D-AFD2-FCC93A391C7B}"/>
                  </a:ext>
                </a:extLst>
              </p:cNvPr>
              <p:cNvSpPr/>
              <p:nvPr/>
            </p:nvSpPr>
            <p:spPr>
              <a:xfrm>
                <a:off x="3140036" y="3756132"/>
                <a:ext cx="204590" cy="571294"/>
              </a:xfrm>
              <a:custGeom>
                <a:avLst/>
                <a:gdLst/>
                <a:ahLst/>
                <a:cxnLst/>
                <a:rect l="l" t="t" r="r" b="b"/>
                <a:pathLst>
                  <a:path w="7195" h="20093" extrusionOk="0">
                    <a:moveTo>
                      <a:pt x="5555" y="1"/>
                    </a:moveTo>
                    <a:lnTo>
                      <a:pt x="1" y="839"/>
                    </a:lnTo>
                    <a:cubicBezTo>
                      <a:pt x="1" y="839"/>
                      <a:pt x="1324" y="7009"/>
                      <a:pt x="2293" y="11128"/>
                    </a:cubicBezTo>
                    <a:cubicBezTo>
                      <a:pt x="3244" y="15228"/>
                      <a:pt x="3952" y="19049"/>
                      <a:pt x="3952" y="19049"/>
                    </a:cubicBezTo>
                    <a:cubicBezTo>
                      <a:pt x="4772" y="19310"/>
                      <a:pt x="5536" y="19664"/>
                      <a:pt x="6263" y="20093"/>
                    </a:cubicBezTo>
                    <a:lnTo>
                      <a:pt x="7195" y="18788"/>
                    </a:lnTo>
                    <a:cubicBezTo>
                      <a:pt x="6766" y="15079"/>
                      <a:pt x="6039" y="8779"/>
                      <a:pt x="5853" y="5238"/>
                    </a:cubicBezTo>
                    <a:lnTo>
                      <a:pt x="5555" y="1"/>
                    </a:lnTo>
                    <a:close/>
                  </a:path>
                </a:pathLst>
              </a:custGeom>
              <a:solidFill>
                <a:srgbClr val="C4715B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1" name="Google Shape;1798;p45">
                <a:extLst>
                  <a:ext uri="{FF2B5EF4-FFF2-40B4-BE49-F238E27FC236}">
                    <a16:creationId xmlns:a16="http://schemas.microsoft.com/office/drawing/2014/main" id="{8425BE20-FA2D-4E68-AE9A-4BD77D1BDD92}"/>
                  </a:ext>
                </a:extLst>
              </p:cNvPr>
              <p:cNvSpPr/>
              <p:nvPr/>
            </p:nvSpPr>
            <p:spPr>
              <a:xfrm>
                <a:off x="3154339" y="4290322"/>
                <a:ext cx="200893" cy="84814"/>
              </a:xfrm>
              <a:custGeom>
                <a:avLst/>
                <a:gdLst/>
                <a:ahLst/>
                <a:cxnLst/>
                <a:rect l="l" t="t" r="r" b="b"/>
                <a:pathLst>
                  <a:path w="7065" h="2983" extrusionOk="0">
                    <a:moveTo>
                      <a:pt x="6711" y="0"/>
                    </a:moveTo>
                    <a:lnTo>
                      <a:pt x="5760" y="1305"/>
                    </a:lnTo>
                    <a:cubicBezTo>
                      <a:pt x="5033" y="876"/>
                      <a:pt x="4269" y="522"/>
                      <a:pt x="3449" y="242"/>
                    </a:cubicBezTo>
                    <a:cubicBezTo>
                      <a:pt x="3449" y="242"/>
                      <a:pt x="1007" y="764"/>
                      <a:pt x="504" y="1640"/>
                    </a:cubicBezTo>
                    <a:cubicBezTo>
                      <a:pt x="1" y="2535"/>
                      <a:pt x="1082" y="2982"/>
                      <a:pt x="2759" y="2982"/>
                    </a:cubicBezTo>
                    <a:lnTo>
                      <a:pt x="7065" y="2982"/>
                    </a:lnTo>
                    <a:cubicBezTo>
                      <a:pt x="7065" y="2982"/>
                      <a:pt x="6916" y="1789"/>
                      <a:pt x="6711" y="0"/>
                    </a:cubicBezTo>
                    <a:close/>
                  </a:path>
                </a:pathLst>
              </a:custGeom>
              <a:solidFill>
                <a:srgbClr val="22292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2" name="Google Shape;1799;p45">
                <a:extLst>
                  <a:ext uri="{FF2B5EF4-FFF2-40B4-BE49-F238E27FC236}">
                    <a16:creationId xmlns:a16="http://schemas.microsoft.com/office/drawing/2014/main" id="{32C3713B-837C-4FB5-8456-1945B8BF151D}"/>
                  </a:ext>
                </a:extLst>
              </p:cNvPr>
              <p:cNvSpPr/>
              <p:nvPr/>
            </p:nvSpPr>
            <p:spPr>
              <a:xfrm>
                <a:off x="3494052" y="3533221"/>
                <a:ext cx="300530" cy="207045"/>
              </a:xfrm>
              <a:custGeom>
                <a:avLst/>
                <a:gdLst/>
                <a:ahLst/>
                <a:cxnLst/>
                <a:rect l="l" t="t" r="r" b="b"/>
                <a:pathLst>
                  <a:path w="10569" h="7282" extrusionOk="0">
                    <a:moveTo>
                      <a:pt x="6653" y="1"/>
                    </a:moveTo>
                    <a:cubicBezTo>
                      <a:pt x="6107" y="1"/>
                      <a:pt x="5468" y="51"/>
                      <a:pt x="4716" y="162"/>
                    </a:cubicBezTo>
                    <a:cubicBezTo>
                      <a:pt x="1082" y="702"/>
                      <a:pt x="1" y="907"/>
                      <a:pt x="1" y="2808"/>
                    </a:cubicBezTo>
                    <a:cubicBezTo>
                      <a:pt x="20" y="4728"/>
                      <a:pt x="336" y="7282"/>
                      <a:pt x="336" y="7282"/>
                    </a:cubicBezTo>
                    <a:lnTo>
                      <a:pt x="1772" y="6797"/>
                    </a:lnTo>
                    <a:cubicBezTo>
                      <a:pt x="1772" y="6797"/>
                      <a:pt x="1324" y="3740"/>
                      <a:pt x="1511" y="2902"/>
                    </a:cubicBezTo>
                    <a:cubicBezTo>
                      <a:pt x="1697" y="2044"/>
                      <a:pt x="2592" y="2044"/>
                      <a:pt x="4921" y="1895"/>
                    </a:cubicBezTo>
                    <a:cubicBezTo>
                      <a:pt x="5838" y="1836"/>
                      <a:pt x="6575" y="1735"/>
                      <a:pt x="7150" y="1735"/>
                    </a:cubicBezTo>
                    <a:cubicBezTo>
                      <a:pt x="8036" y="1735"/>
                      <a:pt x="8535" y="1977"/>
                      <a:pt x="8705" y="2995"/>
                    </a:cubicBezTo>
                    <a:cubicBezTo>
                      <a:pt x="8985" y="4672"/>
                      <a:pt x="9227" y="6312"/>
                      <a:pt x="9227" y="6312"/>
                    </a:cubicBezTo>
                    <a:lnTo>
                      <a:pt x="10569" y="6219"/>
                    </a:lnTo>
                    <a:cubicBezTo>
                      <a:pt x="10569" y="6219"/>
                      <a:pt x="10215" y="2547"/>
                      <a:pt x="9786" y="1541"/>
                    </a:cubicBezTo>
                    <a:cubicBezTo>
                      <a:pt x="9460" y="742"/>
                      <a:pt x="8758" y="1"/>
                      <a:pt x="6653" y="1"/>
                    </a:cubicBezTo>
                    <a:close/>
                  </a:path>
                </a:pathLst>
              </a:custGeom>
              <a:solidFill>
                <a:srgbClr val="22292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3" name="Google Shape;1800;p45">
                <a:extLst>
                  <a:ext uri="{FF2B5EF4-FFF2-40B4-BE49-F238E27FC236}">
                    <a16:creationId xmlns:a16="http://schemas.microsoft.com/office/drawing/2014/main" id="{4BFDC7C3-2372-4C0A-9830-9A3F3DFD0064}"/>
                  </a:ext>
                </a:extLst>
              </p:cNvPr>
              <p:cNvSpPr/>
              <p:nvPr/>
            </p:nvSpPr>
            <p:spPr>
              <a:xfrm>
                <a:off x="3500962" y="3701030"/>
                <a:ext cx="119797" cy="375536"/>
              </a:xfrm>
              <a:custGeom>
                <a:avLst/>
                <a:gdLst/>
                <a:ahLst/>
                <a:cxnLst/>
                <a:rect l="l" t="t" r="r" b="b"/>
                <a:pathLst>
                  <a:path w="4213" h="13208" extrusionOk="0">
                    <a:moveTo>
                      <a:pt x="2591" y="0"/>
                    </a:moveTo>
                    <a:cubicBezTo>
                      <a:pt x="1715" y="94"/>
                      <a:pt x="858" y="261"/>
                      <a:pt x="0" y="466"/>
                    </a:cubicBezTo>
                    <a:lnTo>
                      <a:pt x="1454" y="13196"/>
                    </a:lnTo>
                    <a:cubicBezTo>
                      <a:pt x="1686" y="13203"/>
                      <a:pt x="1918" y="13207"/>
                      <a:pt x="2151" y="13207"/>
                    </a:cubicBezTo>
                    <a:cubicBezTo>
                      <a:pt x="2554" y="13207"/>
                      <a:pt x="2960" y="13194"/>
                      <a:pt x="3374" y="13159"/>
                    </a:cubicBezTo>
                    <a:lnTo>
                      <a:pt x="4212" y="13084"/>
                    </a:lnTo>
                    <a:lnTo>
                      <a:pt x="2591" y="0"/>
                    </a:lnTo>
                    <a:close/>
                  </a:path>
                </a:pathLst>
              </a:custGeom>
              <a:solidFill>
                <a:srgbClr val="00787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4" name="Google Shape;1801;p45">
                <a:extLst>
                  <a:ext uri="{FF2B5EF4-FFF2-40B4-BE49-F238E27FC236}">
                    <a16:creationId xmlns:a16="http://schemas.microsoft.com/office/drawing/2014/main" id="{AE37E30C-30FD-4C7A-B82B-0F2383F5124A}"/>
                  </a:ext>
                </a:extLst>
              </p:cNvPr>
              <p:cNvSpPr/>
              <p:nvPr/>
            </p:nvSpPr>
            <p:spPr>
              <a:xfrm>
                <a:off x="3420917" y="3714280"/>
                <a:ext cx="121389" cy="361974"/>
              </a:xfrm>
              <a:custGeom>
                <a:avLst/>
                <a:gdLst/>
                <a:ahLst/>
                <a:cxnLst/>
                <a:rect l="l" t="t" r="r" b="b"/>
                <a:pathLst>
                  <a:path w="4269" h="12731" extrusionOk="0">
                    <a:moveTo>
                      <a:pt x="2815" y="0"/>
                    </a:moveTo>
                    <a:cubicBezTo>
                      <a:pt x="933" y="504"/>
                      <a:pt x="1" y="1305"/>
                      <a:pt x="19" y="2684"/>
                    </a:cubicBezTo>
                    <a:cubicBezTo>
                      <a:pt x="75" y="5051"/>
                      <a:pt x="262" y="9058"/>
                      <a:pt x="523" y="10195"/>
                    </a:cubicBezTo>
                    <a:cubicBezTo>
                      <a:pt x="728" y="11165"/>
                      <a:pt x="989" y="12581"/>
                      <a:pt x="4269" y="12730"/>
                    </a:cubicBezTo>
                    <a:lnTo>
                      <a:pt x="2815" y="0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5" name="Google Shape;1802;p45">
                <a:extLst>
                  <a:ext uri="{FF2B5EF4-FFF2-40B4-BE49-F238E27FC236}">
                    <a16:creationId xmlns:a16="http://schemas.microsoft.com/office/drawing/2014/main" id="{C6F0E04F-BAB1-4485-AECB-A2CFBB0182B1}"/>
                  </a:ext>
                </a:extLst>
              </p:cNvPr>
              <p:cNvSpPr/>
              <p:nvPr/>
            </p:nvSpPr>
            <p:spPr>
              <a:xfrm>
                <a:off x="3574608" y="3689373"/>
                <a:ext cx="182354" cy="383697"/>
              </a:xfrm>
              <a:custGeom>
                <a:avLst/>
                <a:gdLst/>
                <a:ahLst/>
                <a:cxnLst/>
                <a:rect l="l" t="t" r="r" b="b"/>
                <a:pathLst>
                  <a:path w="6413" h="13495" extrusionOk="0">
                    <a:moveTo>
                      <a:pt x="5201" y="0"/>
                    </a:moveTo>
                    <a:cubicBezTo>
                      <a:pt x="4474" y="19"/>
                      <a:pt x="3654" y="56"/>
                      <a:pt x="2778" y="131"/>
                    </a:cubicBezTo>
                    <a:cubicBezTo>
                      <a:pt x="1753" y="205"/>
                      <a:pt x="840" y="298"/>
                      <a:pt x="1" y="410"/>
                    </a:cubicBezTo>
                    <a:lnTo>
                      <a:pt x="1622" y="13494"/>
                    </a:lnTo>
                    <a:cubicBezTo>
                      <a:pt x="3524" y="13345"/>
                      <a:pt x="5108" y="13196"/>
                      <a:pt x="6412" y="13047"/>
                    </a:cubicBezTo>
                    <a:lnTo>
                      <a:pt x="5201" y="0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6" name="Google Shape;1803;p45">
                <a:extLst>
                  <a:ext uri="{FF2B5EF4-FFF2-40B4-BE49-F238E27FC236}">
                    <a16:creationId xmlns:a16="http://schemas.microsoft.com/office/drawing/2014/main" id="{AE14C38C-7C24-4A2A-9EEB-0CA50DA7D76E}"/>
                  </a:ext>
                </a:extLst>
              </p:cNvPr>
              <p:cNvSpPr/>
              <p:nvPr/>
            </p:nvSpPr>
            <p:spPr>
              <a:xfrm>
                <a:off x="3722470" y="3688975"/>
                <a:ext cx="118233" cy="371385"/>
              </a:xfrm>
              <a:custGeom>
                <a:avLst/>
                <a:gdLst/>
                <a:ahLst/>
                <a:cxnLst/>
                <a:rect l="l" t="t" r="r" b="b"/>
                <a:pathLst>
                  <a:path w="4158" h="13062" extrusionOk="0">
                    <a:moveTo>
                      <a:pt x="793" y="1"/>
                    </a:moveTo>
                    <a:cubicBezTo>
                      <a:pt x="529" y="1"/>
                      <a:pt x="265" y="5"/>
                      <a:pt x="1" y="14"/>
                    </a:cubicBezTo>
                    <a:lnTo>
                      <a:pt x="1212" y="13061"/>
                    </a:lnTo>
                    <a:cubicBezTo>
                      <a:pt x="2443" y="12931"/>
                      <a:pt x="3412" y="12800"/>
                      <a:pt x="4157" y="12688"/>
                    </a:cubicBezTo>
                    <a:lnTo>
                      <a:pt x="3337" y="163"/>
                    </a:lnTo>
                    <a:cubicBezTo>
                      <a:pt x="2497" y="49"/>
                      <a:pt x="1646" y="1"/>
                      <a:pt x="793" y="1"/>
                    </a:cubicBezTo>
                    <a:close/>
                  </a:path>
                </a:pathLst>
              </a:custGeom>
              <a:solidFill>
                <a:srgbClr val="00787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7" name="Google Shape;1804;p45">
                <a:extLst>
                  <a:ext uri="{FF2B5EF4-FFF2-40B4-BE49-F238E27FC236}">
                    <a16:creationId xmlns:a16="http://schemas.microsoft.com/office/drawing/2014/main" id="{953052F1-5C78-44FE-AAFA-40B8AC2BFCE8}"/>
                  </a:ext>
                </a:extLst>
              </p:cNvPr>
              <p:cNvSpPr/>
              <p:nvPr/>
            </p:nvSpPr>
            <p:spPr>
              <a:xfrm>
                <a:off x="3817358" y="3693609"/>
                <a:ext cx="112375" cy="356657"/>
              </a:xfrm>
              <a:custGeom>
                <a:avLst/>
                <a:gdLst/>
                <a:ahLst/>
                <a:cxnLst/>
                <a:rect l="l" t="t" r="r" b="b"/>
                <a:pathLst>
                  <a:path w="3952" h="12544" extrusionOk="0">
                    <a:moveTo>
                      <a:pt x="0" y="0"/>
                    </a:moveTo>
                    <a:lnTo>
                      <a:pt x="820" y="12544"/>
                    </a:lnTo>
                    <a:lnTo>
                      <a:pt x="1789" y="12413"/>
                    </a:lnTo>
                    <a:cubicBezTo>
                      <a:pt x="3262" y="12190"/>
                      <a:pt x="3952" y="9879"/>
                      <a:pt x="3728" y="7828"/>
                    </a:cubicBezTo>
                    <a:cubicBezTo>
                      <a:pt x="3504" y="5760"/>
                      <a:pt x="3430" y="3038"/>
                      <a:pt x="3038" y="1696"/>
                    </a:cubicBezTo>
                    <a:cubicBezTo>
                      <a:pt x="2796" y="914"/>
                      <a:pt x="1939" y="280"/>
                      <a:pt x="0" y="0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8" name="Google Shape;1805;p45">
                <a:extLst>
                  <a:ext uri="{FF2B5EF4-FFF2-40B4-BE49-F238E27FC236}">
                    <a16:creationId xmlns:a16="http://schemas.microsoft.com/office/drawing/2014/main" id="{D71255E7-F6CD-4D44-B024-BEFFFE801E66}"/>
                  </a:ext>
                </a:extLst>
              </p:cNvPr>
              <p:cNvSpPr/>
              <p:nvPr/>
            </p:nvSpPr>
            <p:spPr>
              <a:xfrm>
                <a:off x="2464307" y="2510218"/>
                <a:ext cx="486039" cy="578573"/>
              </a:xfrm>
              <a:custGeom>
                <a:avLst/>
                <a:gdLst/>
                <a:ahLst/>
                <a:cxnLst/>
                <a:rect l="l" t="t" r="r" b="b"/>
                <a:pathLst>
                  <a:path w="17093" h="20349" extrusionOk="0">
                    <a:moveTo>
                      <a:pt x="4207" y="1"/>
                    </a:moveTo>
                    <a:cubicBezTo>
                      <a:pt x="4197" y="1"/>
                      <a:pt x="4186" y="1"/>
                      <a:pt x="4176" y="2"/>
                    </a:cubicBezTo>
                    <a:cubicBezTo>
                      <a:pt x="3151" y="114"/>
                      <a:pt x="3710" y="2910"/>
                      <a:pt x="3710" y="2910"/>
                    </a:cubicBezTo>
                    <a:cubicBezTo>
                      <a:pt x="3710" y="2910"/>
                      <a:pt x="3163" y="425"/>
                      <a:pt x="2276" y="425"/>
                    </a:cubicBezTo>
                    <a:cubicBezTo>
                      <a:pt x="2251" y="425"/>
                      <a:pt x="2226" y="427"/>
                      <a:pt x="2200" y="431"/>
                    </a:cubicBezTo>
                    <a:cubicBezTo>
                      <a:pt x="1250" y="562"/>
                      <a:pt x="2498" y="3562"/>
                      <a:pt x="2498" y="3562"/>
                    </a:cubicBezTo>
                    <a:cubicBezTo>
                      <a:pt x="2498" y="3562"/>
                      <a:pt x="1542" y="1467"/>
                      <a:pt x="839" y="1467"/>
                    </a:cubicBezTo>
                    <a:cubicBezTo>
                      <a:pt x="794" y="1467"/>
                      <a:pt x="751" y="1476"/>
                      <a:pt x="709" y="1493"/>
                    </a:cubicBezTo>
                    <a:cubicBezTo>
                      <a:pt x="1" y="1792"/>
                      <a:pt x="1417" y="5333"/>
                      <a:pt x="1809" y="5855"/>
                    </a:cubicBezTo>
                    <a:lnTo>
                      <a:pt x="2200" y="6358"/>
                    </a:lnTo>
                    <a:cubicBezTo>
                      <a:pt x="2200" y="6358"/>
                      <a:pt x="2256" y="14447"/>
                      <a:pt x="5760" y="17951"/>
                    </a:cubicBezTo>
                    <a:cubicBezTo>
                      <a:pt x="7740" y="19920"/>
                      <a:pt x="10528" y="20348"/>
                      <a:pt x="12580" y="20348"/>
                    </a:cubicBezTo>
                    <a:cubicBezTo>
                      <a:pt x="14160" y="20348"/>
                      <a:pt x="15303" y="20094"/>
                      <a:pt x="15303" y="20094"/>
                    </a:cubicBezTo>
                    <a:cubicBezTo>
                      <a:pt x="15843" y="17448"/>
                      <a:pt x="17092" y="12434"/>
                      <a:pt x="17092" y="12434"/>
                    </a:cubicBezTo>
                    <a:lnTo>
                      <a:pt x="17092" y="12434"/>
                    </a:lnTo>
                    <a:cubicBezTo>
                      <a:pt x="15638" y="13043"/>
                      <a:pt x="12826" y="14044"/>
                      <a:pt x="10406" y="14044"/>
                    </a:cubicBezTo>
                    <a:cubicBezTo>
                      <a:pt x="9569" y="14044"/>
                      <a:pt x="8779" y="13924"/>
                      <a:pt x="8108" y="13627"/>
                    </a:cubicBezTo>
                    <a:cubicBezTo>
                      <a:pt x="5499" y="12471"/>
                      <a:pt x="5275" y="5873"/>
                      <a:pt x="5275" y="5873"/>
                    </a:cubicBezTo>
                    <a:cubicBezTo>
                      <a:pt x="5275" y="5873"/>
                      <a:pt x="7754" y="4308"/>
                      <a:pt x="7419" y="3506"/>
                    </a:cubicBezTo>
                    <a:cubicBezTo>
                      <a:pt x="7349" y="3345"/>
                      <a:pt x="7215" y="3281"/>
                      <a:pt x="7044" y="3281"/>
                    </a:cubicBezTo>
                    <a:cubicBezTo>
                      <a:pt x="6345" y="3281"/>
                      <a:pt x="5033" y="4364"/>
                      <a:pt x="5033" y="4364"/>
                    </a:cubicBezTo>
                    <a:cubicBezTo>
                      <a:pt x="5033" y="4364"/>
                      <a:pt x="5197" y="1"/>
                      <a:pt x="4207" y="1"/>
                    </a:cubicBezTo>
                    <a:close/>
                  </a:path>
                </a:pathLst>
              </a:custGeom>
              <a:solidFill>
                <a:srgbClr val="C4715B"/>
              </a:solidFill>
              <a:ln w="9525" cap="flat" cmpd="sng">
                <a:solidFill>
                  <a:srgbClr val="C4715B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9" name="Google Shape;1806;p45">
                <a:extLst>
                  <a:ext uri="{FF2B5EF4-FFF2-40B4-BE49-F238E27FC236}">
                    <a16:creationId xmlns:a16="http://schemas.microsoft.com/office/drawing/2014/main" id="{8D08BAA0-1195-4B1D-B20B-0321F392456E}"/>
                  </a:ext>
                </a:extLst>
              </p:cNvPr>
              <p:cNvSpPr/>
              <p:nvPr/>
            </p:nvSpPr>
            <p:spPr>
              <a:xfrm>
                <a:off x="3035623" y="2709532"/>
                <a:ext cx="137313" cy="141253"/>
              </a:xfrm>
              <a:custGeom>
                <a:avLst/>
                <a:gdLst/>
                <a:ahLst/>
                <a:cxnLst/>
                <a:rect l="l" t="t" r="r" b="b"/>
                <a:pathLst>
                  <a:path w="4829" h="4968" extrusionOk="0">
                    <a:moveTo>
                      <a:pt x="3933" y="0"/>
                    </a:moveTo>
                    <a:lnTo>
                      <a:pt x="467" y="1286"/>
                    </a:lnTo>
                    <a:cubicBezTo>
                      <a:pt x="467" y="1286"/>
                      <a:pt x="504" y="3206"/>
                      <a:pt x="467" y="3597"/>
                    </a:cubicBezTo>
                    <a:cubicBezTo>
                      <a:pt x="467" y="3709"/>
                      <a:pt x="299" y="3858"/>
                      <a:pt x="1" y="4007"/>
                    </a:cubicBezTo>
                    <a:cubicBezTo>
                      <a:pt x="545" y="4619"/>
                      <a:pt x="1321" y="4968"/>
                      <a:pt x="2118" y="4968"/>
                    </a:cubicBezTo>
                    <a:cubicBezTo>
                      <a:pt x="2195" y="4968"/>
                      <a:pt x="2272" y="4964"/>
                      <a:pt x="2349" y="4958"/>
                    </a:cubicBezTo>
                    <a:cubicBezTo>
                      <a:pt x="3281" y="4846"/>
                      <a:pt x="4139" y="4455"/>
                      <a:pt x="4828" y="3821"/>
                    </a:cubicBezTo>
                    <a:cubicBezTo>
                      <a:pt x="4176" y="3374"/>
                      <a:pt x="3933" y="0"/>
                      <a:pt x="3933" y="0"/>
                    </a:cubicBezTo>
                    <a:close/>
                  </a:path>
                </a:pathLst>
              </a:custGeom>
              <a:solidFill>
                <a:srgbClr val="A54C3A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70" name="Google Shape;1807;p45">
                <a:extLst>
                  <a:ext uri="{FF2B5EF4-FFF2-40B4-BE49-F238E27FC236}">
                    <a16:creationId xmlns:a16="http://schemas.microsoft.com/office/drawing/2014/main" id="{202F2E63-3E87-4469-AB4B-58B66CDD27B0}"/>
                  </a:ext>
                </a:extLst>
              </p:cNvPr>
              <p:cNvSpPr/>
              <p:nvPr/>
            </p:nvSpPr>
            <p:spPr>
              <a:xfrm>
                <a:off x="3282069" y="2868498"/>
                <a:ext cx="419786" cy="766370"/>
              </a:xfrm>
              <a:custGeom>
                <a:avLst/>
                <a:gdLst/>
                <a:ahLst/>
                <a:cxnLst/>
                <a:rect l="l" t="t" r="r" b="b"/>
                <a:pathLst>
                  <a:path w="14763" h="26954" extrusionOk="0">
                    <a:moveTo>
                      <a:pt x="112" y="1"/>
                    </a:moveTo>
                    <a:lnTo>
                      <a:pt x="112" y="1"/>
                    </a:lnTo>
                    <a:cubicBezTo>
                      <a:pt x="19" y="2051"/>
                      <a:pt x="1" y="5443"/>
                      <a:pt x="616" y="8052"/>
                    </a:cubicBezTo>
                    <a:cubicBezTo>
                      <a:pt x="616" y="8052"/>
                      <a:pt x="5182" y="10904"/>
                      <a:pt x="6878" y="14110"/>
                    </a:cubicBezTo>
                    <a:cubicBezTo>
                      <a:pt x="8574" y="17297"/>
                      <a:pt x="9916" y="20950"/>
                      <a:pt x="9953" y="21658"/>
                    </a:cubicBezTo>
                    <a:cubicBezTo>
                      <a:pt x="10009" y="22367"/>
                      <a:pt x="9171" y="23037"/>
                      <a:pt x="9264" y="23913"/>
                    </a:cubicBezTo>
                    <a:cubicBezTo>
                      <a:pt x="9357" y="24789"/>
                      <a:pt x="9767" y="25908"/>
                      <a:pt x="10270" y="25926"/>
                    </a:cubicBezTo>
                    <a:lnTo>
                      <a:pt x="10774" y="25964"/>
                    </a:lnTo>
                    <a:cubicBezTo>
                      <a:pt x="10774" y="25964"/>
                      <a:pt x="11039" y="26954"/>
                      <a:pt x="11586" y="26954"/>
                    </a:cubicBezTo>
                    <a:cubicBezTo>
                      <a:pt x="11601" y="26954"/>
                      <a:pt x="11616" y="26953"/>
                      <a:pt x="11631" y="26952"/>
                    </a:cubicBezTo>
                    <a:cubicBezTo>
                      <a:pt x="12209" y="26877"/>
                      <a:pt x="12209" y="26113"/>
                      <a:pt x="12209" y="26113"/>
                    </a:cubicBezTo>
                    <a:cubicBezTo>
                      <a:pt x="12209" y="26113"/>
                      <a:pt x="12411" y="26771"/>
                      <a:pt x="12912" y="26771"/>
                    </a:cubicBezTo>
                    <a:cubicBezTo>
                      <a:pt x="12938" y="26771"/>
                      <a:pt x="12964" y="26769"/>
                      <a:pt x="12991" y="26765"/>
                    </a:cubicBezTo>
                    <a:cubicBezTo>
                      <a:pt x="13551" y="26709"/>
                      <a:pt x="13662" y="26076"/>
                      <a:pt x="13662" y="26076"/>
                    </a:cubicBezTo>
                    <a:cubicBezTo>
                      <a:pt x="13662" y="26076"/>
                      <a:pt x="13941" y="26341"/>
                      <a:pt x="14195" y="26341"/>
                    </a:cubicBezTo>
                    <a:cubicBezTo>
                      <a:pt x="14249" y="26341"/>
                      <a:pt x="14303" y="26329"/>
                      <a:pt x="14352" y="26299"/>
                    </a:cubicBezTo>
                    <a:cubicBezTo>
                      <a:pt x="14632" y="26113"/>
                      <a:pt x="14762" y="25498"/>
                      <a:pt x="14706" y="24939"/>
                    </a:cubicBezTo>
                    <a:cubicBezTo>
                      <a:pt x="14632" y="24379"/>
                      <a:pt x="14222" y="22627"/>
                      <a:pt x="13867" y="22255"/>
                    </a:cubicBezTo>
                    <a:cubicBezTo>
                      <a:pt x="13476" y="21901"/>
                      <a:pt x="13066" y="21565"/>
                      <a:pt x="12637" y="21285"/>
                    </a:cubicBezTo>
                    <a:cubicBezTo>
                      <a:pt x="12637" y="21285"/>
                      <a:pt x="11705" y="14166"/>
                      <a:pt x="8332" y="8667"/>
                    </a:cubicBezTo>
                    <a:cubicBezTo>
                      <a:pt x="4958" y="3169"/>
                      <a:pt x="2200" y="895"/>
                      <a:pt x="112" y="1"/>
                    </a:cubicBezTo>
                    <a:close/>
                  </a:path>
                </a:pathLst>
              </a:custGeom>
              <a:solidFill>
                <a:srgbClr val="C4715B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71" name="Google Shape;1808;p45">
                <a:extLst>
                  <a:ext uri="{FF2B5EF4-FFF2-40B4-BE49-F238E27FC236}">
                    <a16:creationId xmlns:a16="http://schemas.microsoft.com/office/drawing/2014/main" id="{BE2D0EA2-15E4-4FB2-BA43-9A71FF194FF0}"/>
                  </a:ext>
                </a:extLst>
              </p:cNvPr>
              <p:cNvSpPr/>
              <p:nvPr/>
            </p:nvSpPr>
            <p:spPr>
              <a:xfrm>
                <a:off x="3200461" y="2837222"/>
                <a:ext cx="117664" cy="367291"/>
              </a:xfrm>
              <a:custGeom>
                <a:avLst/>
                <a:gdLst/>
                <a:ahLst/>
                <a:cxnLst/>
                <a:rect l="l" t="t" r="r" b="b"/>
                <a:pathLst>
                  <a:path w="4138" h="12918" extrusionOk="0">
                    <a:moveTo>
                      <a:pt x="392" y="1"/>
                    </a:moveTo>
                    <a:lnTo>
                      <a:pt x="392" y="1"/>
                    </a:lnTo>
                    <a:cubicBezTo>
                      <a:pt x="261" y="1660"/>
                      <a:pt x="0" y="5853"/>
                      <a:pt x="448" y="8071"/>
                    </a:cubicBezTo>
                    <a:cubicBezTo>
                      <a:pt x="839" y="10028"/>
                      <a:pt x="2945" y="11967"/>
                      <a:pt x="4138" y="12917"/>
                    </a:cubicBezTo>
                    <a:cubicBezTo>
                      <a:pt x="3821" y="11240"/>
                      <a:pt x="3579" y="9898"/>
                      <a:pt x="3486" y="9152"/>
                    </a:cubicBezTo>
                    <a:cubicBezTo>
                      <a:pt x="2871" y="6562"/>
                      <a:pt x="2889" y="3151"/>
                      <a:pt x="2982" y="1101"/>
                    </a:cubicBezTo>
                    <a:cubicBezTo>
                      <a:pt x="1901" y="635"/>
                      <a:pt x="1044" y="299"/>
                      <a:pt x="392" y="1"/>
                    </a:cubicBezTo>
                    <a:close/>
                  </a:path>
                </a:pathLst>
              </a:custGeom>
              <a:solidFill>
                <a:srgbClr val="B04B6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72" name="Google Shape;1809;p45">
                <a:extLst>
                  <a:ext uri="{FF2B5EF4-FFF2-40B4-BE49-F238E27FC236}">
                    <a16:creationId xmlns:a16="http://schemas.microsoft.com/office/drawing/2014/main" id="{9D4966A8-C1D7-4233-84ED-DC6A8AF42A1E}"/>
                  </a:ext>
                </a:extLst>
              </p:cNvPr>
              <p:cNvSpPr/>
              <p:nvPr/>
            </p:nvSpPr>
            <p:spPr>
              <a:xfrm>
                <a:off x="2778599" y="2818144"/>
                <a:ext cx="651361" cy="989423"/>
              </a:xfrm>
              <a:custGeom>
                <a:avLst/>
                <a:gdLst/>
                <a:ahLst/>
                <a:cxnLst/>
                <a:rect l="l" t="t" r="r" b="b"/>
                <a:pathLst>
                  <a:path w="22907" h="34799" extrusionOk="0">
                    <a:moveTo>
                      <a:pt x="13848" y="1"/>
                    </a:moveTo>
                    <a:cubicBezTo>
                      <a:pt x="13178" y="635"/>
                      <a:pt x="12302" y="1026"/>
                      <a:pt x="11388" y="1138"/>
                    </a:cubicBezTo>
                    <a:cubicBezTo>
                      <a:pt x="11327" y="1142"/>
                      <a:pt x="11265" y="1144"/>
                      <a:pt x="11204" y="1144"/>
                    </a:cubicBezTo>
                    <a:cubicBezTo>
                      <a:pt x="10377" y="1144"/>
                      <a:pt x="9596" y="795"/>
                      <a:pt x="9058" y="187"/>
                    </a:cubicBezTo>
                    <a:cubicBezTo>
                      <a:pt x="8667" y="374"/>
                      <a:pt x="8276" y="560"/>
                      <a:pt x="7866" y="709"/>
                    </a:cubicBezTo>
                    <a:cubicBezTo>
                      <a:pt x="7567" y="2853"/>
                      <a:pt x="6673" y="9096"/>
                      <a:pt x="6058" y="9879"/>
                    </a:cubicBezTo>
                    <a:cubicBezTo>
                      <a:pt x="5648" y="10401"/>
                      <a:pt x="4548" y="11389"/>
                      <a:pt x="3635" y="12190"/>
                    </a:cubicBezTo>
                    <a:cubicBezTo>
                      <a:pt x="3038" y="15042"/>
                      <a:pt x="2181" y="19254"/>
                      <a:pt x="1585" y="22218"/>
                    </a:cubicBezTo>
                    <a:cubicBezTo>
                      <a:pt x="615" y="27101"/>
                      <a:pt x="0" y="32692"/>
                      <a:pt x="0" y="32692"/>
                    </a:cubicBezTo>
                    <a:cubicBezTo>
                      <a:pt x="3635" y="34072"/>
                      <a:pt x="7493" y="34799"/>
                      <a:pt x="11388" y="34799"/>
                    </a:cubicBezTo>
                    <a:cubicBezTo>
                      <a:pt x="17707" y="34743"/>
                      <a:pt x="22907" y="32338"/>
                      <a:pt x="22907" y="32338"/>
                    </a:cubicBezTo>
                    <a:cubicBezTo>
                      <a:pt x="22907" y="32338"/>
                      <a:pt x="20279" y="20317"/>
                      <a:pt x="18974" y="13588"/>
                    </a:cubicBezTo>
                    <a:cubicBezTo>
                      <a:pt x="17781" y="12638"/>
                      <a:pt x="15675" y="10718"/>
                      <a:pt x="15284" y="8742"/>
                    </a:cubicBezTo>
                    <a:cubicBezTo>
                      <a:pt x="14836" y="6524"/>
                      <a:pt x="15097" y="2331"/>
                      <a:pt x="15209" y="672"/>
                    </a:cubicBezTo>
                    <a:cubicBezTo>
                      <a:pt x="14743" y="486"/>
                      <a:pt x="14277" y="262"/>
                      <a:pt x="13848" y="1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73" name="Google Shape;1810;p45">
                <a:extLst>
                  <a:ext uri="{FF2B5EF4-FFF2-40B4-BE49-F238E27FC236}">
                    <a16:creationId xmlns:a16="http://schemas.microsoft.com/office/drawing/2014/main" id="{5C053797-476A-413B-A25A-9FC6EE92B98D}"/>
                  </a:ext>
                </a:extLst>
              </p:cNvPr>
              <p:cNvSpPr/>
              <p:nvPr/>
            </p:nvSpPr>
            <p:spPr>
              <a:xfrm>
                <a:off x="3086522" y="1974154"/>
                <a:ext cx="447311" cy="563106"/>
              </a:xfrm>
              <a:custGeom>
                <a:avLst/>
                <a:gdLst/>
                <a:ahLst/>
                <a:cxnLst/>
                <a:rect l="l" t="t" r="r" b="b"/>
                <a:pathLst>
                  <a:path w="15731" h="19805" extrusionOk="0">
                    <a:moveTo>
                      <a:pt x="6432" y="1"/>
                    </a:moveTo>
                    <a:cubicBezTo>
                      <a:pt x="1672" y="1"/>
                      <a:pt x="0" y="4579"/>
                      <a:pt x="0" y="4579"/>
                    </a:cubicBezTo>
                    <a:lnTo>
                      <a:pt x="5964" y="19248"/>
                    </a:lnTo>
                    <a:cubicBezTo>
                      <a:pt x="5964" y="19248"/>
                      <a:pt x="7265" y="19805"/>
                      <a:pt x="9710" y="19805"/>
                    </a:cubicBezTo>
                    <a:cubicBezTo>
                      <a:pt x="9948" y="19805"/>
                      <a:pt x="10197" y="19800"/>
                      <a:pt x="10456" y="19788"/>
                    </a:cubicBezTo>
                    <a:cubicBezTo>
                      <a:pt x="13382" y="19658"/>
                      <a:pt x="15731" y="17645"/>
                      <a:pt x="15339" y="16321"/>
                    </a:cubicBezTo>
                    <a:cubicBezTo>
                      <a:pt x="15182" y="15791"/>
                      <a:pt x="14752" y="15632"/>
                      <a:pt x="14294" y="15632"/>
                    </a:cubicBezTo>
                    <a:cubicBezTo>
                      <a:pt x="13609" y="15632"/>
                      <a:pt x="12860" y="15986"/>
                      <a:pt x="12860" y="15986"/>
                    </a:cubicBezTo>
                    <a:cubicBezTo>
                      <a:pt x="12860" y="15986"/>
                      <a:pt x="13886" y="13097"/>
                      <a:pt x="14147" y="10525"/>
                    </a:cubicBezTo>
                    <a:cubicBezTo>
                      <a:pt x="14407" y="7971"/>
                      <a:pt x="13643" y="1131"/>
                      <a:pt x="7828" y="125"/>
                    </a:cubicBezTo>
                    <a:cubicBezTo>
                      <a:pt x="7336" y="40"/>
                      <a:pt x="6871" y="1"/>
                      <a:pt x="6432" y="1"/>
                    </a:cubicBezTo>
                    <a:close/>
                  </a:path>
                </a:pathLst>
              </a:custGeom>
              <a:solidFill>
                <a:srgbClr val="22292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74" name="Google Shape;1811;p45">
                <a:extLst>
                  <a:ext uri="{FF2B5EF4-FFF2-40B4-BE49-F238E27FC236}">
                    <a16:creationId xmlns:a16="http://schemas.microsoft.com/office/drawing/2014/main" id="{1FC6D963-0111-4FA0-B793-5B5BC0DBDFC8}"/>
                  </a:ext>
                </a:extLst>
              </p:cNvPr>
              <p:cNvSpPr/>
              <p:nvPr/>
            </p:nvSpPr>
            <p:spPr>
              <a:xfrm>
                <a:off x="3124141" y="2081572"/>
                <a:ext cx="156904" cy="134599"/>
              </a:xfrm>
              <a:custGeom>
                <a:avLst/>
                <a:gdLst/>
                <a:ahLst/>
                <a:cxnLst/>
                <a:rect l="l" t="t" r="r" b="b"/>
                <a:pathLst>
                  <a:path w="5518" h="4734" extrusionOk="0">
                    <a:moveTo>
                      <a:pt x="2044" y="1"/>
                    </a:moveTo>
                    <a:cubicBezTo>
                      <a:pt x="788" y="1"/>
                      <a:pt x="0" y="1174"/>
                      <a:pt x="0" y="1174"/>
                    </a:cubicBezTo>
                    <a:lnTo>
                      <a:pt x="5070" y="4734"/>
                    </a:lnTo>
                    <a:cubicBezTo>
                      <a:pt x="5070" y="4734"/>
                      <a:pt x="5517" y="2796"/>
                      <a:pt x="5312" y="2087"/>
                    </a:cubicBezTo>
                    <a:cubicBezTo>
                      <a:pt x="5089" y="1379"/>
                      <a:pt x="4045" y="391"/>
                      <a:pt x="2517" y="56"/>
                    </a:cubicBezTo>
                    <a:cubicBezTo>
                      <a:pt x="2353" y="18"/>
                      <a:pt x="2195" y="1"/>
                      <a:pt x="2044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75" name="Google Shape;1812;p45">
                <a:extLst>
                  <a:ext uri="{FF2B5EF4-FFF2-40B4-BE49-F238E27FC236}">
                    <a16:creationId xmlns:a16="http://schemas.microsoft.com/office/drawing/2014/main" id="{361BEEBB-0B9E-4EEF-9ABD-F804454FBEDC}"/>
                  </a:ext>
                </a:extLst>
              </p:cNvPr>
              <p:cNvSpPr/>
              <p:nvPr/>
            </p:nvSpPr>
            <p:spPr>
              <a:xfrm>
                <a:off x="2711293" y="2082936"/>
                <a:ext cx="638110" cy="397685"/>
              </a:xfrm>
              <a:custGeom>
                <a:avLst/>
                <a:gdLst/>
                <a:ahLst/>
                <a:cxnLst/>
                <a:rect l="l" t="t" r="r" b="b"/>
                <a:pathLst>
                  <a:path w="22441" h="13987" extrusionOk="0">
                    <a:moveTo>
                      <a:pt x="11521" y="0"/>
                    </a:moveTo>
                    <a:cubicBezTo>
                      <a:pt x="9299" y="0"/>
                      <a:pt x="6985" y="680"/>
                      <a:pt x="4921" y="2207"/>
                    </a:cubicBezTo>
                    <a:cubicBezTo>
                      <a:pt x="0" y="5841"/>
                      <a:pt x="1696" y="11321"/>
                      <a:pt x="2479" y="12533"/>
                    </a:cubicBezTo>
                    <a:lnTo>
                      <a:pt x="3672" y="8302"/>
                    </a:lnTo>
                    <a:cubicBezTo>
                      <a:pt x="3964" y="8340"/>
                      <a:pt x="4256" y="8359"/>
                      <a:pt x="4546" y="8359"/>
                    </a:cubicBezTo>
                    <a:cubicBezTo>
                      <a:pt x="6388" y="8359"/>
                      <a:pt x="8164" y="7606"/>
                      <a:pt x="9468" y="6270"/>
                    </a:cubicBezTo>
                    <a:cubicBezTo>
                      <a:pt x="9468" y="6270"/>
                      <a:pt x="11249" y="9865"/>
                      <a:pt x="15791" y="9865"/>
                    </a:cubicBezTo>
                    <a:cubicBezTo>
                      <a:pt x="15966" y="9865"/>
                      <a:pt x="16144" y="9860"/>
                      <a:pt x="16327" y="9849"/>
                    </a:cubicBezTo>
                    <a:cubicBezTo>
                      <a:pt x="16327" y="9849"/>
                      <a:pt x="16458" y="13185"/>
                      <a:pt x="17912" y="13986"/>
                    </a:cubicBezTo>
                    <a:cubicBezTo>
                      <a:pt x="17912" y="13986"/>
                      <a:pt x="18876" y="13162"/>
                      <a:pt x="19868" y="13162"/>
                    </a:cubicBezTo>
                    <a:cubicBezTo>
                      <a:pt x="19961" y="13162"/>
                      <a:pt x="20055" y="13169"/>
                      <a:pt x="20148" y="13185"/>
                    </a:cubicBezTo>
                    <a:cubicBezTo>
                      <a:pt x="20148" y="13185"/>
                      <a:pt x="22441" y="7258"/>
                      <a:pt x="19328" y="3512"/>
                    </a:cubicBezTo>
                    <a:cubicBezTo>
                      <a:pt x="17527" y="1320"/>
                      <a:pt x="14615" y="0"/>
                      <a:pt x="11521" y="0"/>
                    </a:cubicBezTo>
                    <a:close/>
                  </a:path>
                </a:pathLst>
              </a:custGeom>
              <a:solidFill>
                <a:srgbClr val="22292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76" name="Google Shape;1813;p45">
                <a:extLst>
                  <a:ext uri="{FF2B5EF4-FFF2-40B4-BE49-F238E27FC236}">
                    <a16:creationId xmlns:a16="http://schemas.microsoft.com/office/drawing/2014/main" id="{25AA20F4-888E-4CCF-A919-0F2E7A189B3D}"/>
                  </a:ext>
                </a:extLst>
              </p:cNvPr>
              <p:cNvSpPr/>
              <p:nvPr/>
            </p:nvSpPr>
            <p:spPr>
              <a:xfrm>
                <a:off x="2753150" y="2261208"/>
                <a:ext cx="578766" cy="512752"/>
              </a:xfrm>
              <a:custGeom>
                <a:avLst/>
                <a:gdLst/>
                <a:ahLst/>
                <a:cxnLst/>
                <a:rect l="l" t="t" r="r" b="b"/>
                <a:pathLst>
                  <a:path w="20354" h="18034" extrusionOk="0">
                    <a:moveTo>
                      <a:pt x="7996" y="0"/>
                    </a:moveTo>
                    <a:cubicBezTo>
                      <a:pt x="6692" y="1336"/>
                      <a:pt x="4916" y="2089"/>
                      <a:pt x="3074" y="2089"/>
                    </a:cubicBezTo>
                    <a:cubicBezTo>
                      <a:pt x="2784" y="2089"/>
                      <a:pt x="2492" y="2070"/>
                      <a:pt x="2200" y="2032"/>
                    </a:cubicBezTo>
                    <a:lnTo>
                      <a:pt x="1007" y="6263"/>
                    </a:lnTo>
                    <a:cubicBezTo>
                      <a:pt x="1007" y="6263"/>
                      <a:pt x="1" y="9711"/>
                      <a:pt x="765" y="12786"/>
                    </a:cubicBezTo>
                    <a:cubicBezTo>
                      <a:pt x="1480" y="15597"/>
                      <a:pt x="4858" y="18034"/>
                      <a:pt x="8607" y="18034"/>
                    </a:cubicBezTo>
                    <a:cubicBezTo>
                      <a:pt x="8960" y="18034"/>
                      <a:pt x="9316" y="18012"/>
                      <a:pt x="9674" y="17967"/>
                    </a:cubicBezTo>
                    <a:cubicBezTo>
                      <a:pt x="13830" y="17427"/>
                      <a:pt x="16104" y="13103"/>
                      <a:pt x="16309" y="10643"/>
                    </a:cubicBezTo>
                    <a:cubicBezTo>
                      <a:pt x="16309" y="10643"/>
                      <a:pt x="16742" y="11360"/>
                      <a:pt x="17564" y="11360"/>
                    </a:cubicBezTo>
                    <a:cubicBezTo>
                      <a:pt x="17874" y="11360"/>
                      <a:pt x="18239" y="11259"/>
                      <a:pt x="18658" y="10978"/>
                    </a:cubicBezTo>
                    <a:cubicBezTo>
                      <a:pt x="20186" y="9934"/>
                      <a:pt x="20354" y="7250"/>
                      <a:pt x="18676" y="6915"/>
                    </a:cubicBezTo>
                    <a:cubicBezTo>
                      <a:pt x="18583" y="6899"/>
                      <a:pt x="18489" y="6892"/>
                      <a:pt x="18396" y="6892"/>
                    </a:cubicBezTo>
                    <a:cubicBezTo>
                      <a:pt x="17404" y="6892"/>
                      <a:pt x="16440" y="7716"/>
                      <a:pt x="16440" y="7716"/>
                    </a:cubicBezTo>
                    <a:cubicBezTo>
                      <a:pt x="14986" y="6915"/>
                      <a:pt x="14855" y="3579"/>
                      <a:pt x="14855" y="3579"/>
                    </a:cubicBezTo>
                    <a:cubicBezTo>
                      <a:pt x="14672" y="3590"/>
                      <a:pt x="14494" y="3595"/>
                      <a:pt x="14319" y="3595"/>
                    </a:cubicBezTo>
                    <a:cubicBezTo>
                      <a:pt x="9777" y="3595"/>
                      <a:pt x="7996" y="0"/>
                      <a:pt x="7996" y="0"/>
                    </a:cubicBezTo>
                    <a:close/>
                  </a:path>
                </a:pathLst>
              </a:custGeom>
              <a:solidFill>
                <a:srgbClr val="C4715B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77" name="Google Shape;1814;p45">
                <a:extLst>
                  <a:ext uri="{FF2B5EF4-FFF2-40B4-BE49-F238E27FC236}">
                    <a16:creationId xmlns:a16="http://schemas.microsoft.com/office/drawing/2014/main" id="{CBD44E38-ECDF-4538-AF62-9C8B1F32EF96}"/>
                  </a:ext>
                </a:extLst>
              </p:cNvPr>
              <p:cNvSpPr/>
              <p:nvPr/>
            </p:nvSpPr>
            <p:spPr>
              <a:xfrm>
                <a:off x="3063404" y="2372038"/>
                <a:ext cx="51183" cy="25419"/>
              </a:xfrm>
              <a:custGeom>
                <a:avLst/>
                <a:gdLst/>
                <a:ahLst/>
                <a:cxnLst/>
                <a:rect l="l" t="t" r="r" b="b"/>
                <a:pathLst>
                  <a:path w="1800" h="894" extrusionOk="0">
                    <a:moveTo>
                      <a:pt x="349" y="1"/>
                    </a:moveTo>
                    <a:cubicBezTo>
                      <a:pt x="272" y="1"/>
                      <a:pt x="212" y="22"/>
                      <a:pt x="179" y="72"/>
                    </a:cubicBezTo>
                    <a:cubicBezTo>
                      <a:pt x="1" y="348"/>
                      <a:pt x="968" y="893"/>
                      <a:pt x="1418" y="893"/>
                    </a:cubicBezTo>
                    <a:cubicBezTo>
                      <a:pt x="1484" y="893"/>
                      <a:pt x="1539" y="881"/>
                      <a:pt x="1577" y="855"/>
                    </a:cubicBezTo>
                    <a:cubicBezTo>
                      <a:pt x="1800" y="712"/>
                      <a:pt x="791" y="1"/>
                      <a:pt x="349" y="1"/>
                    </a:cubicBezTo>
                    <a:close/>
                  </a:path>
                </a:pathLst>
              </a:custGeom>
              <a:solidFill>
                <a:srgbClr val="23222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78" name="Google Shape;1815;p45">
                <a:extLst>
                  <a:ext uri="{FF2B5EF4-FFF2-40B4-BE49-F238E27FC236}">
                    <a16:creationId xmlns:a16="http://schemas.microsoft.com/office/drawing/2014/main" id="{B364E111-D788-44B6-995F-99A44671AA1F}"/>
                  </a:ext>
                </a:extLst>
              </p:cNvPr>
              <p:cNvSpPr/>
              <p:nvPr/>
            </p:nvSpPr>
            <p:spPr>
              <a:xfrm>
                <a:off x="2851961" y="2351197"/>
                <a:ext cx="44302" cy="25362"/>
              </a:xfrm>
              <a:custGeom>
                <a:avLst/>
                <a:gdLst/>
                <a:ahLst/>
                <a:cxnLst/>
                <a:rect l="l" t="t" r="r" b="b"/>
                <a:pathLst>
                  <a:path w="1558" h="892" extrusionOk="0">
                    <a:moveTo>
                      <a:pt x="1422" y="1"/>
                    </a:moveTo>
                    <a:cubicBezTo>
                      <a:pt x="1041" y="1"/>
                      <a:pt x="1" y="481"/>
                      <a:pt x="123" y="786"/>
                    </a:cubicBezTo>
                    <a:cubicBezTo>
                      <a:pt x="152" y="860"/>
                      <a:pt x="227" y="892"/>
                      <a:pt x="326" y="892"/>
                    </a:cubicBezTo>
                    <a:cubicBezTo>
                      <a:pt x="731" y="892"/>
                      <a:pt x="1558" y="377"/>
                      <a:pt x="1558" y="78"/>
                    </a:cubicBezTo>
                    <a:cubicBezTo>
                      <a:pt x="1558" y="24"/>
                      <a:pt x="1506" y="1"/>
                      <a:pt x="1422" y="1"/>
                    </a:cubicBezTo>
                    <a:close/>
                  </a:path>
                </a:pathLst>
              </a:custGeom>
              <a:solidFill>
                <a:srgbClr val="23222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79" name="Google Shape;1816;p45">
                <a:extLst>
                  <a:ext uri="{FF2B5EF4-FFF2-40B4-BE49-F238E27FC236}">
                    <a16:creationId xmlns:a16="http://schemas.microsoft.com/office/drawing/2014/main" id="{941EEE91-AED7-4874-B58A-72CD801111D3}"/>
                  </a:ext>
                </a:extLst>
              </p:cNvPr>
              <p:cNvSpPr/>
              <p:nvPr/>
            </p:nvSpPr>
            <p:spPr>
              <a:xfrm>
                <a:off x="3042504" y="2462368"/>
                <a:ext cx="30312" cy="35996"/>
              </a:xfrm>
              <a:custGeom>
                <a:avLst/>
                <a:gdLst/>
                <a:ahLst/>
                <a:cxnLst/>
                <a:rect l="l" t="t" r="r" b="b"/>
                <a:pathLst>
                  <a:path w="1066" h="1266" extrusionOk="0">
                    <a:moveTo>
                      <a:pt x="658" y="1"/>
                    </a:moveTo>
                    <a:cubicBezTo>
                      <a:pt x="154" y="1"/>
                      <a:pt x="0" y="1149"/>
                      <a:pt x="393" y="1256"/>
                    </a:cubicBezTo>
                    <a:cubicBezTo>
                      <a:pt x="413" y="1263"/>
                      <a:pt x="433" y="1266"/>
                      <a:pt x="452" y="1266"/>
                    </a:cubicBezTo>
                    <a:cubicBezTo>
                      <a:pt x="845" y="1266"/>
                      <a:pt x="1065" y="79"/>
                      <a:pt x="728" y="8"/>
                    </a:cubicBezTo>
                    <a:cubicBezTo>
                      <a:pt x="704" y="3"/>
                      <a:pt x="681" y="1"/>
                      <a:pt x="658" y="1"/>
                    </a:cubicBezTo>
                    <a:close/>
                  </a:path>
                </a:pathLst>
              </a:custGeom>
              <a:solidFill>
                <a:srgbClr val="23222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80" name="Google Shape;1817;p45">
                <a:extLst>
                  <a:ext uri="{FF2B5EF4-FFF2-40B4-BE49-F238E27FC236}">
                    <a16:creationId xmlns:a16="http://schemas.microsoft.com/office/drawing/2014/main" id="{DFB6ADE9-60EB-4270-8FF9-B6CE4DEF56A4}"/>
                  </a:ext>
                </a:extLst>
              </p:cNvPr>
              <p:cNvSpPr/>
              <p:nvPr/>
            </p:nvSpPr>
            <p:spPr>
              <a:xfrm>
                <a:off x="2857620" y="2439508"/>
                <a:ext cx="30283" cy="35996"/>
              </a:xfrm>
              <a:custGeom>
                <a:avLst/>
                <a:gdLst/>
                <a:ahLst/>
                <a:cxnLst/>
                <a:rect l="l" t="t" r="r" b="b"/>
                <a:pathLst>
                  <a:path w="1065" h="1266" extrusionOk="0">
                    <a:moveTo>
                      <a:pt x="645" y="1"/>
                    </a:moveTo>
                    <a:cubicBezTo>
                      <a:pt x="149" y="1"/>
                      <a:pt x="0" y="1135"/>
                      <a:pt x="390" y="1259"/>
                    </a:cubicBezTo>
                    <a:cubicBezTo>
                      <a:pt x="407" y="1264"/>
                      <a:pt x="424" y="1266"/>
                      <a:pt x="440" y="1266"/>
                    </a:cubicBezTo>
                    <a:cubicBezTo>
                      <a:pt x="822" y="1266"/>
                      <a:pt x="1065" y="82"/>
                      <a:pt x="725" y="10"/>
                    </a:cubicBezTo>
                    <a:cubicBezTo>
                      <a:pt x="698" y="4"/>
                      <a:pt x="671" y="1"/>
                      <a:pt x="645" y="1"/>
                    </a:cubicBezTo>
                    <a:close/>
                  </a:path>
                </a:pathLst>
              </a:custGeom>
              <a:solidFill>
                <a:srgbClr val="23222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81" name="Google Shape;1818;p45">
                <a:extLst>
                  <a:ext uri="{FF2B5EF4-FFF2-40B4-BE49-F238E27FC236}">
                    <a16:creationId xmlns:a16="http://schemas.microsoft.com/office/drawing/2014/main" id="{422E3070-41B9-4CD4-956A-8EFAC8EA8191}"/>
                  </a:ext>
                </a:extLst>
              </p:cNvPr>
              <p:cNvSpPr/>
              <p:nvPr/>
            </p:nvSpPr>
            <p:spPr>
              <a:xfrm>
                <a:off x="2890946" y="2518295"/>
                <a:ext cx="65628" cy="34261"/>
              </a:xfrm>
              <a:custGeom>
                <a:avLst/>
                <a:gdLst/>
                <a:ahLst/>
                <a:cxnLst/>
                <a:rect l="l" t="t" r="r" b="b"/>
                <a:pathLst>
                  <a:path w="2308" h="1205" extrusionOk="0">
                    <a:moveTo>
                      <a:pt x="943" y="1"/>
                    </a:moveTo>
                    <a:cubicBezTo>
                      <a:pt x="515" y="1"/>
                      <a:pt x="128" y="145"/>
                      <a:pt x="75" y="482"/>
                    </a:cubicBezTo>
                    <a:cubicBezTo>
                      <a:pt x="0" y="963"/>
                      <a:pt x="635" y="1205"/>
                      <a:pt x="1226" y="1205"/>
                    </a:cubicBezTo>
                    <a:cubicBezTo>
                      <a:pt x="1666" y="1205"/>
                      <a:pt x="2083" y="1070"/>
                      <a:pt x="2163" y="799"/>
                    </a:cubicBezTo>
                    <a:cubicBezTo>
                      <a:pt x="2307" y="320"/>
                      <a:pt x="1579" y="1"/>
                      <a:pt x="943" y="1"/>
                    </a:cubicBezTo>
                    <a:close/>
                  </a:path>
                </a:pathLst>
              </a:custGeom>
              <a:solidFill>
                <a:srgbClr val="A54C3A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82" name="Google Shape;1819;p45">
                <a:extLst>
                  <a:ext uri="{FF2B5EF4-FFF2-40B4-BE49-F238E27FC236}">
                    <a16:creationId xmlns:a16="http://schemas.microsoft.com/office/drawing/2014/main" id="{FC597249-A333-4D27-AF78-39018D2A8FC8}"/>
                  </a:ext>
                </a:extLst>
              </p:cNvPr>
              <p:cNvSpPr/>
              <p:nvPr/>
            </p:nvSpPr>
            <p:spPr>
              <a:xfrm>
                <a:off x="2970450" y="2626082"/>
                <a:ext cx="109190" cy="63262"/>
              </a:xfrm>
              <a:custGeom>
                <a:avLst/>
                <a:gdLst/>
                <a:ahLst/>
                <a:cxnLst/>
                <a:rect l="l" t="t" r="r" b="b"/>
                <a:pathLst>
                  <a:path w="3840" h="2225" extrusionOk="0">
                    <a:moveTo>
                      <a:pt x="3249" y="0"/>
                    </a:moveTo>
                    <a:cubicBezTo>
                      <a:pt x="2613" y="0"/>
                      <a:pt x="1991" y="161"/>
                      <a:pt x="1435" y="475"/>
                    </a:cubicBezTo>
                    <a:cubicBezTo>
                      <a:pt x="802" y="848"/>
                      <a:pt x="299" y="1425"/>
                      <a:pt x="0" y="2115"/>
                    </a:cubicBezTo>
                    <a:cubicBezTo>
                      <a:pt x="281" y="2187"/>
                      <a:pt x="570" y="2225"/>
                      <a:pt x="859" y="2225"/>
                    </a:cubicBezTo>
                    <a:cubicBezTo>
                      <a:pt x="1166" y="2225"/>
                      <a:pt x="1474" y="2183"/>
                      <a:pt x="1771" y="2096"/>
                    </a:cubicBezTo>
                    <a:cubicBezTo>
                      <a:pt x="3057" y="1705"/>
                      <a:pt x="3747" y="810"/>
                      <a:pt x="3840" y="46"/>
                    </a:cubicBezTo>
                    <a:cubicBezTo>
                      <a:pt x="3643" y="16"/>
                      <a:pt x="3445" y="0"/>
                      <a:pt x="3249" y="0"/>
                    </a:cubicBezTo>
                    <a:close/>
                  </a:path>
                </a:pathLst>
              </a:custGeom>
              <a:solidFill>
                <a:srgbClr val="FF888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83" name="Google Shape;1820;p45">
                <a:extLst>
                  <a:ext uri="{FF2B5EF4-FFF2-40B4-BE49-F238E27FC236}">
                    <a16:creationId xmlns:a16="http://schemas.microsoft.com/office/drawing/2014/main" id="{0D004378-040A-4FD6-914D-E785C5AEE401}"/>
                  </a:ext>
                </a:extLst>
              </p:cNvPr>
              <p:cNvSpPr/>
              <p:nvPr/>
            </p:nvSpPr>
            <p:spPr>
              <a:xfrm>
                <a:off x="2908120" y="2589717"/>
                <a:ext cx="173112" cy="96528"/>
              </a:xfrm>
              <a:custGeom>
                <a:avLst/>
                <a:gdLst/>
                <a:ahLst/>
                <a:cxnLst/>
                <a:rect l="l" t="t" r="r" b="b"/>
                <a:pathLst>
                  <a:path w="6088" h="3395" extrusionOk="0">
                    <a:moveTo>
                      <a:pt x="4857" y="1"/>
                    </a:moveTo>
                    <a:cubicBezTo>
                      <a:pt x="4220" y="1"/>
                      <a:pt x="3557" y="479"/>
                      <a:pt x="2733" y="691"/>
                    </a:cubicBezTo>
                    <a:cubicBezTo>
                      <a:pt x="2553" y="744"/>
                      <a:pt x="2187" y="791"/>
                      <a:pt x="1826" y="791"/>
                    </a:cubicBezTo>
                    <a:cubicBezTo>
                      <a:pt x="1551" y="791"/>
                      <a:pt x="1278" y="764"/>
                      <a:pt x="1093" y="691"/>
                    </a:cubicBezTo>
                    <a:cubicBezTo>
                      <a:pt x="993" y="657"/>
                      <a:pt x="880" y="636"/>
                      <a:pt x="766" y="636"/>
                    </a:cubicBezTo>
                    <a:cubicBezTo>
                      <a:pt x="387" y="636"/>
                      <a:pt x="0" y="862"/>
                      <a:pt x="86" y="1549"/>
                    </a:cubicBezTo>
                    <a:cubicBezTo>
                      <a:pt x="161" y="2164"/>
                      <a:pt x="1018" y="3077"/>
                      <a:pt x="2192" y="3394"/>
                    </a:cubicBezTo>
                    <a:cubicBezTo>
                      <a:pt x="2491" y="2704"/>
                      <a:pt x="2994" y="2127"/>
                      <a:pt x="3627" y="1754"/>
                    </a:cubicBezTo>
                    <a:cubicBezTo>
                      <a:pt x="4189" y="1437"/>
                      <a:pt x="4829" y="1287"/>
                      <a:pt x="5470" y="1287"/>
                    </a:cubicBezTo>
                    <a:cubicBezTo>
                      <a:pt x="5658" y="1287"/>
                      <a:pt x="5846" y="1300"/>
                      <a:pt x="6032" y="1325"/>
                    </a:cubicBezTo>
                    <a:cubicBezTo>
                      <a:pt x="6088" y="934"/>
                      <a:pt x="5939" y="524"/>
                      <a:pt x="5622" y="281"/>
                    </a:cubicBezTo>
                    <a:cubicBezTo>
                      <a:pt x="5365" y="78"/>
                      <a:pt x="5113" y="1"/>
                      <a:pt x="4857" y="1"/>
                    </a:cubicBezTo>
                    <a:close/>
                  </a:path>
                </a:pathLst>
              </a:custGeom>
              <a:solidFill>
                <a:srgbClr val="23222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84" name="Google Shape;1821;p45">
                <a:extLst>
                  <a:ext uri="{FF2B5EF4-FFF2-40B4-BE49-F238E27FC236}">
                    <a16:creationId xmlns:a16="http://schemas.microsoft.com/office/drawing/2014/main" id="{32F650C6-3ED8-4271-A0D3-2817480B9D11}"/>
                  </a:ext>
                </a:extLst>
              </p:cNvPr>
              <p:cNvSpPr/>
              <p:nvPr/>
            </p:nvSpPr>
            <p:spPr>
              <a:xfrm>
                <a:off x="3241834" y="2499473"/>
                <a:ext cx="48738" cy="42052"/>
              </a:xfrm>
              <a:custGeom>
                <a:avLst/>
                <a:gdLst/>
                <a:ahLst/>
                <a:cxnLst/>
                <a:rect l="l" t="t" r="r" b="b"/>
                <a:pathLst>
                  <a:path w="1714" h="1479" extrusionOk="0">
                    <a:moveTo>
                      <a:pt x="1350" y="1"/>
                    </a:moveTo>
                    <a:cubicBezTo>
                      <a:pt x="983" y="1"/>
                      <a:pt x="1" y="938"/>
                      <a:pt x="18" y="1126"/>
                    </a:cubicBezTo>
                    <a:cubicBezTo>
                      <a:pt x="30" y="1351"/>
                      <a:pt x="412" y="1479"/>
                      <a:pt x="732" y="1479"/>
                    </a:cubicBezTo>
                    <a:cubicBezTo>
                      <a:pt x="914" y="1479"/>
                      <a:pt x="1075" y="1437"/>
                      <a:pt x="1136" y="1349"/>
                    </a:cubicBezTo>
                    <a:cubicBezTo>
                      <a:pt x="1322" y="1126"/>
                      <a:pt x="614" y="1126"/>
                      <a:pt x="614" y="1126"/>
                    </a:cubicBezTo>
                    <a:cubicBezTo>
                      <a:pt x="614" y="1126"/>
                      <a:pt x="1714" y="231"/>
                      <a:pt x="1434" y="26"/>
                    </a:cubicBezTo>
                    <a:cubicBezTo>
                      <a:pt x="1412" y="9"/>
                      <a:pt x="1384" y="1"/>
                      <a:pt x="1350" y="1"/>
                    </a:cubicBezTo>
                    <a:close/>
                  </a:path>
                </a:pathLst>
              </a:custGeom>
              <a:solidFill>
                <a:srgbClr val="A54C3A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85" name="Google Shape;1822;p45">
                <a:extLst>
                  <a:ext uri="{FF2B5EF4-FFF2-40B4-BE49-F238E27FC236}">
                    <a16:creationId xmlns:a16="http://schemas.microsoft.com/office/drawing/2014/main" id="{213AF53E-7D75-40AF-946D-944B9036662A}"/>
                  </a:ext>
                </a:extLst>
              </p:cNvPr>
              <p:cNvSpPr/>
              <p:nvPr/>
            </p:nvSpPr>
            <p:spPr>
              <a:xfrm>
                <a:off x="2881932" y="2838303"/>
                <a:ext cx="120337" cy="326462"/>
              </a:xfrm>
              <a:custGeom>
                <a:avLst/>
                <a:gdLst/>
                <a:ahLst/>
                <a:cxnLst/>
                <a:rect l="l" t="t" r="r" b="b"/>
                <a:pathLst>
                  <a:path w="4232" h="11482" extrusionOk="0">
                    <a:moveTo>
                      <a:pt x="4232" y="0"/>
                    </a:moveTo>
                    <a:cubicBezTo>
                      <a:pt x="3710" y="205"/>
                      <a:pt x="3095" y="448"/>
                      <a:pt x="2424" y="727"/>
                    </a:cubicBezTo>
                    <a:cubicBezTo>
                      <a:pt x="2424" y="727"/>
                      <a:pt x="1156" y="5741"/>
                      <a:pt x="634" y="8387"/>
                    </a:cubicBezTo>
                    <a:cubicBezTo>
                      <a:pt x="634" y="8387"/>
                      <a:pt x="373" y="9655"/>
                      <a:pt x="1" y="11481"/>
                    </a:cubicBezTo>
                    <a:cubicBezTo>
                      <a:pt x="914" y="10680"/>
                      <a:pt x="2014" y="9692"/>
                      <a:pt x="2424" y="9170"/>
                    </a:cubicBezTo>
                    <a:cubicBezTo>
                      <a:pt x="3039" y="8387"/>
                      <a:pt x="3933" y="2144"/>
                      <a:pt x="4232" y="0"/>
                    </a:cubicBezTo>
                    <a:close/>
                  </a:path>
                </a:pathLst>
              </a:custGeom>
              <a:solidFill>
                <a:srgbClr val="B04B62"/>
              </a:solidFill>
              <a:ln w="9525" cap="flat" cmpd="sng">
                <a:solidFill>
                  <a:srgbClr val="B04B6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pic>
        <p:nvPicPr>
          <p:cNvPr id="60" name="Image 34">
            <a:extLst>
              <a:ext uri="{FF2B5EF4-FFF2-40B4-BE49-F238E27FC236}">
                <a16:creationId xmlns:a16="http://schemas.microsoft.com/office/drawing/2014/main" id="{9EB57A0A-DDEC-497E-AFFB-AD9CE471943C}"/>
              </a:ext>
            </a:extLst>
          </p:cNvPr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416133" y="253728"/>
            <a:ext cx="1298600" cy="13058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17311712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4" name="Google Shape;1964;p49"/>
          <p:cNvSpPr txBox="1">
            <a:spLocks noGrp="1"/>
          </p:cNvSpPr>
          <p:nvPr>
            <p:ph type="subTitle" idx="1"/>
          </p:nvPr>
        </p:nvSpPr>
        <p:spPr>
          <a:xfrm>
            <a:off x="1462608" y="189988"/>
            <a:ext cx="7413370" cy="4108695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69900" indent="-342900">
              <a:buFont typeface="Wingdings" panose="05000000000000000000" pitchFamily="2" charset="2"/>
              <a:buChar char="q"/>
            </a:pPr>
            <a:r>
              <a:rPr lang="ro-RO" dirty="0"/>
              <a:t>	</a:t>
            </a:r>
            <a:r>
              <a:rPr lang="en-US" dirty="0"/>
              <a:t> Nu </a:t>
            </a:r>
            <a:r>
              <a:rPr lang="en-US" dirty="0" err="1"/>
              <a:t>există</a:t>
            </a:r>
            <a:r>
              <a:rPr lang="en-US" dirty="0"/>
              <a:t> o </a:t>
            </a:r>
            <a:r>
              <a:rPr lang="en-US" dirty="0" err="1"/>
              <a:t>politică</a:t>
            </a:r>
            <a:r>
              <a:rPr lang="en-US" dirty="0"/>
              <a:t> </a:t>
            </a:r>
            <a:r>
              <a:rPr lang="en-US" dirty="0" err="1"/>
              <a:t>guvernamentală</a:t>
            </a:r>
            <a:r>
              <a:rPr lang="en-US" dirty="0"/>
              <a:t> </a:t>
            </a:r>
            <a:r>
              <a:rPr lang="en-US" dirty="0" err="1"/>
              <a:t>globală</a:t>
            </a:r>
            <a:r>
              <a:rPr lang="en-US" dirty="0"/>
              <a:t> </a:t>
            </a:r>
            <a:r>
              <a:rPr lang="en-US" dirty="0" err="1"/>
              <a:t>privind</a:t>
            </a:r>
            <a:r>
              <a:rPr lang="en-US" dirty="0"/>
              <a:t> </a:t>
            </a:r>
            <a:r>
              <a:rPr lang="en-US" dirty="0" err="1"/>
              <a:t>dislexia</a:t>
            </a:r>
            <a:r>
              <a:rPr lang="en-US" dirty="0"/>
              <a:t> </a:t>
            </a:r>
            <a:r>
              <a:rPr lang="en-US" dirty="0" err="1"/>
              <a:t>și</a:t>
            </a:r>
            <a:r>
              <a:rPr lang="en-US" dirty="0"/>
              <a:t> </a:t>
            </a:r>
            <a:r>
              <a:rPr lang="en-US" dirty="0" err="1"/>
              <a:t>nici</a:t>
            </a:r>
            <a:r>
              <a:rPr lang="en-US" dirty="0"/>
              <a:t> </a:t>
            </a:r>
            <a:r>
              <a:rPr lang="en-US" dirty="0" err="1"/>
              <a:t>acte</a:t>
            </a:r>
            <a:r>
              <a:rPr lang="en-US" dirty="0"/>
              <a:t> </a:t>
            </a:r>
            <a:r>
              <a:rPr lang="en-US" dirty="0" err="1"/>
              <a:t>juridice</a:t>
            </a:r>
            <a:r>
              <a:rPr lang="en-US" dirty="0"/>
              <a:t> </a:t>
            </a:r>
            <a:r>
              <a:rPr lang="en-US" dirty="0" err="1"/>
              <a:t>obligatorii</a:t>
            </a:r>
            <a:endParaRPr lang="en-US" dirty="0"/>
          </a:p>
          <a:p>
            <a:pPr marL="469900" indent="-342900">
              <a:buFont typeface="Wingdings" panose="05000000000000000000" pitchFamily="2" charset="2"/>
              <a:buChar char="q"/>
            </a:pPr>
            <a:r>
              <a:rPr lang="en-US" dirty="0" err="1"/>
              <a:t>Deși</a:t>
            </a:r>
            <a:r>
              <a:rPr lang="en-US" dirty="0"/>
              <a:t> au </a:t>
            </a:r>
            <a:r>
              <a:rPr lang="en-US" dirty="0" err="1"/>
              <a:t>fost</a:t>
            </a:r>
            <a:r>
              <a:rPr lang="en-US" dirty="0"/>
              <a:t> elaborate </a:t>
            </a:r>
            <a:r>
              <a:rPr lang="en-US" dirty="0" err="1"/>
              <a:t>și</a:t>
            </a:r>
            <a:r>
              <a:rPr lang="en-US" dirty="0"/>
              <a:t> </a:t>
            </a:r>
            <a:r>
              <a:rPr lang="en-US" dirty="0" err="1"/>
              <a:t>distribuite</a:t>
            </a:r>
            <a:r>
              <a:rPr lang="en-US" dirty="0"/>
              <a:t> </a:t>
            </a:r>
            <a:r>
              <a:rPr lang="en-US" dirty="0" err="1"/>
              <a:t>anumite</a:t>
            </a:r>
            <a:r>
              <a:rPr lang="en-US" dirty="0"/>
              <a:t> </a:t>
            </a:r>
            <a:r>
              <a:rPr lang="en-US" dirty="0" err="1"/>
              <a:t>documente</a:t>
            </a:r>
            <a:r>
              <a:rPr lang="en-US" dirty="0"/>
              <a:t>, </a:t>
            </a:r>
            <a:r>
              <a:rPr lang="en-US" dirty="0" err="1"/>
              <a:t>practica</a:t>
            </a:r>
            <a:r>
              <a:rPr lang="en-US" dirty="0"/>
              <a:t> </a:t>
            </a:r>
            <a:r>
              <a:rPr lang="en-US" dirty="0" err="1"/>
              <a:t>este</a:t>
            </a:r>
            <a:r>
              <a:rPr lang="en-US" dirty="0"/>
              <a:t> </a:t>
            </a:r>
            <a:r>
              <a:rPr lang="en-US" dirty="0" err="1"/>
              <a:t>încă</a:t>
            </a:r>
            <a:r>
              <a:rPr lang="en-US" dirty="0"/>
              <a:t> </a:t>
            </a:r>
            <a:r>
              <a:rPr lang="en-US" dirty="0" err="1"/>
              <a:t>nouă</a:t>
            </a:r>
            <a:r>
              <a:rPr lang="en-US" dirty="0"/>
              <a:t> </a:t>
            </a:r>
            <a:r>
              <a:rPr lang="en-US" dirty="0" err="1"/>
              <a:t>și</a:t>
            </a:r>
            <a:r>
              <a:rPr lang="en-US" dirty="0"/>
              <a:t>, </a:t>
            </a:r>
            <a:r>
              <a:rPr lang="en-US" dirty="0" err="1"/>
              <a:t>în</a:t>
            </a:r>
            <a:r>
              <a:rPr lang="en-US" dirty="0"/>
              <a:t> </a:t>
            </a:r>
            <a:r>
              <a:rPr lang="en-US" dirty="0" err="1"/>
              <a:t>absența</a:t>
            </a:r>
            <a:r>
              <a:rPr lang="en-US" dirty="0"/>
              <a:t> </a:t>
            </a:r>
            <a:r>
              <a:rPr lang="en-US" dirty="0" err="1"/>
              <a:t>unei</a:t>
            </a:r>
            <a:r>
              <a:rPr lang="en-US" dirty="0"/>
              <a:t> </a:t>
            </a:r>
            <a:r>
              <a:rPr lang="en-US" dirty="0" err="1"/>
              <a:t>proceduri</a:t>
            </a:r>
            <a:r>
              <a:rPr lang="en-US" dirty="0"/>
              <a:t> de </a:t>
            </a:r>
            <a:r>
              <a:rPr lang="en-US" dirty="0" err="1"/>
              <a:t>monitorizare</a:t>
            </a:r>
            <a:r>
              <a:rPr lang="en-US" dirty="0"/>
              <a:t>, </a:t>
            </a:r>
            <a:r>
              <a:rPr lang="en-US" dirty="0" err="1"/>
              <a:t>punerea</a:t>
            </a:r>
            <a:r>
              <a:rPr lang="en-US" dirty="0"/>
              <a:t> </a:t>
            </a:r>
            <a:r>
              <a:rPr lang="en-US" dirty="0" err="1"/>
              <a:t>în</a:t>
            </a:r>
            <a:r>
              <a:rPr lang="en-US" dirty="0"/>
              <a:t> </a:t>
            </a:r>
            <a:r>
              <a:rPr lang="en-US" dirty="0" err="1"/>
              <a:t>aplicare</a:t>
            </a:r>
            <a:r>
              <a:rPr lang="en-US" dirty="0"/>
              <a:t> </a:t>
            </a:r>
            <a:r>
              <a:rPr lang="en-US" dirty="0" err="1"/>
              <a:t>este</a:t>
            </a:r>
            <a:r>
              <a:rPr lang="en-US" dirty="0"/>
              <a:t> </a:t>
            </a:r>
            <a:r>
              <a:rPr lang="en-US" dirty="0" err="1"/>
              <a:t>lăsată</a:t>
            </a:r>
            <a:r>
              <a:rPr lang="en-US" dirty="0"/>
              <a:t> la </a:t>
            </a:r>
            <a:r>
              <a:rPr lang="en-US" dirty="0" err="1"/>
              <a:t>inițiativa</a:t>
            </a:r>
            <a:r>
              <a:rPr lang="en-US" dirty="0"/>
              <a:t> </a:t>
            </a:r>
            <a:r>
              <a:rPr lang="en-US" dirty="0" err="1"/>
              <a:t>individuală</a:t>
            </a:r>
            <a:r>
              <a:rPr lang="en-US" dirty="0"/>
              <a:t> a </a:t>
            </a:r>
            <a:r>
              <a:rPr lang="en-US" dirty="0" err="1"/>
              <a:t>angajatorilor</a:t>
            </a:r>
            <a:r>
              <a:rPr lang="en-US" dirty="0"/>
              <a:t>, a </a:t>
            </a:r>
            <a:r>
              <a:rPr lang="en-US" dirty="0" err="1"/>
              <a:t>directorilor</a:t>
            </a:r>
            <a:r>
              <a:rPr lang="en-US" dirty="0"/>
              <a:t> de </a:t>
            </a:r>
            <a:r>
              <a:rPr lang="en-US" dirty="0" err="1"/>
              <a:t>școli</a:t>
            </a:r>
            <a:r>
              <a:rPr lang="en-US" dirty="0"/>
              <a:t> </a:t>
            </a:r>
            <a:r>
              <a:rPr lang="en-US" dirty="0" err="1"/>
              <a:t>și</a:t>
            </a:r>
            <a:r>
              <a:rPr lang="en-US" dirty="0"/>
              <a:t> a </a:t>
            </a:r>
            <a:r>
              <a:rPr lang="en-US" dirty="0" err="1"/>
              <a:t>administrației</a:t>
            </a:r>
            <a:r>
              <a:rPr lang="en-US" dirty="0"/>
              <a:t> </a:t>
            </a:r>
            <a:r>
              <a:rPr lang="en-US" dirty="0" err="1"/>
              <a:t>universitare</a:t>
            </a:r>
            <a:r>
              <a:rPr lang="en-US" dirty="0"/>
              <a:t>. </a:t>
            </a:r>
          </a:p>
          <a:p>
            <a:pPr marL="469900" indent="-342900">
              <a:buFont typeface="Wingdings" panose="05000000000000000000" pitchFamily="2" charset="2"/>
              <a:buChar char="q"/>
            </a:pPr>
            <a:r>
              <a:rPr lang="en-US" dirty="0" err="1"/>
              <a:t>Principala</a:t>
            </a:r>
            <a:r>
              <a:rPr lang="en-US" dirty="0"/>
              <a:t> </a:t>
            </a:r>
            <a:r>
              <a:rPr lang="en-US" dirty="0" err="1"/>
              <a:t>reglementare</a:t>
            </a:r>
            <a:r>
              <a:rPr lang="en-US" dirty="0"/>
              <a:t> </a:t>
            </a:r>
            <a:r>
              <a:rPr lang="en-US" dirty="0" err="1"/>
              <a:t>legată</a:t>
            </a:r>
            <a:r>
              <a:rPr lang="en-US" dirty="0"/>
              <a:t> de </a:t>
            </a:r>
            <a:r>
              <a:rPr lang="en-US" dirty="0" err="1"/>
              <a:t>dislexie</a:t>
            </a:r>
            <a:r>
              <a:rPr lang="en-US" dirty="0"/>
              <a:t> </a:t>
            </a:r>
            <a:r>
              <a:rPr lang="en-US" dirty="0" err="1"/>
              <a:t>este</a:t>
            </a:r>
            <a:r>
              <a:rPr lang="en-US" dirty="0"/>
              <a:t> </a:t>
            </a:r>
            <a:r>
              <a:rPr lang="en-US" dirty="0" err="1"/>
              <a:t>Ordonanța</a:t>
            </a:r>
            <a:r>
              <a:rPr lang="en-US" dirty="0"/>
              <a:t> 1 </a:t>
            </a:r>
            <a:r>
              <a:rPr lang="en-US" dirty="0" err="1"/>
              <a:t>pentru</a:t>
            </a:r>
            <a:r>
              <a:rPr lang="en-US" dirty="0"/>
              <a:t> </a:t>
            </a:r>
            <a:r>
              <a:rPr lang="en-US" dirty="0" err="1"/>
              <a:t>educația</a:t>
            </a:r>
            <a:r>
              <a:rPr lang="en-US" dirty="0"/>
              <a:t> </a:t>
            </a:r>
            <a:r>
              <a:rPr lang="en-US" dirty="0" err="1"/>
              <a:t>copiilor</a:t>
            </a:r>
            <a:r>
              <a:rPr lang="en-US" dirty="0"/>
              <a:t> </a:t>
            </a:r>
            <a:r>
              <a:rPr lang="en-US" dirty="0" err="1"/>
              <a:t>și</a:t>
            </a:r>
            <a:r>
              <a:rPr lang="en-US" dirty="0"/>
              <a:t> </a:t>
            </a:r>
            <a:r>
              <a:rPr lang="en-US" dirty="0" err="1"/>
              <a:t>elevilor</a:t>
            </a:r>
            <a:r>
              <a:rPr lang="en-US" dirty="0"/>
              <a:t> cu </a:t>
            </a:r>
            <a:r>
              <a:rPr lang="en-US" dirty="0" err="1"/>
              <a:t>cerințe</a:t>
            </a:r>
            <a:r>
              <a:rPr lang="en-US" dirty="0"/>
              <a:t> </a:t>
            </a:r>
            <a:r>
              <a:rPr lang="en-US" dirty="0" err="1"/>
              <a:t>educaționale</a:t>
            </a:r>
            <a:r>
              <a:rPr lang="en-US" dirty="0"/>
              <a:t> </a:t>
            </a:r>
            <a:r>
              <a:rPr lang="en-US" dirty="0" err="1"/>
              <a:t>speciale</a:t>
            </a:r>
            <a:r>
              <a:rPr lang="en-US" dirty="0"/>
              <a:t>. </a:t>
            </a:r>
          </a:p>
          <a:p>
            <a:pPr marL="342900" lvl="0" indent="-342900">
              <a:spcAft>
                <a:spcPts val="1600"/>
              </a:spcAft>
              <a:buFont typeface="Wingdings" panose="05000000000000000000" pitchFamily="2" charset="2"/>
              <a:buChar char="q"/>
            </a:pPr>
            <a:endParaRPr dirty="0"/>
          </a:p>
        </p:txBody>
      </p:sp>
      <p:grpSp>
        <p:nvGrpSpPr>
          <p:cNvPr id="153" name="Google Shape;1766;p45">
            <a:extLst>
              <a:ext uri="{FF2B5EF4-FFF2-40B4-BE49-F238E27FC236}">
                <a16:creationId xmlns:a16="http://schemas.microsoft.com/office/drawing/2014/main" id="{23CB219A-8579-4D94-91A6-29A51C5095F7}"/>
              </a:ext>
            </a:extLst>
          </p:cNvPr>
          <p:cNvGrpSpPr/>
          <p:nvPr/>
        </p:nvGrpSpPr>
        <p:grpSpPr>
          <a:xfrm>
            <a:off x="245890" y="3592143"/>
            <a:ext cx="1588486" cy="1361368"/>
            <a:chOff x="1093242" y="1941442"/>
            <a:chExt cx="3011239" cy="2433694"/>
          </a:xfrm>
        </p:grpSpPr>
        <p:sp>
          <p:nvSpPr>
            <p:cNvPr id="154" name="Google Shape;1767;p45">
              <a:extLst>
                <a:ext uri="{FF2B5EF4-FFF2-40B4-BE49-F238E27FC236}">
                  <a16:creationId xmlns:a16="http://schemas.microsoft.com/office/drawing/2014/main" id="{77EB3519-B36A-4854-8505-587C0DB656A6}"/>
                </a:ext>
              </a:extLst>
            </p:cNvPr>
            <p:cNvSpPr/>
            <p:nvPr/>
          </p:nvSpPr>
          <p:spPr>
            <a:xfrm rot="10800000" flipH="1">
              <a:off x="1093242" y="2052741"/>
              <a:ext cx="3011239" cy="2054231"/>
            </a:xfrm>
            <a:custGeom>
              <a:avLst/>
              <a:gdLst/>
              <a:ahLst/>
              <a:cxnLst/>
              <a:rect l="l" t="t" r="r" b="b"/>
              <a:pathLst>
                <a:path w="66332" h="26434" extrusionOk="0">
                  <a:moveTo>
                    <a:pt x="31202" y="0"/>
                  </a:moveTo>
                  <a:cubicBezTo>
                    <a:pt x="18165" y="0"/>
                    <a:pt x="1939" y="3774"/>
                    <a:pt x="761" y="14938"/>
                  </a:cubicBezTo>
                  <a:cubicBezTo>
                    <a:pt x="0" y="22171"/>
                    <a:pt x="6720" y="26434"/>
                    <a:pt x="14370" y="26434"/>
                  </a:cubicBezTo>
                  <a:cubicBezTo>
                    <a:pt x="15472" y="26434"/>
                    <a:pt x="16593" y="26345"/>
                    <a:pt x="17714" y="26165"/>
                  </a:cubicBezTo>
                  <a:cubicBezTo>
                    <a:pt x="25885" y="24833"/>
                    <a:pt x="29627" y="20771"/>
                    <a:pt x="37043" y="20771"/>
                  </a:cubicBezTo>
                  <a:cubicBezTo>
                    <a:pt x="37709" y="20771"/>
                    <a:pt x="38404" y="20804"/>
                    <a:pt x="39136" y="20874"/>
                  </a:cubicBezTo>
                  <a:cubicBezTo>
                    <a:pt x="43775" y="21313"/>
                    <a:pt x="49323" y="22660"/>
                    <a:pt x="53948" y="22660"/>
                  </a:cubicBezTo>
                  <a:cubicBezTo>
                    <a:pt x="58168" y="22660"/>
                    <a:pt x="61619" y="21539"/>
                    <a:pt x="62912" y="17583"/>
                  </a:cubicBezTo>
                  <a:cubicBezTo>
                    <a:pt x="66331" y="7099"/>
                    <a:pt x="51491" y="1534"/>
                    <a:pt x="36797" y="243"/>
                  </a:cubicBezTo>
                  <a:cubicBezTo>
                    <a:pt x="35045" y="85"/>
                    <a:pt x="33159" y="0"/>
                    <a:pt x="31202" y="0"/>
                  </a:cubicBezTo>
                  <a:close/>
                </a:path>
              </a:pathLst>
            </a:custGeom>
            <a:solidFill>
              <a:srgbClr val="0E5D7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155" name="Google Shape;1768;p45">
              <a:extLst>
                <a:ext uri="{FF2B5EF4-FFF2-40B4-BE49-F238E27FC236}">
                  <a16:creationId xmlns:a16="http://schemas.microsoft.com/office/drawing/2014/main" id="{327BC476-66FC-4E40-94F4-CFE2D600F4AA}"/>
                </a:ext>
              </a:extLst>
            </p:cNvPr>
            <p:cNvGrpSpPr/>
            <p:nvPr/>
          </p:nvGrpSpPr>
          <p:grpSpPr>
            <a:xfrm>
              <a:off x="1403510" y="1941442"/>
              <a:ext cx="1007198" cy="2433599"/>
              <a:chOff x="1877336" y="1717475"/>
              <a:chExt cx="862414" cy="2083954"/>
            </a:xfrm>
          </p:grpSpPr>
          <p:sp>
            <p:nvSpPr>
              <p:cNvPr id="186" name="Google Shape;1769;p45">
                <a:extLst>
                  <a:ext uri="{FF2B5EF4-FFF2-40B4-BE49-F238E27FC236}">
                    <a16:creationId xmlns:a16="http://schemas.microsoft.com/office/drawing/2014/main" id="{CEC50EDF-2A57-47B4-8C41-A99ACF15BBFE}"/>
                  </a:ext>
                </a:extLst>
              </p:cNvPr>
              <p:cNvSpPr/>
              <p:nvPr/>
            </p:nvSpPr>
            <p:spPr>
              <a:xfrm flipH="1">
                <a:off x="2037099" y="2467980"/>
                <a:ext cx="461026" cy="549278"/>
              </a:xfrm>
              <a:custGeom>
                <a:avLst/>
                <a:gdLst/>
                <a:ahLst/>
                <a:cxnLst/>
                <a:rect l="l" t="t" r="r" b="b"/>
                <a:pathLst>
                  <a:path w="19310" h="23004" extrusionOk="0">
                    <a:moveTo>
                      <a:pt x="9807" y="1"/>
                    </a:moveTo>
                    <a:cubicBezTo>
                      <a:pt x="5524" y="1"/>
                      <a:pt x="1645" y="540"/>
                      <a:pt x="895" y="3340"/>
                    </a:cubicBezTo>
                    <a:cubicBezTo>
                      <a:pt x="1" y="6732"/>
                      <a:pt x="12749" y="23003"/>
                      <a:pt x="12749" y="23003"/>
                    </a:cubicBezTo>
                    <a:cubicBezTo>
                      <a:pt x="12749" y="23003"/>
                      <a:pt x="16477" y="21811"/>
                      <a:pt x="17744" y="20301"/>
                    </a:cubicBezTo>
                    <a:cubicBezTo>
                      <a:pt x="19012" y="18810"/>
                      <a:pt x="18825" y="11764"/>
                      <a:pt x="19068" y="7161"/>
                    </a:cubicBezTo>
                    <a:cubicBezTo>
                      <a:pt x="19310" y="2557"/>
                      <a:pt x="17893" y="227"/>
                      <a:pt x="12637" y="60"/>
                    </a:cubicBezTo>
                    <a:cubicBezTo>
                      <a:pt x="11693" y="26"/>
                      <a:pt x="10741" y="1"/>
                      <a:pt x="9807" y="1"/>
                    </a:cubicBezTo>
                    <a:close/>
                  </a:path>
                </a:pathLst>
              </a:custGeom>
              <a:solidFill>
                <a:srgbClr val="99999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87" name="Google Shape;1770;p45">
                <a:extLst>
                  <a:ext uri="{FF2B5EF4-FFF2-40B4-BE49-F238E27FC236}">
                    <a16:creationId xmlns:a16="http://schemas.microsoft.com/office/drawing/2014/main" id="{0173B522-29C6-4603-82F9-6239F8CC0FCC}"/>
                  </a:ext>
                </a:extLst>
              </p:cNvPr>
              <p:cNvSpPr/>
              <p:nvPr/>
            </p:nvSpPr>
            <p:spPr>
              <a:xfrm flipH="1">
                <a:off x="2041238" y="3038123"/>
                <a:ext cx="104429" cy="149736"/>
              </a:xfrm>
              <a:custGeom>
                <a:avLst/>
                <a:gdLst/>
                <a:ahLst/>
                <a:cxnLst/>
                <a:rect l="l" t="t" r="r" b="b"/>
                <a:pathLst>
                  <a:path w="4374" h="6271" extrusionOk="0">
                    <a:moveTo>
                      <a:pt x="2814" y="0"/>
                    </a:moveTo>
                    <a:cubicBezTo>
                      <a:pt x="1528" y="615"/>
                      <a:pt x="0" y="2703"/>
                      <a:pt x="0" y="2703"/>
                    </a:cubicBezTo>
                    <a:lnTo>
                      <a:pt x="783" y="6021"/>
                    </a:lnTo>
                    <a:cubicBezTo>
                      <a:pt x="1240" y="6192"/>
                      <a:pt x="1806" y="6271"/>
                      <a:pt x="2351" y="6271"/>
                    </a:cubicBezTo>
                    <a:cubicBezTo>
                      <a:pt x="3403" y="6271"/>
                      <a:pt x="4373" y="5978"/>
                      <a:pt x="4324" y="5499"/>
                    </a:cubicBezTo>
                    <a:cubicBezTo>
                      <a:pt x="4268" y="4790"/>
                      <a:pt x="2684" y="4716"/>
                      <a:pt x="2684" y="4716"/>
                    </a:cubicBezTo>
                    <a:cubicBezTo>
                      <a:pt x="3019" y="4436"/>
                      <a:pt x="3318" y="4119"/>
                      <a:pt x="3597" y="3765"/>
                    </a:cubicBezTo>
                    <a:cubicBezTo>
                      <a:pt x="3989" y="3262"/>
                      <a:pt x="4324" y="1398"/>
                      <a:pt x="4324" y="1398"/>
                    </a:cubicBezTo>
                    <a:lnTo>
                      <a:pt x="2814" y="0"/>
                    </a:lnTo>
                    <a:close/>
                  </a:path>
                </a:pathLst>
              </a:custGeom>
              <a:solidFill>
                <a:srgbClr val="C4715B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88" name="Google Shape;1771;p45">
                <a:extLst>
                  <a:ext uri="{FF2B5EF4-FFF2-40B4-BE49-F238E27FC236}">
                    <a16:creationId xmlns:a16="http://schemas.microsoft.com/office/drawing/2014/main" id="{B22E90F5-AE98-4BE2-8F14-04961E47A2E9}"/>
                  </a:ext>
                </a:extLst>
              </p:cNvPr>
              <p:cNvSpPr/>
              <p:nvPr/>
            </p:nvSpPr>
            <p:spPr>
              <a:xfrm flipH="1">
                <a:off x="2489200" y="3025659"/>
                <a:ext cx="107724" cy="146679"/>
              </a:xfrm>
              <a:custGeom>
                <a:avLst/>
                <a:gdLst/>
                <a:ahLst/>
                <a:cxnLst/>
                <a:rect l="l" t="t" r="r" b="b"/>
                <a:pathLst>
                  <a:path w="4512" h="6143" extrusionOk="0">
                    <a:moveTo>
                      <a:pt x="1194" y="0"/>
                    </a:moveTo>
                    <a:lnTo>
                      <a:pt x="1" y="1659"/>
                    </a:lnTo>
                    <a:cubicBezTo>
                      <a:pt x="1" y="1659"/>
                      <a:pt x="728" y="3411"/>
                      <a:pt x="1212" y="3840"/>
                    </a:cubicBezTo>
                    <a:cubicBezTo>
                      <a:pt x="1548" y="4120"/>
                      <a:pt x="1921" y="4380"/>
                      <a:pt x="2293" y="4586"/>
                    </a:cubicBezTo>
                    <a:cubicBezTo>
                      <a:pt x="2293" y="4586"/>
                      <a:pt x="765" y="4977"/>
                      <a:pt x="858" y="5685"/>
                    </a:cubicBezTo>
                    <a:cubicBezTo>
                      <a:pt x="890" y="5999"/>
                      <a:pt x="1337" y="6143"/>
                      <a:pt x="1932" y="6143"/>
                    </a:cubicBezTo>
                    <a:cubicBezTo>
                      <a:pt x="2713" y="6143"/>
                      <a:pt x="3749" y="5895"/>
                      <a:pt x="4437" y="5462"/>
                    </a:cubicBezTo>
                    <a:lnTo>
                      <a:pt x="4511" y="2032"/>
                    </a:lnTo>
                    <a:cubicBezTo>
                      <a:pt x="4511" y="2032"/>
                      <a:pt x="2554" y="317"/>
                      <a:pt x="1194" y="0"/>
                    </a:cubicBezTo>
                    <a:close/>
                  </a:path>
                </a:pathLst>
              </a:custGeom>
              <a:solidFill>
                <a:srgbClr val="C4715B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89" name="Google Shape;1772;p45">
                <a:extLst>
                  <a:ext uri="{FF2B5EF4-FFF2-40B4-BE49-F238E27FC236}">
                    <a16:creationId xmlns:a16="http://schemas.microsoft.com/office/drawing/2014/main" id="{EDEE3949-6A82-483D-8DD6-E74C16BF8D8F}"/>
                  </a:ext>
                </a:extLst>
              </p:cNvPr>
              <p:cNvSpPr/>
              <p:nvPr/>
            </p:nvSpPr>
            <p:spPr>
              <a:xfrm flipH="1">
                <a:off x="2113609" y="3712748"/>
                <a:ext cx="166074" cy="88681"/>
              </a:xfrm>
              <a:custGeom>
                <a:avLst/>
                <a:gdLst/>
                <a:ahLst/>
                <a:cxnLst/>
                <a:rect l="l" t="t" r="r" b="b"/>
                <a:pathLst>
                  <a:path w="6956" h="3714" extrusionOk="0">
                    <a:moveTo>
                      <a:pt x="3563" y="1"/>
                    </a:moveTo>
                    <a:cubicBezTo>
                      <a:pt x="3563" y="1"/>
                      <a:pt x="152" y="1250"/>
                      <a:pt x="78" y="2554"/>
                    </a:cubicBezTo>
                    <a:cubicBezTo>
                      <a:pt x="0" y="3624"/>
                      <a:pt x="1314" y="3714"/>
                      <a:pt x="2980" y="3714"/>
                    </a:cubicBezTo>
                    <a:cubicBezTo>
                      <a:pt x="3318" y="3714"/>
                      <a:pt x="3670" y="3710"/>
                      <a:pt x="4029" y="3710"/>
                    </a:cubicBezTo>
                    <a:lnTo>
                      <a:pt x="6955" y="3710"/>
                    </a:lnTo>
                    <a:lnTo>
                      <a:pt x="6769" y="653"/>
                    </a:lnTo>
                    <a:lnTo>
                      <a:pt x="5427" y="1734"/>
                    </a:lnTo>
                    <a:cubicBezTo>
                      <a:pt x="5427" y="1734"/>
                      <a:pt x="4830" y="467"/>
                      <a:pt x="3563" y="1"/>
                    </a:cubicBezTo>
                    <a:close/>
                  </a:path>
                </a:pathLst>
              </a:custGeom>
              <a:solidFill>
                <a:srgbClr val="22292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90" name="Google Shape;1773;p45">
                <a:extLst>
                  <a:ext uri="{FF2B5EF4-FFF2-40B4-BE49-F238E27FC236}">
                    <a16:creationId xmlns:a16="http://schemas.microsoft.com/office/drawing/2014/main" id="{D850D6E6-99F4-41E5-9C09-636336C437BE}"/>
                  </a:ext>
                </a:extLst>
              </p:cNvPr>
              <p:cNvSpPr/>
              <p:nvPr/>
            </p:nvSpPr>
            <p:spPr>
              <a:xfrm flipH="1">
                <a:off x="2118073" y="3367879"/>
                <a:ext cx="144635" cy="386314"/>
              </a:xfrm>
              <a:custGeom>
                <a:avLst/>
                <a:gdLst/>
                <a:ahLst/>
                <a:cxnLst/>
                <a:rect l="l" t="t" r="r" b="b"/>
                <a:pathLst>
                  <a:path w="6058" h="16179" extrusionOk="0">
                    <a:moveTo>
                      <a:pt x="0" y="0"/>
                    </a:moveTo>
                    <a:cubicBezTo>
                      <a:pt x="0" y="0"/>
                      <a:pt x="746" y="6673"/>
                      <a:pt x="1510" y="10028"/>
                    </a:cubicBezTo>
                    <a:cubicBezTo>
                      <a:pt x="2274" y="13383"/>
                      <a:pt x="2852" y="14445"/>
                      <a:pt x="2852" y="14445"/>
                    </a:cubicBezTo>
                    <a:cubicBezTo>
                      <a:pt x="4119" y="14911"/>
                      <a:pt x="4697" y="16178"/>
                      <a:pt x="4697" y="16178"/>
                    </a:cubicBezTo>
                    <a:lnTo>
                      <a:pt x="6058" y="15097"/>
                    </a:lnTo>
                    <a:lnTo>
                      <a:pt x="5070" y="0"/>
                    </a:lnTo>
                    <a:close/>
                  </a:path>
                </a:pathLst>
              </a:custGeom>
              <a:solidFill>
                <a:srgbClr val="C4715B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91" name="Google Shape;1774;p45">
                <a:extLst>
                  <a:ext uri="{FF2B5EF4-FFF2-40B4-BE49-F238E27FC236}">
                    <a16:creationId xmlns:a16="http://schemas.microsoft.com/office/drawing/2014/main" id="{80A3EC44-C49A-4406-A479-42C595611AA0}"/>
                  </a:ext>
                </a:extLst>
              </p:cNvPr>
              <p:cNvSpPr/>
              <p:nvPr/>
            </p:nvSpPr>
            <p:spPr>
              <a:xfrm flipH="1">
                <a:off x="2434476" y="3367879"/>
                <a:ext cx="105480" cy="380082"/>
              </a:xfrm>
              <a:custGeom>
                <a:avLst/>
                <a:gdLst/>
                <a:ahLst/>
                <a:cxnLst/>
                <a:rect l="l" t="t" r="r" b="b"/>
                <a:pathLst>
                  <a:path w="4418" h="15918" extrusionOk="0">
                    <a:moveTo>
                      <a:pt x="94" y="0"/>
                    </a:moveTo>
                    <a:lnTo>
                      <a:pt x="94" y="0"/>
                    </a:lnTo>
                    <a:cubicBezTo>
                      <a:pt x="1" y="2703"/>
                      <a:pt x="690" y="14277"/>
                      <a:pt x="690" y="14277"/>
                    </a:cubicBezTo>
                    <a:cubicBezTo>
                      <a:pt x="1678" y="14408"/>
                      <a:pt x="2517" y="15917"/>
                      <a:pt x="2517" y="15917"/>
                    </a:cubicBezTo>
                    <a:cubicBezTo>
                      <a:pt x="2983" y="15340"/>
                      <a:pt x="3840" y="14985"/>
                      <a:pt x="4418" y="14799"/>
                    </a:cubicBezTo>
                    <a:lnTo>
                      <a:pt x="4418" y="783"/>
                    </a:lnTo>
                    <a:lnTo>
                      <a:pt x="94" y="0"/>
                    </a:lnTo>
                    <a:close/>
                  </a:path>
                </a:pathLst>
              </a:custGeom>
              <a:solidFill>
                <a:srgbClr val="C4715B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92" name="Google Shape;1775;p45">
                <a:extLst>
                  <a:ext uri="{FF2B5EF4-FFF2-40B4-BE49-F238E27FC236}">
                    <a16:creationId xmlns:a16="http://schemas.microsoft.com/office/drawing/2014/main" id="{52E58555-E5BE-42CD-AAF9-3D1899A7CE9D}"/>
                  </a:ext>
                </a:extLst>
              </p:cNvPr>
              <p:cNvSpPr/>
              <p:nvPr/>
            </p:nvSpPr>
            <p:spPr>
              <a:xfrm flipH="1">
                <a:off x="2434909" y="3707878"/>
                <a:ext cx="192719" cy="84574"/>
              </a:xfrm>
              <a:custGeom>
                <a:avLst/>
                <a:gdLst/>
                <a:ahLst/>
                <a:cxnLst/>
                <a:rect l="l" t="t" r="r" b="b"/>
                <a:pathLst>
                  <a:path w="8072" h="3542" extrusionOk="0">
                    <a:moveTo>
                      <a:pt x="3930" y="1"/>
                    </a:moveTo>
                    <a:cubicBezTo>
                      <a:pt x="2428" y="1"/>
                      <a:pt x="630" y="1202"/>
                      <a:pt x="392" y="1677"/>
                    </a:cubicBezTo>
                    <a:cubicBezTo>
                      <a:pt x="131" y="2199"/>
                      <a:pt x="1" y="3541"/>
                      <a:pt x="1771" y="3541"/>
                    </a:cubicBezTo>
                    <a:lnTo>
                      <a:pt x="8071" y="3541"/>
                    </a:lnTo>
                    <a:lnTo>
                      <a:pt x="8071" y="559"/>
                    </a:lnTo>
                    <a:cubicBezTo>
                      <a:pt x="7493" y="745"/>
                      <a:pt x="6636" y="1100"/>
                      <a:pt x="6170" y="1677"/>
                    </a:cubicBezTo>
                    <a:cubicBezTo>
                      <a:pt x="6170" y="1677"/>
                      <a:pt x="5331" y="149"/>
                      <a:pt x="4362" y="37"/>
                    </a:cubicBezTo>
                    <a:cubicBezTo>
                      <a:pt x="4222" y="12"/>
                      <a:pt x="4078" y="1"/>
                      <a:pt x="3930" y="1"/>
                    </a:cubicBezTo>
                    <a:close/>
                  </a:path>
                </a:pathLst>
              </a:custGeom>
              <a:solidFill>
                <a:srgbClr val="22292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93" name="Google Shape;1776;p45">
                <a:extLst>
                  <a:ext uri="{FF2B5EF4-FFF2-40B4-BE49-F238E27FC236}">
                    <a16:creationId xmlns:a16="http://schemas.microsoft.com/office/drawing/2014/main" id="{A07F9A5B-E75F-451A-B759-26D22899B0DA}"/>
                  </a:ext>
                </a:extLst>
              </p:cNvPr>
              <p:cNvSpPr/>
              <p:nvPr/>
            </p:nvSpPr>
            <p:spPr>
              <a:xfrm flipH="1">
                <a:off x="2090486" y="2980270"/>
                <a:ext cx="467711" cy="710547"/>
              </a:xfrm>
              <a:custGeom>
                <a:avLst/>
                <a:gdLst/>
                <a:ahLst/>
                <a:cxnLst/>
                <a:rect l="l" t="t" r="r" b="b"/>
                <a:pathLst>
                  <a:path w="19590" h="29758" extrusionOk="0">
                    <a:moveTo>
                      <a:pt x="2200" y="0"/>
                    </a:moveTo>
                    <a:cubicBezTo>
                      <a:pt x="2200" y="0"/>
                      <a:pt x="1342" y="3057"/>
                      <a:pt x="671" y="10792"/>
                    </a:cubicBezTo>
                    <a:cubicBezTo>
                      <a:pt x="0" y="18527"/>
                      <a:pt x="336" y="29095"/>
                      <a:pt x="336" y="29095"/>
                    </a:cubicBezTo>
                    <a:cubicBezTo>
                      <a:pt x="1354" y="29536"/>
                      <a:pt x="2450" y="29758"/>
                      <a:pt x="3552" y="29758"/>
                    </a:cubicBezTo>
                    <a:cubicBezTo>
                      <a:pt x="4406" y="29758"/>
                      <a:pt x="5265" y="29624"/>
                      <a:pt x="6095" y="29356"/>
                    </a:cubicBezTo>
                    <a:lnTo>
                      <a:pt x="8183" y="8798"/>
                    </a:lnTo>
                    <a:lnTo>
                      <a:pt x="10158" y="9338"/>
                    </a:lnTo>
                    <a:lnTo>
                      <a:pt x="11072" y="14594"/>
                    </a:lnTo>
                    <a:cubicBezTo>
                      <a:pt x="11985" y="19850"/>
                      <a:pt x="13755" y="29169"/>
                      <a:pt x="13755" y="29169"/>
                    </a:cubicBezTo>
                    <a:cubicBezTo>
                      <a:pt x="14681" y="29554"/>
                      <a:pt x="15607" y="29683"/>
                      <a:pt x="16430" y="29683"/>
                    </a:cubicBezTo>
                    <a:cubicBezTo>
                      <a:pt x="18075" y="29683"/>
                      <a:pt x="19310" y="29169"/>
                      <a:pt x="19310" y="29169"/>
                    </a:cubicBezTo>
                    <a:cubicBezTo>
                      <a:pt x="19310" y="29169"/>
                      <a:pt x="19589" y="23764"/>
                      <a:pt x="18918" y="15545"/>
                    </a:cubicBezTo>
                    <a:cubicBezTo>
                      <a:pt x="18247" y="7344"/>
                      <a:pt x="17632" y="0"/>
                      <a:pt x="17632" y="0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94" name="Google Shape;1777;p45">
                <a:extLst>
                  <a:ext uri="{FF2B5EF4-FFF2-40B4-BE49-F238E27FC236}">
                    <a16:creationId xmlns:a16="http://schemas.microsoft.com/office/drawing/2014/main" id="{A733E177-B218-40D4-A1C2-3ED5DEF0B311}"/>
                  </a:ext>
                </a:extLst>
              </p:cNvPr>
              <p:cNvSpPr/>
              <p:nvPr/>
            </p:nvSpPr>
            <p:spPr>
              <a:xfrm flipH="1">
                <a:off x="1877336" y="2545936"/>
                <a:ext cx="263437" cy="573227"/>
              </a:xfrm>
              <a:custGeom>
                <a:avLst/>
                <a:gdLst/>
                <a:ahLst/>
                <a:cxnLst/>
                <a:rect l="l" t="t" r="r" b="b"/>
                <a:pathLst>
                  <a:path w="11034" h="24007" extrusionOk="0">
                    <a:moveTo>
                      <a:pt x="392" y="0"/>
                    </a:moveTo>
                    <a:cubicBezTo>
                      <a:pt x="261" y="2013"/>
                      <a:pt x="0" y="6412"/>
                      <a:pt x="242" y="8910"/>
                    </a:cubicBezTo>
                    <a:cubicBezTo>
                      <a:pt x="3392" y="9786"/>
                      <a:pt x="4622" y="12041"/>
                      <a:pt x="4734" y="14799"/>
                    </a:cubicBezTo>
                    <a:cubicBezTo>
                      <a:pt x="4846" y="17576"/>
                      <a:pt x="1827" y="20148"/>
                      <a:pt x="1827" y="20148"/>
                    </a:cubicBezTo>
                    <a:cubicBezTo>
                      <a:pt x="2349" y="21621"/>
                      <a:pt x="4641" y="24007"/>
                      <a:pt x="4641" y="24007"/>
                    </a:cubicBezTo>
                    <a:cubicBezTo>
                      <a:pt x="4641" y="24007"/>
                      <a:pt x="5983" y="23690"/>
                      <a:pt x="7679" y="21751"/>
                    </a:cubicBezTo>
                    <a:cubicBezTo>
                      <a:pt x="9357" y="19832"/>
                      <a:pt x="11034" y="15191"/>
                      <a:pt x="9207" y="8965"/>
                    </a:cubicBezTo>
                    <a:cubicBezTo>
                      <a:pt x="7455" y="3020"/>
                      <a:pt x="2181" y="541"/>
                      <a:pt x="392" y="0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95" name="Google Shape;1778;p45">
                <a:extLst>
                  <a:ext uri="{FF2B5EF4-FFF2-40B4-BE49-F238E27FC236}">
                    <a16:creationId xmlns:a16="http://schemas.microsoft.com/office/drawing/2014/main" id="{B6C96C45-EE1B-4FB4-ABF9-8B85AB079440}"/>
                  </a:ext>
                </a:extLst>
              </p:cNvPr>
              <p:cNvSpPr/>
              <p:nvPr/>
            </p:nvSpPr>
            <p:spPr>
              <a:xfrm flipH="1">
                <a:off x="2436705" y="2551714"/>
                <a:ext cx="303045" cy="567449"/>
              </a:xfrm>
              <a:custGeom>
                <a:avLst/>
                <a:gdLst/>
                <a:ahLst/>
                <a:cxnLst/>
                <a:rect l="l" t="t" r="r" b="b"/>
                <a:pathLst>
                  <a:path w="12693" h="23765" extrusionOk="0">
                    <a:moveTo>
                      <a:pt x="12693" y="1"/>
                    </a:moveTo>
                    <a:cubicBezTo>
                      <a:pt x="12376" y="75"/>
                      <a:pt x="12022" y="168"/>
                      <a:pt x="11668" y="280"/>
                    </a:cubicBezTo>
                    <a:cubicBezTo>
                      <a:pt x="8630" y="1100"/>
                      <a:pt x="0" y="6040"/>
                      <a:pt x="298" y="14017"/>
                    </a:cubicBezTo>
                    <a:cubicBezTo>
                      <a:pt x="596" y="21994"/>
                      <a:pt x="6598" y="23765"/>
                      <a:pt x="6598" y="23765"/>
                    </a:cubicBezTo>
                    <a:cubicBezTo>
                      <a:pt x="8219" y="22180"/>
                      <a:pt x="8369" y="19776"/>
                      <a:pt x="8369" y="19776"/>
                    </a:cubicBezTo>
                    <a:cubicBezTo>
                      <a:pt x="8369" y="19776"/>
                      <a:pt x="5070" y="17707"/>
                      <a:pt x="5629" y="14222"/>
                    </a:cubicBezTo>
                    <a:cubicBezTo>
                      <a:pt x="6207" y="10718"/>
                      <a:pt x="10736" y="8705"/>
                      <a:pt x="10736" y="8705"/>
                    </a:cubicBezTo>
                    <a:cubicBezTo>
                      <a:pt x="10736" y="8705"/>
                      <a:pt x="10810" y="8425"/>
                      <a:pt x="11164" y="6263"/>
                    </a:cubicBezTo>
                    <a:cubicBezTo>
                      <a:pt x="11407" y="4772"/>
                      <a:pt x="12227" y="1715"/>
                      <a:pt x="12693" y="1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96" name="Google Shape;1779;p45">
                <a:extLst>
                  <a:ext uri="{FF2B5EF4-FFF2-40B4-BE49-F238E27FC236}">
                    <a16:creationId xmlns:a16="http://schemas.microsoft.com/office/drawing/2014/main" id="{EF07D833-C96E-4261-9C1E-BCC3EC90744C}"/>
                  </a:ext>
                </a:extLst>
              </p:cNvPr>
              <p:cNvSpPr/>
              <p:nvPr/>
            </p:nvSpPr>
            <p:spPr>
              <a:xfrm flipH="1">
                <a:off x="2231555" y="2386179"/>
                <a:ext cx="127731" cy="163441"/>
              </a:xfrm>
              <a:custGeom>
                <a:avLst/>
                <a:gdLst/>
                <a:ahLst/>
                <a:cxnLst/>
                <a:rect l="l" t="t" r="r" b="b"/>
                <a:pathLst>
                  <a:path w="5350" h="6845" extrusionOk="0">
                    <a:moveTo>
                      <a:pt x="4437" y="0"/>
                    </a:moveTo>
                    <a:lnTo>
                      <a:pt x="579" y="1044"/>
                    </a:lnTo>
                    <a:cubicBezTo>
                      <a:pt x="579" y="1044"/>
                      <a:pt x="653" y="4995"/>
                      <a:pt x="318" y="5648"/>
                    </a:cubicBezTo>
                    <a:cubicBezTo>
                      <a:pt x="243" y="5797"/>
                      <a:pt x="131" y="5909"/>
                      <a:pt x="1" y="5983"/>
                    </a:cubicBezTo>
                    <a:cubicBezTo>
                      <a:pt x="616" y="6542"/>
                      <a:pt x="1399" y="6841"/>
                      <a:pt x="2219" y="6841"/>
                    </a:cubicBezTo>
                    <a:cubicBezTo>
                      <a:pt x="2269" y="6843"/>
                      <a:pt x="2320" y="6844"/>
                      <a:pt x="2370" y="6844"/>
                    </a:cubicBezTo>
                    <a:cubicBezTo>
                      <a:pt x="3732" y="6844"/>
                      <a:pt x="4793" y="5886"/>
                      <a:pt x="5350" y="5275"/>
                    </a:cubicBezTo>
                    <a:cubicBezTo>
                      <a:pt x="5070" y="5144"/>
                      <a:pt x="4809" y="4958"/>
                      <a:pt x="4604" y="4716"/>
                    </a:cubicBezTo>
                    <a:cubicBezTo>
                      <a:pt x="4045" y="3989"/>
                      <a:pt x="4437" y="0"/>
                      <a:pt x="4437" y="0"/>
                    </a:cubicBezTo>
                    <a:close/>
                  </a:path>
                </a:pathLst>
              </a:custGeom>
              <a:solidFill>
                <a:srgbClr val="A54C3A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97" name="Google Shape;1780;p45">
                <a:extLst>
                  <a:ext uri="{FF2B5EF4-FFF2-40B4-BE49-F238E27FC236}">
                    <a16:creationId xmlns:a16="http://schemas.microsoft.com/office/drawing/2014/main" id="{8C55C90E-F9C6-476B-A640-3B02786C134C}"/>
                  </a:ext>
                </a:extLst>
              </p:cNvPr>
              <p:cNvSpPr/>
              <p:nvPr/>
            </p:nvSpPr>
            <p:spPr>
              <a:xfrm flipH="1">
                <a:off x="2382403" y="2537913"/>
                <a:ext cx="113502" cy="296869"/>
              </a:xfrm>
              <a:custGeom>
                <a:avLst/>
                <a:gdLst/>
                <a:ahLst/>
                <a:cxnLst/>
                <a:rect l="l" t="t" r="r" b="b"/>
                <a:pathLst>
                  <a:path w="4754" h="12433" extrusionOk="0">
                    <a:moveTo>
                      <a:pt x="4754" y="1"/>
                    </a:moveTo>
                    <a:cubicBezTo>
                      <a:pt x="4213" y="150"/>
                      <a:pt x="3467" y="318"/>
                      <a:pt x="2498" y="560"/>
                    </a:cubicBezTo>
                    <a:cubicBezTo>
                      <a:pt x="2032" y="2293"/>
                      <a:pt x="1212" y="5350"/>
                      <a:pt x="951" y="6841"/>
                    </a:cubicBezTo>
                    <a:cubicBezTo>
                      <a:pt x="597" y="9003"/>
                      <a:pt x="541" y="9283"/>
                      <a:pt x="541" y="9283"/>
                    </a:cubicBezTo>
                    <a:cubicBezTo>
                      <a:pt x="429" y="9917"/>
                      <a:pt x="224" y="11109"/>
                      <a:pt x="1" y="12433"/>
                    </a:cubicBezTo>
                    <a:cubicBezTo>
                      <a:pt x="1082" y="11631"/>
                      <a:pt x="2536" y="10308"/>
                      <a:pt x="3132" y="8593"/>
                    </a:cubicBezTo>
                    <a:cubicBezTo>
                      <a:pt x="3933" y="6245"/>
                      <a:pt x="4549" y="1622"/>
                      <a:pt x="4754" y="1"/>
                    </a:cubicBezTo>
                    <a:close/>
                  </a:path>
                </a:pathLst>
              </a:custGeom>
              <a:solidFill>
                <a:srgbClr val="66666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98" name="Google Shape;1781;p45">
                <a:extLst>
                  <a:ext uri="{FF2B5EF4-FFF2-40B4-BE49-F238E27FC236}">
                    <a16:creationId xmlns:a16="http://schemas.microsoft.com/office/drawing/2014/main" id="{C388B709-EA25-41CD-A357-EBBD972A820D}"/>
                  </a:ext>
                </a:extLst>
              </p:cNvPr>
              <p:cNvSpPr/>
              <p:nvPr/>
            </p:nvSpPr>
            <p:spPr>
              <a:xfrm flipH="1">
                <a:off x="2115410" y="2512103"/>
                <a:ext cx="406735" cy="515181"/>
              </a:xfrm>
              <a:custGeom>
                <a:avLst/>
                <a:gdLst/>
                <a:ahLst/>
                <a:cxnLst/>
                <a:rect l="l" t="t" r="r" b="b"/>
                <a:pathLst>
                  <a:path w="17036" h="21576" extrusionOk="0">
                    <a:moveTo>
                      <a:pt x="12171" y="1"/>
                    </a:moveTo>
                    <a:cubicBezTo>
                      <a:pt x="11609" y="617"/>
                      <a:pt x="10535" y="1569"/>
                      <a:pt x="9156" y="1569"/>
                    </a:cubicBezTo>
                    <a:cubicBezTo>
                      <a:pt x="9118" y="1569"/>
                      <a:pt x="9079" y="1568"/>
                      <a:pt x="9040" y="1567"/>
                    </a:cubicBezTo>
                    <a:cubicBezTo>
                      <a:pt x="8220" y="1567"/>
                      <a:pt x="7437" y="1268"/>
                      <a:pt x="6822" y="709"/>
                    </a:cubicBezTo>
                    <a:cubicBezTo>
                      <a:pt x="6524" y="877"/>
                      <a:pt x="6188" y="1007"/>
                      <a:pt x="5853" y="1082"/>
                    </a:cubicBezTo>
                    <a:cubicBezTo>
                      <a:pt x="5648" y="2703"/>
                      <a:pt x="5032" y="7326"/>
                      <a:pt x="4212" y="9674"/>
                    </a:cubicBezTo>
                    <a:cubicBezTo>
                      <a:pt x="3635" y="11389"/>
                      <a:pt x="2162" y="12712"/>
                      <a:pt x="1081" y="13514"/>
                    </a:cubicBezTo>
                    <a:cubicBezTo>
                      <a:pt x="615" y="16347"/>
                      <a:pt x="37" y="19851"/>
                      <a:pt x="19" y="20168"/>
                    </a:cubicBezTo>
                    <a:cubicBezTo>
                      <a:pt x="0" y="20633"/>
                      <a:pt x="3858" y="21416"/>
                      <a:pt x="8089" y="21565"/>
                    </a:cubicBezTo>
                    <a:cubicBezTo>
                      <a:pt x="8316" y="21572"/>
                      <a:pt x="8543" y="21576"/>
                      <a:pt x="8770" y="21576"/>
                    </a:cubicBezTo>
                    <a:cubicBezTo>
                      <a:pt x="12766" y="21576"/>
                      <a:pt x="16745" y="20538"/>
                      <a:pt x="16886" y="20168"/>
                    </a:cubicBezTo>
                    <a:cubicBezTo>
                      <a:pt x="17035" y="19758"/>
                      <a:pt x="16812" y="18341"/>
                      <a:pt x="16625" y="16086"/>
                    </a:cubicBezTo>
                    <a:cubicBezTo>
                      <a:pt x="16570" y="15322"/>
                      <a:pt x="16495" y="14408"/>
                      <a:pt x="16439" y="13551"/>
                    </a:cubicBezTo>
                    <a:cubicBezTo>
                      <a:pt x="15582" y="12768"/>
                      <a:pt x="13718" y="10811"/>
                      <a:pt x="13289" y="8202"/>
                    </a:cubicBezTo>
                    <a:cubicBezTo>
                      <a:pt x="12879" y="5704"/>
                      <a:pt x="13066" y="2163"/>
                      <a:pt x="13215" y="467"/>
                    </a:cubicBezTo>
                    <a:cubicBezTo>
                      <a:pt x="12842" y="318"/>
                      <a:pt x="12506" y="169"/>
                      <a:pt x="12171" y="1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99" name="Google Shape;1782;p45">
                <a:extLst>
                  <a:ext uri="{FF2B5EF4-FFF2-40B4-BE49-F238E27FC236}">
                    <a16:creationId xmlns:a16="http://schemas.microsoft.com/office/drawing/2014/main" id="{F5DD2F21-686D-48BC-BC59-40157CB44C1A}"/>
                  </a:ext>
                </a:extLst>
              </p:cNvPr>
              <p:cNvSpPr/>
              <p:nvPr/>
            </p:nvSpPr>
            <p:spPr>
              <a:xfrm flipH="1">
                <a:off x="2129626" y="2523230"/>
                <a:ext cx="85019" cy="312437"/>
              </a:xfrm>
              <a:custGeom>
                <a:avLst/>
                <a:gdLst/>
                <a:ahLst/>
                <a:cxnLst/>
                <a:rect l="l" t="t" r="r" b="b"/>
                <a:pathLst>
                  <a:path w="3561" h="13085" extrusionOk="0">
                    <a:moveTo>
                      <a:pt x="336" y="1"/>
                    </a:moveTo>
                    <a:cubicBezTo>
                      <a:pt x="187" y="1697"/>
                      <a:pt x="0" y="5238"/>
                      <a:pt x="410" y="7736"/>
                    </a:cubicBezTo>
                    <a:cubicBezTo>
                      <a:pt x="839" y="10345"/>
                      <a:pt x="2703" y="12302"/>
                      <a:pt x="3560" y="13085"/>
                    </a:cubicBezTo>
                    <a:cubicBezTo>
                      <a:pt x="3448" y="11389"/>
                      <a:pt x="3336" y="9861"/>
                      <a:pt x="3336" y="9861"/>
                    </a:cubicBezTo>
                    <a:cubicBezTo>
                      <a:pt x="3113" y="7363"/>
                      <a:pt x="3355" y="2964"/>
                      <a:pt x="3486" y="970"/>
                    </a:cubicBezTo>
                    <a:cubicBezTo>
                      <a:pt x="3392" y="933"/>
                      <a:pt x="3318" y="914"/>
                      <a:pt x="3243" y="896"/>
                    </a:cubicBezTo>
                    <a:cubicBezTo>
                      <a:pt x="2255" y="653"/>
                      <a:pt x="1286" y="355"/>
                      <a:pt x="336" y="1"/>
                    </a:cubicBezTo>
                    <a:close/>
                  </a:path>
                </a:pathLst>
              </a:custGeom>
              <a:solidFill>
                <a:srgbClr val="66666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00" name="Google Shape;1783;p45">
                <a:extLst>
                  <a:ext uri="{FF2B5EF4-FFF2-40B4-BE49-F238E27FC236}">
                    <a16:creationId xmlns:a16="http://schemas.microsoft.com/office/drawing/2014/main" id="{562111CA-4C70-4F44-9667-D6502BE8E3D4}"/>
                  </a:ext>
                </a:extLst>
              </p:cNvPr>
              <p:cNvSpPr/>
              <p:nvPr/>
            </p:nvSpPr>
            <p:spPr>
              <a:xfrm flipH="1">
                <a:off x="2103402" y="2010581"/>
                <a:ext cx="463700" cy="438916"/>
              </a:xfrm>
              <a:custGeom>
                <a:avLst/>
                <a:gdLst/>
                <a:ahLst/>
                <a:cxnLst/>
                <a:rect l="l" t="t" r="r" b="b"/>
                <a:pathLst>
                  <a:path w="19422" h="18382" extrusionOk="0">
                    <a:moveTo>
                      <a:pt x="6338" y="1"/>
                    </a:moveTo>
                    <a:lnTo>
                      <a:pt x="6338" y="1"/>
                    </a:lnTo>
                    <a:cubicBezTo>
                      <a:pt x="5525" y="957"/>
                      <a:pt x="4328" y="1512"/>
                      <a:pt x="3085" y="1512"/>
                    </a:cubicBezTo>
                    <a:cubicBezTo>
                      <a:pt x="3045" y="1512"/>
                      <a:pt x="3005" y="1511"/>
                      <a:pt x="2964" y="1510"/>
                    </a:cubicBezTo>
                    <a:cubicBezTo>
                      <a:pt x="2256" y="3449"/>
                      <a:pt x="1007" y="7810"/>
                      <a:pt x="1007" y="7810"/>
                    </a:cubicBezTo>
                    <a:cubicBezTo>
                      <a:pt x="1007" y="7810"/>
                      <a:pt x="1" y="12190"/>
                      <a:pt x="1007" y="14389"/>
                    </a:cubicBezTo>
                    <a:cubicBezTo>
                      <a:pt x="1995" y="16607"/>
                      <a:pt x="4511" y="17987"/>
                      <a:pt x="7996" y="18341"/>
                    </a:cubicBezTo>
                    <a:cubicBezTo>
                      <a:pt x="8283" y="18368"/>
                      <a:pt x="8559" y="18381"/>
                      <a:pt x="8825" y="18381"/>
                    </a:cubicBezTo>
                    <a:cubicBezTo>
                      <a:pt x="11787" y="18381"/>
                      <a:pt x="13458" y="16753"/>
                      <a:pt x="14501" y="15470"/>
                    </a:cubicBezTo>
                    <a:cubicBezTo>
                      <a:pt x="15191" y="14557"/>
                      <a:pt x="15620" y="13457"/>
                      <a:pt x="15713" y="12321"/>
                    </a:cubicBezTo>
                    <a:cubicBezTo>
                      <a:pt x="15713" y="12321"/>
                      <a:pt x="16261" y="12834"/>
                      <a:pt x="16981" y="12834"/>
                    </a:cubicBezTo>
                    <a:cubicBezTo>
                      <a:pt x="17181" y="12834"/>
                      <a:pt x="17395" y="12795"/>
                      <a:pt x="17614" y="12693"/>
                    </a:cubicBezTo>
                    <a:cubicBezTo>
                      <a:pt x="18639" y="12246"/>
                      <a:pt x="19422" y="10475"/>
                      <a:pt x="18527" y="9450"/>
                    </a:cubicBezTo>
                    <a:cubicBezTo>
                      <a:pt x="17987" y="8782"/>
                      <a:pt x="17437" y="8583"/>
                      <a:pt x="16974" y="8583"/>
                    </a:cubicBezTo>
                    <a:cubicBezTo>
                      <a:pt x="16286" y="8583"/>
                      <a:pt x="15787" y="9022"/>
                      <a:pt x="15787" y="9022"/>
                    </a:cubicBezTo>
                    <a:cubicBezTo>
                      <a:pt x="14445" y="6729"/>
                      <a:pt x="15545" y="2424"/>
                      <a:pt x="15545" y="2424"/>
                    </a:cubicBezTo>
                    <a:lnTo>
                      <a:pt x="15545" y="2424"/>
                    </a:lnTo>
                    <a:cubicBezTo>
                      <a:pt x="15545" y="2424"/>
                      <a:pt x="14463" y="3366"/>
                      <a:pt x="13341" y="3366"/>
                    </a:cubicBezTo>
                    <a:cubicBezTo>
                      <a:pt x="13231" y="3366"/>
                      <a:pt x="13120" y="3357"/>
                      <a:pt x="13010" y="3337"/>
                    </a:cubicBezTo>
                    <a:cubicBezTo>
                      <a:pt x="11780" y="3095"/>
                      <a:pt x="11929" y="1511"/>
                      <a:pt x="11929" y="1510"/>
                    </a:cubicBezTo>
                    <a:lnTo>
                      <a:pt x="11929" y="1510"/>
                    </a:lnTo>
                    <a:cubicBezTo>
                      <a:pt x="11929" y="1511"/>
                      <a:pt x="10809" y="3111"/>
                      <a:pt x="8902" y="3111"/>
                    </a:cubicBezTo>
                    <a:cubicBezTo>
                      <a:pt x="8651" y="3111"/>
                      <a:pt x="8386" y="3083"/>
                      <a:pt x="8108" y="3020"/>
                    </a:cubicBezTo>
                    <a:cubicBezTo>
                      <a:pt x="5723" y="2480"/>
                      <a:pt x="6338" y="1"/>
                      <a:pt x="6338" y="1"/>
                    </a:cubicBezTo>
                    <a:close/>
                  </a:path>
                </a:pathLst>
              </a:custGeom>
              <a:solidFill>
                <a:srgbClr val="C4715B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01" name="Google Shape;1784;p45">
                <a:extLst>
                  <a:ext uri="{FF2B5EF4-FFF2-40B4-BE49-F238E27FC236}">
                    <a16:creationId xmlns:a16="http://schemas.microsoft.com/office/drawing/2014/main" id="{0BAAB75F-B302-4748-8B69-CE8E925B3AAA}"/>
                  </a:ext>
                </a:extLst>
              </p:cNvPr>
              <p:cNvSpPr/>
              <p:nvPr/>
            </p:nvSpPr>
            <p:spPr>
              <a:xfrm flipH="1">
                <a:off x="2005948" y="1717475"/>
                <a:ext cx="641688" cy="518786"/>
              </a:xfrm>
              <a:custGeom>
                <a:avLst/>
                <a:gdLst/>
                <a:ahLst/>
                <a:cxnLst/>
                <a:rect l="l" t="t" r="r" b="b"/>
                <a:pathLst>
                  <a:path w="26877" h="21727" extrusionOk="0">
                    <a:moveTo>
                      <a:pt x="13857" y="0"/>
                    </a:moveTo>
                    <a:cubicBezTo>
                      <a:pt x="9272" y="0"/>
                      <a:pt x="9748" y="4989"/>
                      <a:pt x="9748" y="4989"/>
                    </a:cubicBezTo>
                    <a:cubicBezTo>
                      <a:pt x="9748" y="4989"/>
                      <a:pt x="7837" y="3369"/>
                      <a:pt x="5632" y="3369"/>
                    </a:cubicBezTo>
                    <a:cubicBezTo>
                      <a:pt x="4780" y="3369"/>
                      <a:pt x="3885" y="3611"/>
                      <a:pt x="3038" y="4281"/>
                    </a:cubicBezTo>
                    <a:cubicBezTo>
                      <a:pt x="0" y="6704"/>
                      <a:pt x="988" y="11326"/>
                      <a:pt x="3038" y="12258"/>
                    </a:cubicBezTo>
                    <a:cubicBezTo>
                      <a:pt x="3038" y="12258"/>
                      <a:pt x="1920" y="13041"/>
                      <a:pt x="2069" y="14867"/>
                    </a:cubicBezTo>
                    <a:cubicBezTo>
                      <a:pt x="2237" y="16694"/>
                      <a:pt x="3467" y="16899"/>
                      <a:pt x="3467" y="16899"/>
                    </a:cubicBezTo>
                    <a:cubicBezTo>
                      <a:pt x="3467" y="16899"/>
                      <a:pt x="2181" y="19117"/>
                      <a:pt x="4380" y="20067"/>
                    </a:cubicBezTo>
                    <a:cubicBezTo>
                      <a:pt x="4380" y="20067"/>
                      <a:pt x="5648" y="15706"/>
                      <a:pt x="6337" y="13786"/>
                    </a:cubicBezTo>
                    <a:cubicBezTo>
                      <a:pt x="6378" y="13787"/>
                      <a:pt x="6419" y="13788"/>
                      <a:pt x="6460" y="13788"/>
                    </a:cubicBezTo>
                    <a:cubicBezTo>
                      <a:pt x="7720" y="13788"/>
                      <a:pt x="8916" y="13233"/>
                      <a:pt x="9711" y="12258"/>
                    </a:cubicBezTo>
                    <a:lnTo>
                      <a:pt x="9711" y="12258"/>
                    </a:lnTo>
                    <a:cubicBezTo>
                      <a:pt x="9711" y="12258"/>
                      <a:pt x="9114" y="14756"/>
                      <a:pt x="11500" y="15296"/>
                    </a:cubicBezTo>
                    <a:cubicBezTo>
                      <a:pt x="11767" y="15355"/>
                      <a:pt x="12023" y="15381"/>
                      <a:pt x="12265" y="15381"/>
                    </a:cubicBezTo>
                    <a:cubicBezTo>
                      <a:pt x="14173" y="15381"/>
                      <a:pt x="15302" y="13768"/>
                      <a:pt x="15302" y="13768"/>
                    </a:cubicBezTo>
                    <a:lnTo>
                      <a:pt x="15302" y="13768"/>
                    </a:lnTo>
                    <a:cubicBezTo>
                      <a:pt x="15302" y="13768"/>
                      <a:pt x="15153" y="15371"/>
                      <a:pt x="16383" y="15594"/>
                    </a:cubicBezTo>
                    <a:cubicBezTo>
                      <a:pt x="16497" y="15615"/>
                      <a:pt x="16611" y="15624"/>
                      <a:pt x="16724" y="15624"/>
                    </a:cubicBezTo>
                    <a:cubicBezTo>
                      <a:pt x="17855" y="15624"/>
                      <a:pt x="18918" y="14700"/>
                      <a:pt x="18918" y="14700"/>
                    </a:cubicBezTo>
                    <a:lnTo>
                      <a:pt x="18918" y="14700"/>
                    </a:lnTo>
                    <a:cubicBezTo>
                      <a:pt x="18918" y="14700"/>
                      <a:pt x="17818" y="19005"/>
                      <a:pt x="19160" y="21298"/>
                    </a:cubicBezTo>
                    <a:cubicBezTo>
                      <a:pt x="19160" y="21298"/>
                      <a:pt x="19666" y="20859"/>
                      <a:pt x="20355" y="20859"/>
                    </a:cubicBezTo>
                    <a:cubicBezTo>
                      <a:pt x="20819" y="20859"/>
                      <a:pt x="21367" y="21058"/>
                      <a:pt x="21900" y="21726"/>
                    </a:cubicBezTo>
                    <a:cubicBezTo>
                      <a:pt x="21900" y="21726"/>
                      <a:pt x="23056" y="20571"/>
                      <a:pt x="23633" y="19341"/>
                    </a:cubicBezTo>
                    <a:cubicBezTo>
                      <a:pt x="23969" y="18576"/>
                      <a:pt x="24230" y="17775"/>
                      <a:pt x="24379" y="16955"/>
                    </a:cubicBezTo>
                    <a:cubicBezTo>
                      <a:pt x="24379" y="16955"/>
                      <a:pt x="26876" y="16265"/>
                      <a:pt x="26578" y="13134"/>
                    </a:cubicBezTo>
                    <a:cubicBezTo>
                      <a:pt x="26261" y="10021"/>
                      <a:pt x="24006" y="10021"/>
                      <a:pt x="24006" y="10021"/>
                    </a:cubicBezTo>
                    <a:cubicBezTo>
                      <a:pt x="24006" y="10021"/>
                      <a:pt x="24770" y="7431"/>
                      <a:pt x="23652" y="5641"/>
                    </a:cubicBezTo>
                    <a:cubicBezTo>
                      <a:pt x="23268" y="5009"/>
                      <a:pt x="22687" y="4764"/>
                      <a:pt x="22080" y="4764"/>
                    </a:cubicBezTo>
                    <a:cubicBezTo>
                      <a:pt x="20950" y="4764"/>
                      <a:pt x="19726" y="5611"/>
                      <a:pt x="19496" y="6387"/>
                    </a:cubicBezTo>
                    <a:cubicBezTo>
                      <a:pt x="19496" y="6387"/>
                      <a:pt x="19272" y="292"/>
                      <a:pt x="14258" y="13"/>
                    </a:cubicBezTo>
                    <a:cubicBezTo>
                      <a:pt x="14121" y="4"/>
                      <a:pt x="13987" y="0"/>
                      <a:pt x="13857" y="0"/>
                    </a:cubicBezTo>
                    <a:close/>
                  </a:path>
                </a:pathLst>
              </a:custGeom>
              <a:solidFill>
                <a:srgbClr val="22292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02" name="Google Shape;1785;p45">
                <a:extLst>
                  <a:ext uri="{FF2B5EF4-FFF2-40B4-BE49-F238E27FC236}">
                    <a16:creationId xmlns:a16="http://schemas.microsoft.com/office/drawing/2014/main" id="{07C9193E-5741-440B-9160-45486A40A189}"/>
                  </a:ext>
                </a:extLst>
              </p:cNvPr>
              <p:cNvSpPr/>
              <p:nvPr/>
            </p:nvSpPr>
            <p:spPr>
              <a:xfrm flipH="1">
                <a:off x="2265407" y="2121009"/>
                <a:ext cx="42497" cy="21227"/>
              </a:xfrm>
              <a:custGeom>
                <a:avLst/>
                <a:gdLst/>
                <a:ahLst/>
                <a:cxnLst/>
                <a:rect l="l" t="t" r="r" b="b"/>
                <a:pathLst>
                  <a:path w="1780" h="889" extrusionOk="0">
                    <a:moveTo>
                      <a:pt x="368" y="0"/>
                    </a:moveTo>
                    <a:cubicBezTo>
                      <a:pt x="291" y="0"/>
                      <a:pt x="231" y="22"/>
                      <a:pt x="197" y="72"/>
                    </a:cubicBezTo>
                    <a:cubicBezTo>
                      <a:pt x="1" y="351"/>
                      <a:pt x="984" y="888"/>
                      <a:pt x="1415" y="888"/>
                    </a:cubicBezTo>
                    <a:cubicBezTo>
                      <a:pt x="1475" y="888"/>
                      <a:pt x="1524" y="878"/>
                      <a:pt x="1558" y="855"/>
                    </a:cubicBezTo>
                    <a:cubicBezTo>
                      <a:pt x="1779" y="697"/>
                      <a:pt x="804" y="0"/>
                      <a:pt x="368" y="0"/>
                    </a:cubicBezTo>
                    <a:close/>
                  </a:path>
                </a:pathLst>
              </a:custGeom>
              <a:solidFill>
                <a:srgbClr val="23222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03" name="Google Shape;1786;p45">
                <a:extLst>
                  <a:ext uri="{FF2B5EF4-FFF2-40B4-BE49-F238E27FC236}">
                    <a16:creationId xmlns:a16="http://schemas.microsoft.com/office/drawing/2014/main" id="{DC4FAEBB-ECB8-4A1A-8C58-25FBC0CA01D0}"/>
                  </a:ext>
                </a:extLst>
              </p:cNvPr>
              <p:cNvSpPr/>
              <p:nvPr/>
            </p:nvSpPr>
            <p:spPr>
              <a:xfrm flipH="1">
                <a:off x="2445599" y="2103937"/>
                <a:ext cx="36744" cy="20726"/>
              </a:xfrm>
              <a:custGeom>
                <a:avLst/>
                <a:gdLst/>
                <a:ahLst/>
                <a:cxnLst/>
                <a:rect l="l" t="t" r="r" b="b"/>
                <a:pathLst>
                  <a:path w="1539" h="868" extrusionOk="0">
                    <a:moveTo>
                      <a:pt x="1399" y="0"/>
                    </a:moveTo>
                    <a:cubicBezTo>
                      <a:pt x="1019" y="0"/>
                      <a:pt x="1" y="465"/>
                      <a:pt x="122" y="769"/>
                    </a:cubicBezTo>
                    <a:cubicBezTo>
                      <a:pt x="148" y="838"/>
                      <a:pt x="216" y="867"/>
                      <a:pt x="310" y="867"/>
                    </a:cubicBezTo>
                    <a:cubicBezTo>
                      <a:pt x="699" y="867"/>
                      <a:pt x="1524" y="364"/>
                      <a:pt x="1539" y="79"/>
                    </a:cubicBezTo>
                    <a:cubicBezTo>
                      <a:pt x="1539" y="24"/>
                      <a:pt x="1485" y="0"/>
                      <a:pt x="1399" y="0"/>
                    </a:cubicBezTo>
                    <a:close/>
                  </a:path>
                </a:pathLst>
              </a:custGeom>
              <a:solidFill>
                <a:srgbClr val="23222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04" name="Google Shape;1787;p45">
                <a:extLst>
                  <a:ext uri="{FF2B5EF4-FFF2-40B4-BE49-F238E27FC236}">
                    <a16:creationId xmlns:a16="http://schemas.microsoft.com/office/drawing/2014/main" id="{CA8B7FEA-898F-45D5-982E-486A460CA01D}"/>
                  </a:ext>
                </a:extLst>
              </p:cNvPr>
              <p:cNvSpPr/>
              <p:nvPr/>
            </p:nvSpPr>
            <p:spPr>
              <a:xfrm flipH="1">
                <a:off x="2299549" y="2195933"/>
                <a:ext cx="25427" cy="29775"/>
              </a:xfrm>
              <a:custGeom>
                <a:avLst/>
                <a:gdLst/>
                <a:ahLst/>
                <a:cxnLst/>
                <a:rect l="l" t="t" r="r" b="b"/>
                <a:pathLst>
                  <a:path w="1065" h="1247" extrusionOk="0">
                    <a:moveTo>
                      <a:pt x="645" y="0"/>
                    </a:moveTo>
                    <a:cubicBezTo>
                      <a:pt x="150" y="0"/>
                      <a:pt x="1" y="1134"/>
                      <a:pt x="390" y="1240"/>
                    </a:cubicBezTo>
                    <a:cubicBezTo>
                      <a:pt x="408" y="1245"/>
                      <a:pt x="425" y="1247"/>
                      <a:pt x="441" y="1247"/>
                    </a:cubicBezTo>
                    <a:cubicBezTo>
                      <a:pt x="823" y="1247"/>
                      <a:pt x="1065" y="81"/>
                      <a:pt x="726" y="10"/>
                    </a:cubicBezTo>
                    <a:cubicBezTo>
                      <a:pt x="698" y="3"/>
                      <a:pt x="671" y="0"/>
                      <a:pt x="645" y="0"/>
                    </a:cubicBezTo>
                    <a:close/>
                  </a:path>
                </a:pathLst>
              </a:custGeom>
              <a:solidFill>
                <a:srgbClr val="23222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05" name="Google Shape;1788;p45">
                <a:extLst>
                  <a:ext uri="{FF2B5EF4-FFF2-40B4-BE49-F238E27FC236}">
                    <a16:creationId xmlns:a16="http://schemas.microsoft.com/office/drawing/2014/main" id="{84DF4AE8-AE99-4847-8929-F4E92FAA2882}"/>
                  </a:ext>
                </a:extLst>
              </p:cNvPr>
              <p:cNvSpPr/>
              <p:nvPr/>
            </p:nvSpPr>
            <p:spPr>
              <a:xfrm flipH="1">
                <a:off x="2453072" y="2176784"/>
                <a:ext cx="24997" cy="29799"/>
              </a:xfrm>
              <a:custGeom>
                <a:avLst/>
                <a:gdLst/>
                <a:ahLst/>
                <a:cxnLst/>
                <a:rect l="l" t="t" r="r" b="b"/>
                <a:pathLst>
                  <a:path w="1047" h="1248" extrusionOk="0">
                    <a:moveTo>
                      <a:pt x="630" y="1"/>
                    </a:moveTo>
                    <a:cubicBezTo>
                      <a:pt x="150" y="1"/>
                      <a:pt x="1" y="1134"/>
                      <a:pt x="391" y="1240"/>
                    </a:cubicBezTo>
                    <a:cubicBezTo>
                      <a:pt x="408" y="1245"/>
                      <a:pt x="425" y="1247"/>
                      <a:pt x="442" y="1247"/>
                    </a:cubicBezTo>
                    <a:cubicBezTo>
                      <a:pt x="822" y="1247"/>
                      <a:pt x="1047" y="82"/>
                      <a:pt x="708" y="10"/>
                    </a:cubicBezTo>
                    <a:cubicBezTo>
                      <a:pt x="681" y="4"/>
                      <a:pt x="655" y="1"/>
                      <a:pt x="630" y="1"/>
                    </a:cubicBezTo>
                    <a:close/>
                  </a:path>
                </a:pathLst>
              </a:custGeom>
              <a:solidFill>
                <a:srgbClr val="23222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06" name="Google Shape;1789;p45">
                <a:extLst>
                  <a:ext uri="{FF2B5EF4-FFF2-40B4-BE49-F238E27FC236}">
                    <a16:creationId xmlns:a16="http://schemas.microsoft.com/office/drawing/2014/main" id="{2BC4B98E-E7AA-4F80-8AD3-FA392BFBD48A}"/>
                  </a:ext>
                </a:extLst>
              </p:cNvPr>
              <p:cNvSpPr/>
              <p:nvPr/>
            </p:nvSpPr>
            <p:spPr>
              <a:xfrm flipH="1">
                <a:off x="2396105" y="2242348"/>
                <a:ext cx="54149" cy="28080"/>
              </a:xfrm>
              <a:custGeom>
                <a:avLst/>
                <a:gdLst/>
                <a:ahLst/>
                <a:cxnLst/>
                <a:rect l="l" t="t" r="r" b="b"/>
                <a:pathLst>
                  <a:path w="2268" h="1176" extrusionOk="0">
                    <a:moveTo>
                      <a:pt x="919" y="1"/>
                    </a:moveTo>
                    <a:cubicBezTo>
                      <a:pt x="497" y="1"/>
                      <a:pt x="117" y="141"/>
                      <a:pt x="64" y="470"/>
                    </a:cubicBezTo>
                    <a:cubicBezTo>
                      <a:pt x="1" y="938"/>
                      <a:pt x="622" y="1175"/>
                      <a:pt x="1202" y="1175"/>
                    </a:cubicBezTo>
                    <a:cubicBezTo>
                      <a:pt x="1639" y="1175"/>
                      <a:pt x="2053" y="1041"/>
                      <a:pt x="2133" y="768"/>
                    </a:cubicBezTo>
                    <a:cubicBezTo>
                      <a:pt x="2267" y="311"/>
                      <a:pt x="1547" y="1"/>
                      <a:pt x="919" y="1"/>
                    </a:cubicBezTo>
                    <a:close/>
                  </a:path>
                </a:pathLst>
              </a:custGeom>
              <a:solidFill>
                <a:srgbClr val="A54C3A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07" name="Google Shape;1790;p45">
                <a:extLst>
                  <a:ext uri="{FF2B5EF4-FFF2-40B4-BE49-F238E27FC236}">
                    <a16:creationId xmlns:a16="http://schemas.microsoft.com/office/drawing/2014/main" id="{F1154AE6-751C-46FD-8F09-C04D6CF87EAD}"/>
                  </a:ext>
                </a:extLst>
              </p:cNvPr>
              <p:cNvSpPr/>
              <p:nvPr/>
            </p:nvSpPr>
            <p:spPr>
              <a:xfrm flipH="1">
                <a:off x="2294299" y="2331455"/>
                <a:ext cx="90343" cy="52459"/>
              </a:xfrm>
              <a:custGeom>
                <a:avLst/>
                <a:gdLst/>
                <a:ahLst/>
                <a:cxnLst/>
                <a:rect l="l" t="t" r="r" b="b"/>
                <a:pathLst>
                  <a:path w="3784" h="2197" extrusionOk="0">
                    <a:moveTo>
                      <a:pt x="3254" y="1"/>
                    </a:moveTo>
                    <a:cubicBezTo>
                      <a:pt x="2614" y="1"/>
                      <a:pt x="1987" y="159"/>
                      <a:pt x="1417" y="466"/>
                    </a:cubicBezTo>
                    <a:cubicBezTo>
                      <a:pt x="783" y="857"/>
                      <a:pt x="299" y="1416"/>
                      <a:pt x="0" y="2087"/>
                    </a:cubicBezTo>
                    <a:cubicBezTo>
                      <a:pt x="272" y="2160"/>
                      <a:pt x="556" y="2197"/>
                      <a:pt x="843" y="2197"/>
                    </a:cubicBezTo>
                    <a:cubicBezTo>
                      <a:pt x="1148" y="2197"/>
                      <a:pt x="1455" y="2155"/>
                      <a:pt x="1752" y="2069"/>
                    </a:cubicBezTo>
                    <a:cubicBezTo>
                      <a:pt x="3020" y="1677"/>
                      <a:pt x="3709" y="801"/>
                      <a:pt x="3784" y="37"/>
                    </a:cubicBezTo>
                    <a:cubicBezTo>
                      <a:pt x="3607" y="13"/>
                      <a:pt x="3430" y="1"/>
                      <a:pt x="3254" y="1"/>
                    </a:cubicBezTo>
                    <a:close/>
                  </a:path>
                </a:pathLst>
              </a:custGeom>
              <a:solidFill>
                <a:srgbClr val="FF888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08" name="Google Shape;1791;p45">
                <a:extLst>
                  <a:ext uri="{FF2B5EF4-FFF2-40B4-BE49-F238E27FC236}">
                    <a16:creationId xmlns:a16="http://schemas.microsoft.com/office/drawing/2014/main" id="{E938525F-D587-45E9-953A-C7FA43EE6153}"/>
                  </a:ext>
                </a:extLst>
              </p:cNvPr>
              <p:cNvSpPr/>
              <p:nvPr/>
            </p:nvSpPr>
            <p:spPr>
              <a:xfrm flipH="1">
                <a:off x="2292964" y="2301347"/>
                <a:ext cx="143131" cy="79966"/>
              </a:xfrm>
              <a:custGeom>
                <a:avLst/>
                <a:gdLst/>
                <a:ahLst/>
                <a:cxnLst/>
                <a:rect l="l" t="t" r="r" b="b"/>
                <a:pathLst>
                  <a:path w="5995" h="3349" extrusionOk="0">
                    <a:moveTo>
                      <a:pt x="4786" y="1"/>
                    </a:moveTo>
                    <a:cubicBezTo>
                      <a:pt x="4149" y="1"/>
                      <a:pt x="3489" y="470"/>
                      <a:pt x="2677" y="683"/>
                    </a:cubicBezTo>
                    <a:cubicBezTo>
                      <a:pt x="2512" y="735"/>
                      <a:pt x="2168" y="775"/>
                      <a:pt x="1821" y="775"/>
                    </a:cubicBezTo>
                    <a:cubicBezTo>
                      <a:pt x="1544" y="775"/>
                      <a:pt x="1265" y="749"/>
                      <a:pt x="1074" y="683"/>
                    </a:cubicBezTo>
                    <a:cubicBezTo>
                      <a:pt x="979" y="648"/>
                      <a:pt x="869" y="628"/>
                      <a:pt x="757" y="628"/>
                    </a:cubicBezTo>
                    <a:cubicBezTo>
                      <a:pt x="388" y="628"/>
                      <a:pt x="1" y="853"/>
                      <a:pt x="87" y="1540"/>
                    </a:cubicBezTo>
                    <a:cubicBezTo>
                      <a:pt x="161" y="2137"/>
                      <a:pt x="981" y="3031"/>
                      <a:pt x="2155" y="3348"/>
                    </a:cubicBezTo>
                    <a:cubicBezTo>
                      <a:pt x="2454" y="2677"/>
                      <a:pt x="2938" y="2118"/>
                      <a:pt x="3572" y="1727"/>
                    </a:cubicBezTo>
                    <a:cubicBezTo>
                      <a:pt x="4142" y="1420"/>
                      <a:pt x="4769" y="1262"/>
                      <a:pt x="5409" y="1262"/>
                    </a:cubicBezTo>
                    <a:cubicBezTo>
                      <a:pt x="5585" y="1262"/>
                      <a:pt x="5762" y="1274"/>
                      <a:pt x="5939" y="1298"/>
                    </a:cubicBezTo>
                    <a:cubicBezTo>
                      <a:pt x="5995" y="907"/>
                      <a:pt x="5846" y="515"/>
                      <a:pt x="5548" y="273"/>
                    </a:cubicBezTo>
                    <a:cubicBezTo>
                      <a:pt x="5292" y="76"/>
                      <a:pt x="5040" y="1"/>
                      <a:pt x="4786" y="1"/>
                    </a:cubicBezTo>
                    <a:close/>
                  </a:path>
                </a:pathLst>
              </a:custGeom>
              <a:solidFill>
                <a:srgbClr val="23222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09" name="Google Shape;1792;p45">
                <a:extLst>
                  <a:ext uri="{FF2B5EF4-FFF2-40B4-BE49-F238E27FC236}">
                    <a16:creationId xmlns:a16="http://schemas.microsoft.com/office/drawing/2014/main" id="{882CE731-E698-40DD-A848-55042274BDD2}"/>
                  </a:ext>
                </a:extLst>
              </p:cNvPr>
              <p:cNvSpPr/>
              <p:nvPr/>
            </p:nvSpPr>
            <p:spPr>
              <a:xfrm flipH="1">
                <a:off x="2144762" y="2244927"/>
                <a:ext cx="40038" cy="35004"/>
              </a:xfrm>
              <a:custGeom>
                <a:avLst/>
                <a:gdLst/>
                <a:ahLst/>
                <a:cxnLst/>
                <a:rect l="l" t="t" r="r" b="b"/>
                <a:pathLst>
                  <a:path w="1677" h="1466" extrusionOk="0">
                    <a:moveTo>
                      <a:pt x="1330" y="1"/>
                    </a:moveTo>
                    <a:cubicBezTo>
                      <a:pt x="965" y="1"/>
                      <a:pt x="1" y="920"/>
                      <a:pt x="18" y="1108"/>
                    </a:cubicBezTo>
                    <a:cubicBezTo>
                      <a:pt x="30" y="1338"/>
                      <a:pt x="419" y="1465"/>
                      <a:pt x="737" y="1465"/>
                    </a:cubicBezTo>
                    <a:cubicBezTo>
                      <a:pt x="908" y="1465"/>
                      <a:pt x="1058" y="1428"/>
                      <a:pt x="1117" y="1350"/>
                    </a:cubicBezTo>
                    <a:cubicBezTo>
                      <a:pt x="1266" y="1126"/>
                      <a:pt x="595" y="1108"/>
                      <a:pt x="595" y="1108"/>
                    </a:cubicBezTo>
                    <a:cubicBezTo>
                      <a:pt x="595" y="1108"/>
                      <a:pt x="1676" y="232"/>
                      <a:pt x="1415" y="27"/>
                    </a:cubicBezTo>
                    <a:cubicBezTo>
                      <a:pt x="1393" y="9"/>
                      <a:pt x="1364" y="1"/>
                      <a:pt x="1330" y="1"/>
                    </a:cubicBezTo>
                    <a:close/>
                  </a:path>
                </a:pathLst>
              </a:custGeom>
              <a:solidFill>
                <a:srgbClr val="A54C3A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56" name="Google Shape;1793;p45">
              <a:extLst>
                <a:ext uri="{FF2B5EF4-FFF2-40B4-BE49-F238E27FC236}">
                  <a16:creationId xmlns:a16="http://schemas.microsoft.com/office/drawing/2014/main" id="{EC0E9E20-6F6F-43FD-A549-285849554D53}"/>
                </a:ext>
              </a:extLst>
            </p:cNvPr>
            <p:cNvGrpSpPr/>
            <p:nvPr/>
          </p:nvGrpSpPr>
          <p:grpSpPr>
            <a:xfrm>
              <a:off x="2464307" y="1974154"/>
              <a:ext cx="1465426" cy="2400982"/>
              <a:chOff x="2464307" y="1974154"/>
              <a:chExt cx="1465426" cy="2400982"/>
            </a:xfrm>
          </p:grpSpPr>
          <p:sp>
            <p:nvSpPr>
              <p:cNvPr id="157" name="Google Shape;1794;p45">
                <a:extLst>
                  <a:ext uri="{FF2B5EF4-FFF2-40B4-BE49-F238E27FC236}">
                    <a16:creationId xmlns:a16="http://schemas.microsoft.com/office/drawing/2014/main" id="{8BFA611B-A54F-484A-B682-63DEE48F5455}"/>
                  </a:ext>
                </a:extLst>
              </p:cNvPr>
              <p:cNvSpPr/>
              <p:nvPr/>
            </p:nvSpPr>
            <p:spPr>
              <a:xfrm>
                <a:off x="2926973" y="2763497"/>
                <a:ext cx="509356" cy="660942"/>
              </a:xfrm>
              <a:custGeom>
                <a:avLst/>
                <a:gdLst/>
                <a:ahLst/>
                <a:cxnLst/>
                <a:rect l="l" t="t" r="r" b="b"/>
                <a:pathLst>
                  <a:path w="17913" h="23246" extrusionOk="0">
                    <a:moveTo>
                      <a:pt x="9113" y="0"/>
                    </a:moveTo>
                    <a:cubicBezTo>
                      <a:pt x="5138" y="0"/>
                      <a:pt x="1529" y="543"/>
                      <a:pt x="840" y="3377"/>
                    </a:cubicBezTo>
                    <a:cubicBezTo>
                      <a:pt x="1" y="6825"/>
                      <a:pt x="11818" y="23245"/>
                      <a:pt x="11818" y="23245"/>
                    </a:cubicBezTo>
                    <a:cubicBezTo>
                      <a:pt x="11818" y="23245"/>
                      <a:pt x="15266" y="22034"/>
                      <a:pt x="16459" y="20505"/>
                    </a:cubicBezTo>
                    <a:cubicBezTo>
                      <a:pt x="17651" y="18996"/>
                      <a:pt x="17484" y="11894"/>
                      <a:pt x="17689" y="7235"/>
                    </a:cubicBezTo>
                    <a:cubicBezTo>
                      <a:pt x="17912" y="2575"/>
                      <a:pt x="16608" y="246"/>
                      <a:pt x="11724" y="59"/>
                    </a:cubicBezTo>
                    <a:cubicBezTo>
                      <a:pt x="10854" y="26"/>
                      <a:pt x="9975" y="0"/>
                      <a:pt x="9113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8" name="Google Shape;1795;p45">
                <a:extLst>
                  <a:ext uri="{FF2B5EF4-FFF2-40B4-BE49-F238E27FC236}">
                    <a16:creationId xmlns:a16="http://schemas.microsoft.com/office/drawing/2014/main" id="{1352AD87-74AE-44DE-8ECB-7F5DBC46CC80}"/>
                  </a:ext>
                </a:extLst>
              </p:cNvPr>
              <p:cNvSpPr/>
              <p:nvPr/>
            </p:nvSpPr>
            <p:spPr>
              <a:xfrm>
                <a:off x="2781784" y="4300387"/>
                <a:ext cx="204590" cy="74749"/>
              </a:xfrm>
              <a:custGeom>
                <a:avLst/>
                <a:gdLst/>
                <a:ahLst/>
                <a:cxnLst/>
                <a:rect l="l" t="t" r="r" b="b"/>
                <a:pathLst>
                  <a:path w="7195" h="2629" extrusionOk="0">
                    <a:moveTo>
                      <a:pt x="7194" y="0"/>
                    </a:moveTo>
                    <a:lnTo>
                      <a:pt x="5871" y="951"/>
                    </a:lnTo>
                    <a:cubicBezTo>
                      <a:pt x="5256" y="354"/>
                      <a:pt x="4101" y="168"/>
                      <a:pt x="4101" y="168"/>
                    </a:cubicBezTo>
                    <a:cubicBezTo>
                      <a:pt x="597" y="597"/>
                      <a:pt x="0" y="2628"/>
                      <a:pt x="1249" y="2628"/>
                    </a:cubicBezTo>
                    <a:lnTo>
                      <a:pt x="7008" y="2628"/>
                    </a:lnTo>
                    <a:cubicBezTo>
                      <a:pt x="7064" y="1901"/>
                      <a:pt x="7120" y="988"/>
                      <a:pt x="7194" y="0"/>
                    </a:cubicBezTo>
                    <a:close/>
                  </a:path>
                </a:pathLst>
              </a:custGeom>
              <a:solidFill>
                <a:srgbClr val="22292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9" name="Google Shape;1796;p45">
                <a:extLst>
                  <a:ext uri="{FF2B5EF4-FFF2-40B4-BE49-F238E27FC236}">
                    <a16:creationId xmlns:a16="http://schemas.microsoft.com/office/drawing/2014/main" id="{844C70A2-21CC-45FD-97E6-4BA22B937A32}"/>
                  </a:ext>
                </a:extLst>
              </p:cNvPr>
              <p:cNvSpPr/>
              <p:nvPr/>
            </p:nvSpPr>
            <p:spPr>
              <a:xfrm>
                <a:off x="2891486" y="3734410"/>
                <a:ext cx="138336" cy="593017"/>
              </a:xfrm>
              <a:custGeom>
                <a:avLst/>
                <a:gdLst/>
                <a:ahLst/>
                <a:cxnLst/>
                <a:rect l="l" t="t" r="r" b="b"/>
                <a:pathLst>
                  <a:path w="4865" h="20857" extrusionOk="0">
                    <a:moveTo>
                      <a:pt x="75" y="1"/>
                    </a:moveTo>
                    <a:lnTo>
                      <a:pt x="37" y="6170"/>
                    </a:lnTo>
                    <a:cubicBezTo>
                      <a:pt x="0" y="12358"/>
                      <a:pt x="243" y="20074"/>
                      <a:pt x="243" y="20074"/>
                    </a:cubicBezTo>
                    <a:cubicBezTo>
                      <a:pt x="243" y="20074"/>
                      <a:pt x="1398" y="20260"/>
                      <a:pt x="2013" y="20857"/>
                    </a:cubicBezTo>
                    <a:lnTo>
                      <a:pt x="3336" y="19906"/>
                    </a:lnTo>
                    <a:cubicBezTo>
                      <a:pt x="3858" y="13122"/>
                      <a:pt x="4865" y="1342"/>
                      <a:pt x="4865" y="1342"/>
                    </a:cubicBezTo>
                    <a:lnTo>
                      <a:pt x="75" y="1"/>
                    </a:lnTo>
                    <a:close/>
                  </a:path>
                </a:pathLst>
              </a:custGeom>
              <a:solidFill>
                <a:srgbClr val="C4715B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0" name="Google Shape;1797;p45">
                <a:extLst>
                  <a:ext uri="{FF2B5EF4-FFF2-40B4-BE49-F238E27FC236}">
                    <a16:creationId xmlns:a16="http://schemas.microsoft.com/office/drawing/2014/main" id="{E2E96E4B-D06A-457D-AFD2-FCC93A391C7B}"/>
                  </a:ext>
                </a:extLst>
              </p:cNvPr>
              <p:cNvSpPr/>
              <p:nvPr/>
            </p:nvSpPr>
            <p:spPr>
              <a:xfrm>
                <a:off x="3140036" y="3756132"/>
                <a:ext cx="204590" cy="571294"/>
              </a:xfrm>
              <a:custGeom>
                <a:avLst/>
                <a:gdLst/>
                <a:ahLst/>
                <a:cxnLst/>
                <a:rect l="l" t="t" r="r" b="b"/>
                <a:pathLst>
                  <a:path w="7195" h="20093" extrusionOk="0">
                    <a:moveTo>
                      <a:pt x="5555" y="1"/>
                    </a:moveTo>
                    <a:lnTo>
                      <a:pt x="1" y="839"/>
                    </a:lnTo>
                    <a:cubicBezTo>
                      <a:pt x="1" y="839"/>
                      <a:pt x="1324" y="7009"/>
                      <a:pt x="2293" y="11128"/>
                    </a:cubicBezTo>
                    <a:cubicBezTo>
                      <a:pt x="3244" y="15228"/>
                      <a:pt x="3952" y="19049"/>
                      <a:pt x="3952" y="19049"/>
                    </a:cubicBezTo>
                    <a:cubicBezTo>
                      <a:pt x="4772" y="19310"/>
                      <a:pt x="5536" y="19664"/>
                      <a:pt x="6263" y="20093"/>
                    </a:cubicBezTo>
                    <a:lnTo>
                      <a:pt x="7195" y="18788"/>
                    </a:lnTo>
                    <a:cubicBezTo>
                      <a:pt x="6766" y="15079"/>
                      <a:pt x="6039" y="8779"/>
                      <a:pt x="5853" y="5238"/>
                    </a:cubicBezTo>
                    <a:lnTo>
                      <a:pt x="5555" y="1"/>
                    </a:lnTo>
                    <a:close/>
                  </a:path>
                </a:pathLst>
              </a:custGeom>
              <a:solidFill>
                <a:srgbClr val="C4715B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1" name="Google Shape;1798;p45">
                <a:extLst>
                  <a:ext uri="{FF2B5EF4-FFF2-40B4-BE49-F238E27FC236}">
                    <a16:creationId xmlns:a16="http://schemas.microsoft.com/office/drawing/2014/main" id="{8425BE20-FA2D-4E68-AE9A-4BD77D1BDD92}"/>
                  </a:ext>
                </a:extLst>
              </p:cNvPr>
              <p:cNvSpPr/>
              <p:nvPr/>
            </p:nvSpPr>
            <p:spPr>
              <a:xfrm>
                <a:off x="3154339" y="4290322"/>
                <a:ext cx="200893" cy="84814"/>
              </a:xfrm>
              <a:custGeom>
                <a:avLst/>
                <a:gdLst/>
                <a:ahLst/>
                <a:cxnLst/>
                <a:rect l="l" t="t" r="r" b="b"/>
                <a:pathLst>
                  <a:path w="7065" h="2983" extrusionOk="0">
                    <a:moveTo>
                      <a:pt x="6711" y="0"/>
                    </a:moveTo>
                    <a:lnTo>
                      <a:pt x="5760" y="1305"/>
                    </a:lnTo>
                    <a:cubicBezTo>
                      <a:pt x="5033" y="876"/>
                      <a:pt x="4269" y="522"/>
                      <a:pt x="3449" y="242"/>
                    </a:cubicBezTo>
                    <a:cubicBezTo>
                      <a:pt x="3449" y="242"/>
                      <a:pt x="1007" y="764"/>
                      <a:pt x="504" y="1640"/>
                    </a:cubicBezTo>
                    <a:cubicBezTo>
                      <a:pt x="1" y="2535"/>
                      <a:pt x="1082" y="2982"/>
                      <a:pt x="2759" y="2982"/>
                    </a:cubicBezTo>
                    <a:lnTo>
                      <a:pt x="7065" y="2982"/>
                    </a:lnTo>
                    <a:cubicBezTo>
                      <a:pt x="7065" y="2982"/>
                      <a:pt x="6916" y="1789"/>
                      <a:pt x="6711" y="0"/>
                    </a:cubicBezTo>
                    <a:close/>
                  </a:path>
                </a:pathLst>
              </a:custGeom>
              <a:solidFill>
                <a:srgbClr val="22292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2" name="Google Shape;1799;p45">
                <a:extLst>
                  <a:ext uri="{FF2B5EF4-FFF2-40B4-BE49-F238E27FC236}">
                    <a16:creationId xmlns:a16="http://schemas.microsoft.com/office/drawing/2014/main" id="{32C3713B-837C-4FB5-8456-1945B8BF151D}"/>
                  </a:ext>
                </a:extLst>
              </p:cNvPr>
              <p:cNvSpPr/>
              <p:nvPr/>
            </p:nvSpPr>
            <p:spPr>
              <a:xfrm>
                <a:off x="3494052" y="3533221"/>
                <a:ext cx="300530" cy="207045"/>
              </a:xfrm>
              <a:custGeom>
                <a:avLst/>
                <a:gdLst/>
                <a:ahLst/>
                <a:cxnLst/>
                <a:rect l="l" t="t" r="r" b="b"/>
                <a:pathLst>
                  <a:path w="10569" h="7282" extrusionOk="0">
                    <a:moveTo>
                      <a:pt x="6653" y="1"/>
                    </a:moveTo>
                    <a:cubicBezTo>
                      <a:pt x="6107" y="1"/>
                      <a:pt x="5468" y="51"/>
                      <a:pt x="4716" y="162"/>
                    </a:cubicBezTo>
                    <a:cubicBezTo>
                      <a:pt x="1082" y="702"/>
                      <a:pt x="1" y="907"/>
                      <a:pt x="1" y="2808"/>
                    </a:cubicBezTo>
                    <a:cubicBezTo>
                      <a:pt x="20" y="4728"/>
                      <a:pt x="336" y="7282"/>
                      <a:pt x="336" y="7282"/>
                    </a:cubicBezTo>
                    <a:lnTo>
                      <a:pt x="1772" y="6797"/>
                    </a:lnTo>
                    <a:cubicBezTo>
                      <a:pt x="1772" y="6797"/>
                      <a:pt x="1324" y="3740"/>
                      <a:pt x="1511" y="2902"/>
                    </a:cubicBezTo>
                    <a:cubicBezTo>
                      <a:pt x="1697" y="2044"/>
                      <a:pt x="2592" y="2044"/>
                      <a:pt x="4921" y="1895"/>
                    </a:cubicBezTo>
                    <a:cubicBezTo>
                      <a:pt x="5838" y="1836"/>
                      <a:pt x="6575" y="1735"/>
                      <a:pt x="7150" y="1735"/>
                    </a:cubicBezTo>
                    <a:cubicBezTo>
                      <a:pt x="8036" y="1735"/>
                      <a:pt x="8535" y="1977"/>
                      <a:pt x="8705" y="2995"/>
                    </a:cubicBezTo>
                    <a:cubicBezTo>
                      <a:pt x="8985" y="4672"/>
                      <a:pt x="9227" y="6312"/>
                      <a:pt x="9227" y="6312"/>
                    </a:cubicBezTo>
                    <a:lnTo>
                      <a:pt x="10569" y="6219"/>
                    </a:lnTo>
                    <a:cubicBezTo>
                      <a:pt x="10569" y="6219"/>
                      <a:pt x="10215" y="2547"/>
                      <a:pt x="9786" y="1541"/>
                    </a:cubicBezTo>
                    <a:cubicBezTo>
                      <a:pt x="9460" y="742"/>
                      <a:pt x="8758" y="1"/>
                      <a:pt x="6653" y="1"/>
                    </a:cubicBezTo>
                    <a:close/>
                  </a:path>
                </a:pathLst>
              </a:custGeom>
              <a:solidFill>
                <a:srgbClr val="22292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3" name="Google Shape;1800;p45">
                <a:extLst>
                  <a:ext uri="{FF2B5EF4-FFF2-40B4-BE49-F238E27FC236}">
                    <a16:creationId xmlns:a16="http://schemas.microsoft.com/office/drawing/2014/main" id="{4BFDC7C3-2372-4C0A-9830-9A3F3DFD0064}"/>
                  </a:ext>
                </a:extLst>
              </p:cNvPr>
              <p:cNvSpPr/>
              <p:nvPr/>
            </p:nvSpPr>
            <p:spPr>
              <a:xfrm>
                <a:off x="3500962" y="3701030"/>
                <a:ext cx="119797" cy="375536"/>
              </a:xfrm>
              <a:custGeom>
                <a:avLst/>
                <a:gdLst/>
                <a:ahLst/>
                <a:cxnLst/>
                <a:rect l="l" t="t" r="r" b="b"/>
                <a:pathLst>
                  <a:path w="4213" h="13208" extrusionOk="0">
                    <a:moveTo>
                      <a:pt x="2591" y="0"/>
                    </a:moveTo>
                    <a:cubicBezTo>
                      <a:pt x="1715" y="94"/>
                      <a:pt x="858" y="261"/>
                      <a:pt x="0" y="466"/>
                    </a:cubicBezTo>
                    <a:lnTo>
                      <a:pt x="1454" y="13196"/>
                    </a:lnTo>
                    <a:cubicBezTo>
                      <a:pt x="1686" y="13203"/>
                      <a:pt x="1918" y="13207"/>
                      <a:pt x="2151" y="13207"/>
                    </a:cubicBezTo>
                    <a:cubicBezTo>
                      <a:pt x="2554" y="13207"/>
                      <a:pt x="2960" y="13194"/>
                      <a:pt x="3374" y="13159"/>
                    </a:cubicBezTo>
                    <a:lnTo>
                      <a:pt x="4212" y="13084"/>
                    </a:lnTo>
                    <a:lnTo>
                      <a:pt x="2591" y="0"/>
                    </a:lnTo>
                    <a:close/>
                  </a:path>
                </a:pathLst>
              </a:custGeom>
              <a:solidFill>
                <a:srgbClr val="00787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4" name="Google Shape;1801;p45">
                <a:extLst>
                  <a:ext uri="{FF2B5EF4-FFF2-40B4-BE49-F238E27FC236}">
                    <a16:creationId xmlns:a16="http://schemas.microsoft.com/office/drawing/2014/main" id="{AE37E30C-30FD-4C7A-B82B-0F2383F5124A}"/>
                  </a:ext>
                </a:extLst>
              </p:cNvPr>
              <p:cNvSpPr/>
              <p:nvPr/>
            </p:nvSpPr>
            <p:spPr>
              <a:xfrm>
                <a:off x="3420917" y="3714280"/>
                <a:ext cx="121389" cy="361974"/>
              </a:xfrm>
              <a:custGeom>
                <a:avLst/>
                <a:gdLst/>
                <a:ahLst/>
                <a:cxnLst/>
                <a:rect l="l" t="t" r="r" b="b"/>
                <a:pathLst>
                  <a:path w="4269" h="12731" extrusionOk="0">
                    <a:moveTo>
                      <a:pt x="2815" y="0"/>
                    </a:moveTo>
                    <a:cubicBezTo>
                      <a:pt x="933" y="504"/>
                      <a:pt x="1" y="1305"/>
                      <a:pt x="19" y="2684"/>
                    </a:cubicBezTo>
                    <a:cubicBezTo>
                      <a:pt x="75" y="5051"/>
                      <a:pt x="262" y="9058"/>
                      <a:pt x="523" y="10195"/>
                    </a:cubicBezTo>
                    <a:cubicBezTo>
                      <a:pt x="728" y="11165"/>
                      <a:pt x="989" y="12581"/>
                      <a:pt x="4269" y="12730"/>
                    </a:cubicBezTo>
                    <a:lnTo>
                      <a:pt x="2815" y="0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5" name="Google Shape;1802;p45">
                <a:extLst>
                  <a:ext uri="{FF2B5EF4-FFF2-40B4-BE49-F238E27FC236}">
                    <a16:creationId xmlns:a16="http://schemas.microsoft.com/office/drawing/2014/main" id="{C6F0E04F-BAB1-4485-AECB-A2CFBB0182B1}"/>
                  </a:ext>
                </a:extLst>
              </p:cNvPr>
              <p:cNvSpPr/>
              <p:nvPr/>
            </p:nvSpPr>
            <p:spPr>
              <a:xfrm>
                <a:off x="3574608" y="3689373"/>
                <a:ext cx="182354" cy="383697"/>
              </a:xfrm>
              <a:custGeom>
                <a:avLst/>
                <a:gdLst/>
                <a:ahLst/>
                <a:cxnLst/>
                <a:rect l="l" t="t" r="r" b="b"/>
                <a:pathLst>
                  <a:path w="6413" h="13495" extrusionOk="0">
                    <a:moveTo>
                      <a:pt x="5201" y="0"/>
                    </a:moveTo>
                    <a:cubicBezTo>
                      <a:pt x="4474" y="19"/>
                      <a:pt x="3654" y="56"/>
                      <a:pt x="2778" y="131"/>
                    </a:cubicBezTo>
                    <a:cubicBezTo>
                      <a:pt x="1753" y="205"/>
                      <a:pt x="840" y="298"/>
                      <a:pt x="1" y="410"/>
                    </a:cubicBezTo>
                    <a:lnTo>
                      <a:pt x="1622" y="13494"/>
                    </a:lnTo>
                    <a:cubicBezTo>
                      <a:pt x="3524" y="13345"/>
                      <a:pt x="5108" y="13196"/>
                      <a:pt x="6412" y="13047"/>
                    </a:cubicBezTo>
                    <a:lnTo>
                      <a:pt x="5201" y="0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6" name="Google Shape;1803;p45">
                <a:extLst>
                  <a:ext uri="{FF2B5EF4-FFF2-40B4-BE49-F238E27FC236}">
                    <a16:creationId xmlns:a16="http://schemas.microsoft.com/office/drawing/2014/main" id="{AE14C38C-7C24-4A2A-9EEB-0CA50DA7D76E}"/>
                  </a:ext>
                </a:extLst>
              </p:cNvPr>
              <p:cNvSpPr/>
              <p:nvPr/>
            </p:nvSpPr>
            <p:spPr>
              <a:xfrm>
                <a:off x="3722470" y="3688975"/>
                <a:ext cx="118233" cy="371385"/>
              </a:xfrm>
              <a:custGeom>
                <a:avLst/>
                <a:gdLst/>
                <a:ahLst/>
                <a:cxnLst/>
                <a:rect l="l" t="t" r="r" b="b"/>
                <a:pathLst>
                  <a:path w="4158" h="13062" extrusionOk="0">
                    <a:moveTo>
                      <a:pt x="793" y="1"/>
                    </a:moveTo>
                    <a:cubicBezTo>
                      <a:pt x="529" y="1"/>
                      <a:pt x="265" y="5"/>
                      <a:pt x="1" y="14"/>
                    </a:cubicBezTo>
                    <a:lnTo>
                      <a:pt x="1212" y="13061"/>
                    </a:lnTo>
                    <a:cubicBezTo>
                      <a:pt x="2443" y="12931"/>
                      <a:pt x="3412" y="12800"/>
                      <a:pt x="4157" y="12688"/>
                    </a:cubicBezTo>
                    <a:lnTo>
                      <a:pt x="3337" y="163"/>
                    </a:lnTo>
                    <a:cubicBezTo>
                      <a:pt x="2497" y="49"/>
                      <a:pt x="1646" y="1"/>
                      <a:pt x="793" y="1"/>
                    </a:cubicBezTo>
                    <a:close/>
                  </a:path>
                </a:pathLst>
              </a:custGeom>
              <a:solidFill>
                <a:srgbClr val="00787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7" name="Google Shape;1804;p45">
                <a:extLst>
                  <a:ext uri="{FF2B5EF4-FFF2-40B4-BE49-F238E27FC236}">
                    <a16:creationId xmlns:a16="http://schemas.microsoft.com/office/drawing/2014/main" id="{953052F1-5C78-44FE-AAFA-40B8AC2BFCE8}"/>
                  </a:ext>
                </a:extLst>
              </p:cNvPr>
              <p:cNvSpPr/>
              <p:nvPr/>
            </p:nvSpPr>
            <p:spPr>
              <a:xfrm>
                <a:off x="3817358" y="3693609"/>
                <a:ext cx="112375" cy="356657"/>
              </a:xfrm>
              <a:custGeom>
                <a:avLst/>
                <a:gdLst/>
                <a:ahLst/>
                <a:cxnLst/>
                <a:rect l="l" t="t" r="r" b="b"/>
                <a:pathLst>
                  <a:path w="3952" h="12544" extrusionOk="0">
                    <a:moveTo>
                      <a:pt x="0" y="0"/>
                    </a:moveTo>
                    <a:lnTo>
                      <a:pt x="820" y="12544"/>
                    </a:lnTo>
                    <a:lnTo>
                      <a:pt x="1789" y="12413"/>
                    </a:lnTo>
                    <a:cubicBezTo>
                      <a:pt x="3262" y="12190"/>
                      <a:pt x="3952" y="9879"/>
                      <a:pt x="3728" y="7828"/>
                    </a:cubicBezTo>
                    <a:cubicBezTo>
                      <a:pt x="3504" y="5760"/>
                      <a:pt x="3430" y="3038"/>
                      <a:pt x="3038" y="1696"/>
                    </a:cubicBezTo>
                    <a:cubicBezTo>
                      <a:pt x="2796" y="914"/>
                      <a:pt x="1939" y="280"/>
                      <a:pt x="0" y="0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8" name="Google Shape;1805;p45">
                <a:extLst>
                  <a:ext uri="{FF2B5EF4-FFF2-40B4-BE49-F238E27FC236}">
                    <a16:creationId xmlns:a16="http://schemas.microsoft.com/office/drawing/2014/main" id="{D71255E7-F6CD-4D44-B024-BEFFFE801E66}"/>
                  </a:ext>
                </a:extLst>
              </p:cNvPr>
              <p:cNvSpPr/>
              <p:nvPr/>
            </p:nvSpPr>
            <p:spPr>
              <a:xfrm>
                <a:off x="2464307" y="2510218"/>
                <a:ext cx="486039" cy="578573"/>
              </a:xfrm>
              <a:custGeom>
                <a:avLst/>
                <a:gdLst/>
                <a:ahLst/>
                <a:cxnLst/>
                <a:rect l="l" t="t" r="r" b="b"/>
                <a:pathLst>
                  <a:path w="17093" h="20349" extrusionOk="0">
                    <a:moveTo>
                      <a:pt x="4207" y="1"/>
                    </a:moveTo>
                    <a:cubicBezTo>
                      <a:pt x="4197" y="1"/>
                      <a:pt x="4186" y="1"/>
                      <a:pt x="4176" y="2"/>
                    </a:cubicBezTo>
                    <a:cubicBezTo>
                      <a:pt x="3151" y="114"/>
                      <a:pt x="3710" y="2910"/>
                      <a:pt x="3710" y="2910"/>
                    </a:cubicBezTo>
                    <a:cubicBezTo>
                      <a:pt x="3710" y="2910"/>
                      <a:pt x="3163" y="425"/>
                      <a:pt x="2276" y="425"/>
                    </a:cubicBezTo>
                    <a:cubicBezTo>
                      <a:pt x="2251" y="425"/>
                      <a:pt x="2226" y="427"/>
                      <a:pt x="2200" y="431"/>
                    </a:cubicBezTo>
                    <a:cubicBezTo>
                      <a:pt x="1250" y="562"/>
                      <a:pt x="2498" y="3562"/>
                      <a:pt x="2498" y="3562"/>
                    </a:cubicBezTo>
                    <a:cubicBezTo>
                      <a:pt x="2498" y="3562"/>
                      <a:pt x="1542" y="1467"/>
                      <a:pt x="839" y="1467"/>
                    </a:cubicBezTo>
                    <a:cubicBezTo>
                      <a:pt x="794" y="1467"/>
                      <a:pt x="751" y="1476"/>
                      <a:pt x="709" y="1493"/>
                    </a:cubicBezTo>
                    <a:cubicBezTo>
                      <a:pt x="1" y="1792"/>
                      <a:pt x="1417" y="5333"/>
                      <a:pt x="1809" y="5855"/>
                    </a:cubicBezTo>
                    <a:lnTo>
                      <a:pt x="2200" y="6358"/>
                    </a:lnTo>
                    <a:cubicBezTo>
                      <a:pt x="2200" y="6358"/>
                      <a:pt x="2256" y="14447"/>
                      <a:pt x="5760" y="17951"/>
                    </a:cubicBezTo>
                    <a:cubicBezTo>
                      <a:pt x="7740" y="19920"/>
                      <a:pt x="10528" y="20348"/>
                      <a:pt x="12580" y="20348"/>
                    </a:cubicBezTo>
                    <a:cubicBezTo>
                      <a:pt x="14160" y="20348"/>
                      <a:pt x="15303" y="20094"/>
                      <a:pt x="15303" y="20094"/>
                    </a:cubicBezTo>
                    <a:cubicBezTo>
                      <a:pt x="15843" y="17448"/>
                      <a:pt x="17092" y="12434"/>
                      <a:pt x="17092" y="12434"/>
                    </a:cubicBezTo>
                    <a:lnTo>
                      <a:pt x="17092" y="12434"/>
                    </a:lnTo>
                    <a:cubicBezTo>
                      <a:pt x="15638" y="13043"/>
                      <a:pt x="12826" y="14044"/>
                      <a:pt x="10406" y="14044"/>
                    </a:cubicBezTo>
                    <a:cubicBezTo>
                      <a:pt x="9569" y="14044"/>
                      <a:pt x="8779" y="13924"/>
                      <a:pt x="8108" y="13627"/>
                    </a:cubicBezTo>
                    <a:cubicBezTo>
                      <a:pt x="5499" y="12471"/>
                      <a:pt x="5275" y="5873"/>
                      <a:pt x="5275" y="5873"/>
                    </a:cubicBezTo>
                    <a:cubicBezTo>
                      <a:pt x="5275" y="5873"/>
                      <a:pt x="7754" y="4308"/>
                      <a:pt x="7419" y="3506"/>
                    </a:cubicBezTo>
                    <a:cubicBezTo>
                      <a:pt x="7349" y="3345"/>
                      <a:pt x="7215" y="3281"/>
                      <a:pt x="7044" y="3281"/>
                    </a:cubicBezTo>
                    <a:cubicBezTo>
                      <a:pt x="6345" y="3281"/>
                      <a:pt x="5033" y="4364"/>
                      <a:pt x="5033" y="4364"/>
                    </a:cubicBezTo>
                    <a:cubicBezTo>
                      <a:pt x="5033" y="4364"/>
                      <a:pt x="5197" y="1"/>
                      <a:pt x="4207" y="1"/>
                    </a:cubicBezTo>
                    <a:close/>
                  </a:path>
                </a:pathLst>
              </a:custGeom>
              <a:solidFill>
                <a:srgbClr val="C4715B"/>
              </a:solidFill>
              <a:ln w="9525" cap="flat" cmpd="sng">
                <a:solidFill>
                  <a:srgbClr val="C4715B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9" name="Google Shape;1806;p45">
                <a:extLst>
                  <a:ext uri="{FF2B5EF4-FFF2-40B4-BE49-F238E27FC236}">
                    <a16:creationId xmlns:a16="http://schemas.microsoft.com/office/drawing/2014/main" id="{8D08BAA0-1195-4B1D-B20B-0321F392456E}"/>
                  </a:ext>
                </a:extLst>
              </p:cNvPr>
              <p:cNvSpPr/>
              <p:nvPr/>
            </p:nvSpPr>
            <p:spPr>
              <a:xfrm>
                <a:off x="3035623" y="2709532"/>
                <a:ext cx="137313" cy="141253"/>
              </a:xfrm>
              <a:custGeom>
                <a:avLst/>
                <a:gdLst/>
                <a:ahLst/>
                <a:cxnLst/>
                <a:rect l="l" t="t" r="r" b="b"/>
                <a:pathLst>
                  <a:path w="4829" h="4968" extrusionOk="0">
                    <a:moveTo>
                      <a:pt x="3933" y="0"/>
                    </a:moveTo>
                    <a:lnTo>
                      <a:pt x="467" y="1286"/>
                    </a:lnTo>
                    <a:cubicBezTo>
                      <a:pt x="467" y="1286"/>
                      <a:pt x="504" y="3206"/>
                      <a:pt x="467" y="3597"/>
                    </a:cubicBezTo>
                    <a:cubicBezTo>
                      <a:pt x="467" y="3709"/>
                      <a:pt x="299" y="3858"/>
                      <a:pt x="1" y="4007"/>
                    </a:cubicBezTo>
                    <a:cubicBezTo>
                      <a:pt x="545" y="4619"/>
                      <a:pt x="1321" y="4968"/>
                      <a:pt x="2118" y="4968"/>
                    </a:cubicBezTo>
                    <a:cubicBezTo>
                      <a:pt x="2195" y="4968"/>
                      <a:pt x="2272" y="4964"/>
                      <a:pt x="2349" y="4958"/>
                    </a:cubicBezTo>
                    <a:cubicBezTo>
                      <a:pt x="3281" y="4846"/>
                      <a:pt x="4139" y="4455"/>
                      <a:pt x="4828" y="3821"/>
                    </a:cubicBezTo>
                    <a:cubicBezTo>
                      <a:pt x="4176" y="3374"/>
                      <a:pt x="3933" y="0"/>
                      <a:pt x="3933" y="0"/>
                    </a:cubicBezTo>
                    <a:close/>
                  </a:path>
                </a:pathLst>
              </a:custGeom>
              <a:solidFill>
                <a:srgbClr val="A54C3A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70" name="Google Shape;1807;p45">
                <a:extLst>
                  <a:ext uri="{FF2B5EF4-FFF2-40B4-BE49-F238E27FC236}">
                    <a16:creationId xmlns:a16="http://schemas.microsoft.com/office/drawing/2014/main" id="{202F2E63-3E87-4469-AB4B-58B66CDD27B0}"/>
                  </a:ext>
                </a:extLst>
              </p:cNvPr>
              <p:cNvSpPr/>
              <p:nvPr/>
            </p:nvSpPr>
            <p:spPr>
              <a:xfrm>
                <a:off x="3282069" y="2868498"/>
                <a:ext cx="419786" cy="766370"/>
              </a:xfrm>
              <a:custGeom>
                <a:avLst/>
                <a:gdLst/>
                <a:ahLst/>
                <a:cxnLst/>
                <a:rect l="l" t="t" r="r" b="b"/>
                <a:pathLst>
                  <a:path w="14763" h="26954" extrusionOk="0">
                    <a:moveTo>
                      <a:pt x="112" y="1"/>
                    </a:moveTo>
                    <a:lnTo>
                      <a:pt x="112" y="1"/>
                    </a:lnTo>
                    <a:cubicBezTo>
                      <a:pt x="19" y="2051"/>
                      <a:pt x="1" y="5443"/>
                      <a:pt x="616" y="8052"/>
                    </a:cubicBezTo>
                    <a:cubicBezTo>
                      <a:pt x="616" y="8052"/>
                      <a:pt x="5182" y="10904"/>
                      <a:pt x="6878" y="14110"/>
                    </a:cubicBezTo>
                    <a:cubicBezTo>
                      <a:pt x="8574" y="17297"/>
                      <a:pt x="9916" y="20950"/>
                      <a:pt x="9953" y="21658"/>
                    </a:cubicBezTo>
                    <a:cubicBezTo>
                      <a:pt x="10009" y="22367"/>
                      <a:pt x="9171" y="23037"/>
                      <a:pt x="9264" y="23913"/>
                    </a:cubicBezTo>
                    <a:cubicBezTo>
                      <a:pt x="9357" y="24789"/>
                      <a:pt x="9767" y="25908"/>
                      <a:pt x="10270" y="25926"/>
                    </a:cubicBezTo>
                    <a:lnTo>
                      <a:pt x="10774" y="25964"/>
                    </a:lnTo>
                    <a:cubicBezTo>
                      <a:pt x="10774" y="25964"/>
                      <a:pt x="11039" y="26954"/>
                      <a:pt x="11586" y="26954"/>
                    </a:cubicBezTo>
                    <a:cubicBezTo>
                      <a:pt x="11601" y="26954"/>
                      <a:pt x="11616" y="26953"/>
                      <a:pt x="11631" y="26952"/>
                    </a:cubicBezTo>
                    <a:cubicBezTo>
                      <a:pt x="12209" y="26877"/>
                      <a:pt x="12209" y="26113"/>
                      <a:pt x="12209" y="26113"/>
                    </a:cubicBezTo>
                    <a:cubicBezTo>
                      <a:pt x="12209" y="26113"/>
                      <a:pt x="12411" y="26771"/>
                      <a:pt x="12912" y="26771"/>
                    </a:cubicBezTo>
                    <a:cubicBezTo>
                      <a:pt x="12938" y="26771"/>
                      <a:pt x="12964" y="26769"/>
                      <a:pt x="12991" y="26765"/>
                    </a:cubicBezTo>
                    <a:cubicBezTo>
                      <a:pt x="13551" y="26709"/>
                      <a:pt x="13662" y="26076"/>
                      <a:pt x="13662" y="26076"/>
                    </a:cubicBezTo>
                    <a:cubicBezTo>
                      <a:pt x="13662" y="26076"/>
                      <a:pt x="13941" y="26341"/>
                      <a:pt x="14195" y="26341"/>
                    </a:cubicBezTo>
                    <a:cubicBezTo>
                      <a:pt x="14249" y="26341"/>
                      <a:pt x="14303" y="26329"/>
                      <a:pt x="14352" y="26299"/>
                    </a:cubicBezTo>
                    <a:cubicBezTo>
                      <a:pt x="14632" y="26113"/>
                      <a:pt x="14762" y="25498"/>
                      <a:pt x="14706" y="24939"/>
                    </a:cubicBezTo>
                    <a:cubicBezTo>
                      <a:pt x="14632" y="24379"/>
                      <a:pt x="14222" y="22627"/>
                      <a:pt x="13867" y="22255"/>
                    </a:cubicBezTo>
                    <a:cubicBezTo>
                      <a:pt x="13476" y="21901"/>
                      <a:pt x="13066" y="21565"/>
                      <a:pt x="12637" y="21285"/>
                    </a:cubicBezTo>
                    <a:cubicBezTo>
                      <a:pt x="12637" y="21285"/>
                      <a:pt x="11705" y="14166"/>
                      <a:pt x="8332" y="8667"/>
                    </a:cubicBezTo>
                    <a:cubicBezTo>
                      <a:pt x="4958" y="3169"/>
                      <a:pt x="2200" y="895"/>
                      <a:pt x="112" y="1"/>
                    </a:cubicBezTo>
                    <a:close/>
                  </a:path>
                </a:pathLst>
              </a:custGeom>
              <a:solidFill>
                <a:srgbClr val="C4715B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71" name="Google Shape;1808;p45">
                <a:extLst>
                  <a:ext uri="{FF2B5EF4-FFF2-40B4-BE49-F238E27FC236}">
                    <a16:creationId xmlns:a16="http://schemas.microsoft.com/office/drawing/2014/main" id="{BE2D0EA2-15E4-4FB2-BA43-9A71FF194FF0}"/>
                  </a:ext>
                </a:extLst>
              </p:cNvPr>
              <p:cNvSpPr/>
              <p:nvPr/>
            </p:nvSpPr>
            <p:spPr>
              <a:xfrm>
                <a:off x="3200461" y="2837222"/>
                <a:ext cx="117664" cy="367291"/>
              </a:xfrm>
              <a:custGeom>
                <a:avLst/>
                <a:gdLst/>
                <a:ahLst/>
                <a:cxnLst/>
                <a:rect l="l" t="t" r="r" b="b"/>
                <a:pathLst>
                  <a:path w="4138" h="12918" extrusionOk="0">
                    <a:moveTo>
                      <a:pt x="392" y="1"/>
                    </a:moveTo>
                    <a:lnTo>
                      <a:pt x="392" y="1"/>
                    </a:lnTo>
                    <a:cubicBezTo>
                      <a:pt x="261" y="1660"/>
                      <a:pt x="0" y="5853"/>
                      <a:pt x="448" y="8071"/>
                    </a:cubicBezTo>
                    <a:cubicBezTo>
                      <a:pt x="839" y="10028"/>
                      <a:pt x="2945" y="11967"/>
                      <a:pt x="4138" y="12917"/>
                    </a:cubicBezTo>
                    <a:cubicBezTo>
                      <a:pt x="3821" y="11240"/>
                      <a:pt x="3579" y="9898"/>
                      <a:pt x="3486" y="9152"/>
                    </a:cubicBezTo>
                    <a:cubicBezTo>
                      <a:pt x="2871" y="6562"/>
                      <a:pt x="2889" y="3151"/>
                      <a:pt x="2982" y="1101"/>
                    </a:cubicBezTo>
                    <a:cubicBezTo>
                      <a:pt x="1901" y="635"/>
                      <a:pt x="1044" y="299"/>
                      <a:pt x="392" y="1"/>
                    </a:cubicBezTo>
                    <a:close/>
                  </a:path>
                </a:pathLst>
              </a:custGeom>
              <a:solidFill>
                <a:srgbClr val="B04B6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72" name="Google Shape;1809;p45">
                <a:extLst>
                  <a:ext uri="{FF2B5EF4-FFF2-40B4-BE49-F238E27FC236}">
                    <a16:creationId xmlns:a16="http://schemas.microsoft.com/office/drawing/2014/main" id="{9D4966A8-C1D7-4233-84ED-DC6A8AF42A1E}"/>
                  </a:ext>
                </a:extLst>
              </p:cNvPr>
              <p:cNvSpPr/>
              <p:nvPr/>
            </p:nvSpPr>
            <p:spPr>
              <a:xfrm>
                <a:off x="2778599" y="2818144"/>
                <a:ext cx="651361" cy="989423"/>
              </a:xfrm>
              <a:custGeom>
                <a:avLst/>
                <a:gdLst/>
                <a:ahLst/>
                <a:cxnLst/>
                <a:rect l="l" t="t" r="r" b="b"/>
                <a:pathLst>
                  <a:path w="22907" h="34799" extrusionOk="0">
                    <a:moveTo>
                      <a:pt x="13848" y="1"/>
                    </a:moveTo>
                    <a:cubicBezTo>
                      <a:pt x="13178" y="635"/>
                      <a:pt x="12302" y="1026"/>
                      <a:pt x="11388" y="1138"/>
                    </a:cubicBezTo>
                    <a:cubicBezTo>
                      <a:pt x="11327" y="1142"/>
                      <a:pt x="11265" y="1144"/>
                      <a:pt x="11204" y="1144"/>
                    </a:cubicBezTo>
                    <a:cubicBezTo>
                      <a:pt x="10377" y="1144"/>
                      <a:pt x="9596" y="795"/>
                      <a:pt x="9058" y="187"/>
                    </a:cubicBezTo>
                    <a:cubicBezTo>
                      <a:pt x="8667" y="374"/>
                      <a:pt x="8276" y="560"/>
                      <a:pt x="7866" y="709"/>
                    </a:cubicBezTo>
                    <a:cubicBezTo>
                      <a:pt x="7567" y="2853"/>
                      <a:pt x="6673" y="9096"/>
                      <a:pt x="6058" y="9879"/>
                    </a:cubicBezTo>
                    <a:cubicBezTo>
                      <a:pt x="5648" y="10401"/>
                      <a:pt x="4548" y="11389"/>
                      <a:pt x="3635" y="12190"/>
                    </a:cubicBezTo>
                    <a:cubicBezTo>
                      <a:pt x="3038" y="15042"/>
                      <a:pt x="2181" y="19254"/>
                      <a:pt x="1585" y="22218"/>
                    </a:cubicBezTo>
                    <a:cubicBezTo>
                      <a:pt x="615" y="27101"/>
                      <a:pt x="0" y="32692"/>
                      <a:pt x="0" y="32692"/>
                    </a:cubicBezTo>
                    <a:cubicBezTo>
                      <a:pt x="3635" y="34072"/>
                      <a:pt x="7493" y="34799"/>
                      <a:pt x="11388" y="34799"/>
                    </a:cubicBezTo>
                    <a:cubicBezTo>
                      <a:pt x="17707" y="34743"/>
                      <a:pt x="22907" y="32338"/>
                      <a:pt x="22907" y="32338"/>
                    </a:cubicBezTo>
                    <a:cubicBezTo>
                      <a:pt x="22907" y="32338"/>
                      <a:pt x="20279" y="20317"/>
                      <a:pt x="18974" y="13588"/>
                    </a:cubicBezTo>
                    <a:cubicBezTo>
                      <a:pt x="17781" y="12638"/>
                      <a:pt x="15675" y="10718"/>
                      <a:pt x="15284" y="8742"/>
                    </a:cubicBezTo>
                    <a:cubicBezTo>
                      <a:pt x="14836" y="6524"/>
                      <a:pt x="15097" y="2331"/>
                      <a:pt x="15209" y="672"/>
                    </a:cubicBezTo>
                    <a:cubicBezTo>
                      <a:pt x="14743" y="486"/>
                      <a:pt x="14277" y="262"/>
                      <a:pt x="13848" y="1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73" name="Google Shape;1810;p45">
                <a:extLst>
                  <a:ext uri="{FF2B5EF4-FFF2-40B4-BE49-F238E27FC236}">
                    <a16:creationId xmlns:a16="http://schemas.microsoft.com/office/drawing/2014/main" id="{5C053797-476A-413B-A25A-9FC6EE92B98D}"/>
                  </a:ext>
                </a:extLst>
              </p:cNvPr>
              <p:cNvSpPr/>
              <p:nvPr/>
            </p:nvSpPr>
            <p:spPr>
              <a:xfrm>
                <a:off x="3086522" y="1974154"/>
                <a:ext cx="447311" cy="563106"/>
              </a:xfrm>
              <a:custGeom>
                <a:avLst/>
                <a:gdLst/>
                <a:ahLst/>
                <a:cxnLst/>
                <a:rect l="l" t="t" r="r" b="b"/>
                <a:pathLst>
                  <a:path w="15731" h="19805" extrusionOk="0">
                    <a:moveTo>
                      <a:pt x="6432" y="1"/>
                    </a:moveTo>
                    <a:cubicBezTo>
                      <a:pt x="1672" y="1"/>
                      <a:pt x="0" y="4579"/>
                      <a:pt x="0" y="4579"/>
                    </a:cubicBezTo>
                    <a:lnTo>
                      <a:pt x="5964" y="19248"/>
                    </a:lnTo>
                    <a:cubicBezTo>
                      <a:pt x="5964" y="19248"/>
                      <a:pt x="7265" y="19805"/>
                      <a:pt x="9710" y="19805"/>
                    </a:cubicBezTo>
                    <a:cubicBezTo>
                      <a:pt x="9948" y="19805"/>
                      <a:pt x="10197" y="19800"/>
                      <a:pt x="10456" y="19788"/>
                    </a:cubicBezTo>
                    <a:cubicBezTo>
                      <a:pt x="13382" y="19658"/>
                      <a:pt x="15731" y="17645"/>
                      <a:pt x="15339" y="16321"/>
                    </a:cubicBezTo>
                    <a:cubicBezTo>
                      <a:pt x="15182" y="15791"/>
                      <a:pt x="14752" y="15632"/>
                      <a:pt x="14294" y="15632"/>
                    </a:cubicBezTo>
                    <a:cubicBezTo>
                      <a:pt x="13609" y="15632"/>
                      <a:pt x="12860" y="15986"/>
                      <a:pt x="12860" y="15986"/>
                    </a:cubicBezTo>
                    <a:cubicBezTo>
                      <a:pt x="12860" y="15986"/>
                      <a:pt x="13886" y="13097"/>
                      <a:pt x="14147" y="10525"/>
                    </a:cubicBezTo>
                    <a:cubicBezTo>
                      <a:pt x="14407" y="7971"/>
                      <a:pt x="13643" y="1131"/>
                      <a:pt x="7828" y="125"/>
                    </a:cubicBezTo>
                    <a:cubicBezTo>
                      <a:pt x="7336" y="40"/>
                      <a:pt x="6871" y="1"/>
                      <a:pt x="6432" y="1"/>
                    </a:cubicBezTo>
                    <a:close/>
                  </a:path>
                </a:pathLst>
              </a:custGeom>
              <a:solidFill>
                <a:srgbClr val="22292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74" name="Google Shape;1811;p45">
                <a:extLst>
                  <a:ext uri="{FF2B5EF4-FFF2-40B4-BE49-F238E27FC236}">
                    <a16:creationId xmlns:a16="http://schemas.microsoft.com/office/drawing/2014/main" id="{1FC6D963-0111-4FA0-B793-5B5BC0DBDFC8}"/>
                  </a:ext>
                </a:extLst>
              </p:cNvPr>
              <p:cNvSpPr/>
              <p:nvPr/>
            </p:nvSpPr>
            <p:spPr>
              <a:xfrm>
                <a:off x="3124141" y="2081572"/>
                <a:ext cx="156904" cy="134599"/>
              </a:xfrm>
              <a:custGeom>
                <a:avLst/>
                <a:gdLst/>
                <a:ahLst/>
                <a:cxnLst/>
                <a:rect l="l" t="t" r="r" b="b"/>
                <a:pathLst>
                  <a:path w="5518" h="4734" extrusionOk="0">
                    <a:moveTo>
                      <a:pt x="2044" y="1"/>
                    </a:moveTo>
                    <a:cubicBezTo>
                      <a:pt x="788" y="1"/>
                      <a:pt x="0" y="1174"/>
                      <a:pt x="0" y="1174"/>
                    </a:cubicBezTo>
                    <a:lnTo>
                      <a:pt x="5070" y="4734"/>
                    </a:lnTo>
                    <a:cubicBezTo>
                      <a:pt x="5070" y="4734"/>
                      <a:pt x="5517" y="2796"/>
                      <a:pt x="5312" y="2087"/>
                    </a:cubicBezTo>
                    <a:cubicBezTo>
                      <a:pt x="5089" y="1379"/>
                      <a:pt x="4045" y="391"/>
                      <a:pt x="2517" y="56"/>
                    </a:cubicBezTo>
                    <a:cubicBezTo>
                      <a:pt x="2353" y="18"/>
                      <a:pt x="2195" y="1"/>
                      <a:pt x="2044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75" name="Google Shape;1812;p45">
                <a:extLst>
                  <a:ext uri="{FF2B5EF4-FFF2-40B4-BE49-F238E27FC236}">
                    <a16:creationId xmlns:a16="http://schemas.microsoft.com/office/drawing/2014/main" id="{361BEEBB-0B9E-4EEF-9ABD-F804454FBEDC}"/>
                  </a:ext>
                </a:extLst>
              </p:cNvPr>
              <p:cNvSpPr/>
              <p:nvPr/>
            </p:nvSpPr>
            <p:spPr>
              <a:xfrm>
                <a:off x="2711293" y="2082936"/>
                <a:ext cx="638110" cy="397685"/>
              </a:xfrm>
              <a:custGeom>
                <a:avLst/>
                <a:gdLst/>
                <a:ahLst/>
                <a:cxnLst/>
                <a:rect l="l" t="t" r="r" b="b"/>
                <a:pathLst>
                  <a:path w="22441" h="13987" extrusionOk="0">
                    <a:moveTo>
                      <a:pt x="11521" y="0"/>
                    </a:moveTo>
                    <a:cubicBezTo>
                      <a:pt x="9299" y="0"/>
                      <a:pt x="6985" y="680"/>
                      <a:pt x="4921" y="2207"/>
                    </a:cubicBezTo>
                    <a:cubicBezTo>
                      <a:pt x="0" y="5841"/>
                      <a:pt x="1696" y="11321"/>
                      <a:pt x="2479" y="12533"/>
                    </a:cubicBezTo>
                    <a:lnTo>
                      <a:pt x="3672" y="8302"/>
                    </a:lnTo>
                    <a:cubicBezTo>
                      <a:pt x="3964" y="8340"/>
                      <a:pt x="4256" y="8359"/>
                      <a:pt x="4546" y="8359"/>
                    </a:cubicBezTo>
                    <a:cubicBezTo>
                      <a:pt x="6388" y="8359"/>
                      <a:pt x="8164" y="7606"/>
                      <a:pt x="9468" y="6270"/>
                    </a:cubicBezTo>
                    <a:cubicBezTo>
                      <a:pt x="9468" y="6270"/>
                      <a:pt x="11249" y="9865"/>
                      <a:pt x="15791" y="9865"/>
                    </a:cubicBezTo>
                    <a:cubicBezTo>
                      <a:pt x="15966" y="9865"/>
                      <a:pt x="16144" y="9860"/>
                      <a:pt x="16327" y="9849"/>
                    </a:cubicBezTo>
                    <a:cubicBezTo>
                      <a:pt x="16327" y="9849"/>
                      <a:pt x="16458" y="13185"/>
                      <a:pt x="17912" y="13986"/>
                    </a:cubicBezTo>
                    <a:cubicBezTo>
                      <a:pt x="17912" y="13986"/>
                      <a:pt x="18876" y="13162"/>
                      <a:pt x="19868" y="13162"/>
                    </a:cubicBezTo>
                    <a:cubicBezTo>
                      <a:pt x="19961" y="13162"/>
                      <a:pt x="20055" y="13169"/>
                      <a:pt x="20148" y="13185"/>
                    </a:cubicBezTo>
                    <a:cubicBezTo>
                      <a:pt x="20148" y="13185"/>
                      <a:pt x="22441" y="7258"/>
                      <a:pt x="19328" y="3512"/>
                    </a:cubicBezTo>
                    <a:cubicBezTo>
                      <a:pt x="17527" y="1320"/>
                      <a:pt x="14615" y="0"/>
                      <a:pt x="11521" y="0"/>
                    </a:cubicBezTo>
                    <a:close/>
                  </a:path>
                </a:pathLst>
              </a:custGeom>
              <a:solidFill>
                <a:srgbClr val="22292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76" name="Google Shape;1813;p45">
                <a:extLst>
                  <a:ext uri="{FF2B5EF4-FFF2-40B4-BE49-F238E27FC236}">
                    <a16:creationId xmlns:a16="http://schemas.microsoft.com/office/drawing/2014/main" id="{25AA20F4-888E-4CCF-A919-0F2E7A189B3D}"/>
                  </a:ext>
                </a:extLst>
              </p:cNvPr>
              <p:cNvSpPr/>
              <p:nvPr/>
            </p:nvSpPr>
            <p:spPr>
              <a:xfrm>
                <a:off x="2753150" y="2261208"/>
                <a:ext cx="578766" cy="512752"/>
              </a:xfrm>
              <a:custGeom>
                <a:avLst/>
                <a:gdLst/>
                <a:ahLst/>
                <a:cxnLst/>
                <a:rect l="l" t="t" r="r" b="b"/>
                <a:pathLst>
                  <a:path w="20354" h="18034" extrusionOk="0">
                    <a:moveTo>
                      <a:pt x="7996" y="0"/>
                    </a:moveTo>
                    <a:cubicBezTo>
                      <a:pt x="6692" y="1336"/>
                      <a:pt x="4916" y="2089"/>
                      <a:pt x="3074" y="2089"/>
                    </a:cubicBezTo>
                    <a:cubicBezTo>
                      <a:pt x="2784" y="2089"/>
                      <a:pt x="2492" y="2070"/>
                      <a:pt x="2200" y="2032"/>
                    </a:cubicBezTo>
                    <a:lnTo>
                      <a:pt x="1007" y="6263"/>
                    </a:lnTo>
                    <a:cubicBezTo>
                      <a:pt x="1007" y="6263"/>
                      <a:pt x="1" y="9711"/>
                      <a:pt x="765" y="12786"/>
                    </a:cubicBezTo>
                    <a:cubicBezTo>
                      <a:pt x="1480" y="15597"/>
                      <a:pt x="4858" y="18034"/>
                      <a:pt x="8607" y="18034"/>
                    </a:cubicBezTo>
                    <a:cubicBezTo>
                      <a:pt x="8960" y="18034"/>
                      <a:pt x="9316" y="18012"/>
                      <a:pt x="9674" y="17967"/>
                    </a:cubicBezTo>
                    <a:cubicBezTo>
                      <a:pt x="13830" y="17427"/>
                      <a:pt x="16104" y="13103"/>
                      <a:pt x="16309" y="10643"/>
                    </a:cubicBezTo>
                    <a:cubicBezTo>
                      <a:pt x="16309" y="10643"/>
                      <a:pt x="16742" y="11360"/>
                      <a:pt x="17564" y="11360"/>
                    </a:cubicBezTo>
                    <a:cubicBezTo>
                      <a:pt x="17874" y="11360"/>
                      <a:pt x="18239" y="11259"/>
                      <a:pt x="18658" y="10978"/>
                    </a:cubicBezTo>
                    <a:cubicBezTo>
                      <a:pt x="20186" y="9934"/>
                      <a:pt x="20354" y="7250"/>
                      <a:pt x="18676" y="6915"/>
                    </a:cubicBezTo>
                    <a:cubicBezTo>
                      <a:pt x="18583" y="6899"/>
                      <a:pt x="18489" y="6892"/>
                      <a:pt x="18396" y="6892"/>
                    </a:cubicBezTo>
                    <a:cubicBezTo>
                      <a:pt x="17404" y="6892"/>
                      <a:pt x="16440" y="7716"/>
                      <a:pt x="16440" y="7716"/>
                    </a:cubicBezTo>
                    <a:cubicBezTo>
                      <a:pt x="14986" y="6915"/>
                      <a:pt x="14855" y="3579"/>
                      <a:pt x="14855" y="3579"/>
                    </a:cubicBezTo>
                    <a:cubicBezTo>
                      <a:pt x="14672" y="3590"/>
                      <a:pt x="14494" y="3595"/>
                      <a:pt x="14319" y="3595"/>
                    </a:cubicBezTo>
                    <a:cubicBezTo>
                      <a:pt x="9777" y="3595"/>
                      <a:pt x="7996" y="0"/>
                      <a:pt x="7996" y="0"/>
                    </a:cubicBezTo>
                    <a:close/>
                  </a:path>
                </a:pathLst>
              </a:custGeom>
              <a:solidFill>
                <a:srgbClr val="C4715B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77" name="Google Shape;1814;p45">
                <a:extLst>
                  <a:ext uri="{FF2B5EF4-FFF2-40B4-BE49-F238E27FC236}">
                    <a16:creationId xmlns:a16="http://schemas.microsoft.com/office/drawing/2014/main" id="{CBD44E38-ECDF-4538-AF62-9C8B1F32EF96}"/>
                  </a:ext>
                </a:extLst>
              </p:cNvPr>
              <p:cNvSpPr/>
              <p:nvPr/>
            </p:nvSpPr>
            <p:spPr>
              <a:xfrm>
                <a:off x="3063404" y="2372038"/>
                <a:ext cx="51183" cy="25419"/>
              </a:xfrm>
              <a:custGeom>
                <a:avLst/>
                <a:gdLst/>
                <a:ahLst/>
                <a:cxnLst/>
                <a:rect l="l" t="t" r="r" b="b"/>
                <a:pathLst>
                  <a:path w="1800" h="894" extrusionOk="0">
                    <a:moveTo>
                      <a:pt x="349" y="1"/>
                    </a:moveTo>
                    <a:cubicBezTo>
                      <a:pt x="272" y="1"/>
                      <a:pt x="212" y="22"/>
                      <a:pt x="179" y="72"/>
                    </a:cubicBezTo>
                    <a:cubicBezTo>
                      <a:pt x="1" y="348"/>
                      <a:pt x="968" y="893"/>
                      <a:pt x="1418" y="893"/>
                    </a:cubicBezTo>
                    <a:cubicBezTo>
                      <a:pt x="1484" y="893"/>
                      <a:pt x="1539" y="881"/>
                      <a:pt x="1577" y="855"/>
                    </a:cubicBezTo>
                    <a:cubicBezTo>
                      <a:pt x="1800" y="712"/>
                      <a:pt x="791" y="1"/>
                      <a:pt x="349" y="1"/>
                    </a:cubicBezTo>
                    <a:close/>
                  </a:path>
                </a:pathLst>
              </a:custGeom>
              <a:solidFill>
                <a:srgbClr val="23222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78" name="Google Shape;1815;p45">
                <a:extLst>
                  <a:ext uri="{FF2B5EF4-FFF2-40B4-BE49-F238E27FC236}">
                    <a16:creationId xmlns:a16="http://schemas.microsoft.com/office/drawing/2014/main" id="{B364E111-D788-44B6-995F-99A44671AA1F}"/>
                  </a:ext>
                </a:extLst>
              </p:cNvPr>
              <p:cNvSpPr/>
              <p:nvPr/>
            </p:nvSpPr>
            <p:spPr>
              <a:xfrm>
                <a:off x="2851961" y="2351197"/>
                <a:ext cx="44302" cy="25362"/>
              </a:xfrm>
              <a:custGeom>
                <a:avLst/>
                <a:gdLst/>
                <a:ahLst/>
                <a:cxnLst/>
                <a:rect l="l" t="t" r="r" b="b"/>
                <a:pathLst>
                  <a:path w="1558" h="892" extrusionOk="0">
                    <a:moveTo>
                      <a:pt x="1422" y="1"/>
                    </a:moveTo>
                    <a:cubicBezTo>
                      <a:pt x="1041" y="1"/>
                      <a:pt x="1" y="481"/>
                      <a:pt x="123" y="786"/>
                    </a:cubicBezTo>
                    <a:cubicBezTo>
                      <a:pt x="152" y="860"/>
                      <a:pt x="227" y="892"/>
                      <a:pt x="326" y="892"/>
                    </a:cubicBezTo>
                    <a:cubicBezTo>
                      <a:pt x="731" y="892"/>
                      <a:pt x="1558" y="377"/>
                      <a:pt x="1558" y="78"/>
                    </a:cubicBezTo>
                    <a:cubicBezTo>
                      <a:pt x="1558" y="24"/>
                      <a:pt x="1506" y="1"/>
                      <a:pt x="1422" y="1"/>
                    </a:cubicBezTo>
                    <a:close/>
                  </a:path>
                </a:pathLst>
              </a:custGeom>
              <a:solidFill>
                <a:srgbClr val="23222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79" name="Google Shape;1816;p45">
                <a:extLst>
                  <a:ext uri="{FF2B5EF4-FFF2-40B4-BE49-F238E27FC236}">
                    <a16:creationId xmlns:a16="http://schemas.microsoft.com/office/drawing/2014/main" id="{941EEE91-AED7-4874-B58A-72CD801111D3}"/>
                  </a:ext>
                </a:extLst>
              </p:cNvPr>
              <p:cNvSpPr/>
              <p:nvPr/>
            </p:nvSpPr>
            <p:spPr>
              <a:xfrm>
                <a:off x="3042504" y="2462368"/>
                <a:ext cx="30312" cy="35996"/>
              </a:xfrm>
              <a:custGeom>
                <a:avLst/>
                <a:gdLst/>
                <a:ahLst/>
                <a:cxnLst/>
                <a:rect l="l" t="t" r="r" b="b"/>
                <a:pathLst>
                  <a:path w="1066" h="1266" extrusionOk="0">
                    <a:moveTo>
                      <a:pt x="658" y="1"/>
                    </a:moveTo>
                    <a:cubicBezTo>
                      <a:pt x="154" y="1"/>
                      <a:pt x="0" y="1149"/>
                      <a:pt x="393" y="1256"/>
                    </a:cubicBezTo>
                    <a:cubicBezTo>
                      <a:pt x="413" y="1263"/>
                      <a:pt x="433" y="1266"/>
                      <a:pt x="452" y="1266"/>
                    </a:cubicBezTo>
                    <a:cubicBezTo>
                      <a:pt x="845" y="1266"/>
                      <a:pt x="1065" y="79"/>
                      <a:pt x="728" y="8"/>
                    </a:cubicBezTo>
                    <a:cubicBezTo>
                      <a:pt x="704" y="3"/>
                      <a:pt x="681" y="1"/>
                      <a:pt x="658" y="1"/>
                    </a:cubicBezTo>
                    <a:close/>
                  </a:path>
                </a:pathLst>
              </a:custGeom>
              <a:solidFill>
                <a:srgbClr val="23222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80" name="Google Shape;1817;p45">
                <a:extLst>
                  <a:ext uri="{FF2B5EF4-FFF2-40B4-BE49-F238E27FC236}">
                    <a16:creationId xmlns:a16="http://schemas.microsoft.com/office/drawing/2014/main" id="{DFB6ADE9-60EB-4270-8FF9-B6CE4DEF56A4}"/>
                  </a:ext>
                </a:extLst>
              </p:cNvPr>
              <p:cNvSpPr/>
              <p:nvPr/>
            </p:nvSpPr>
            <p:spPr>
              <a:xfrm>
                <a:off x="2857620" y="2439508"/>
                <a:ext cx="30283" cy="35996"/>
              </a:xfrm>
              <a:custGeom>
                <a:avLst/>
                <a:gdLst/>
                <a:ahLst/>
                <a:cxnLst/>
                <a:rect l="l" t="t" r="r" b="b"/>
                <a:pathLst>
                  <a:path w="1065" h="1266" extrusionOk="0">
                    <a:moveTo>
                      <a:pt x="645" y="1"/>
                    </a:moveTo>
                    <a:cubicBezTo>
                      <a:pt x="149" y="1"/>
                      <a:pt x="0" y="1135"/>
                      <a:pt x="390" y="1259"/>
                    </a:cubicBezTo>
                    <a:cubicBezTo>
                      <a:pt x="407" y="1264"/>
                      <a:pt x="424" y="1266"/>
                      <a:pt x="440" y="1266"/>
                    </a:cubicBezTo>
                    <a:cubicBezTo>
                      <a:pt x="822" y="1266"/>
                      <a:pt x="1065" y="82"/>
                      <a:pt x="725" y="10"/>
                    </a:cubicBezTo>
                    <a:cubicBezTo>
                      <a:pt x="698" y="4"/>
                      <a:pt x="671" y="1"/>
                      <a:pt x="645" y="1"/>
                    </a:cubicBezTo>
                    <a:close/>
                  </a:path>
                </a:pathLst>
              </a:custGeom>
              <a:solidFill>
                <a:srgbClr val="23222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81" name="Google Shape;1818;p45">
                <a:extLst>
                  <a:ext uri="{FF2B5EF4-FFF2-40B4-BE49-F238E27FC236}">
                    <a16:creationId xmlns:a16="http://schemas.microsoft.com/office/drawing/2014/main" id="{422E3070-41B9-4CD4-956A-8EFAC8EA8191}"/>
                  </a:ext>
                </a:extLst>
              </p:cNvPr>
              <p:cNvSpPr/>
              <p:nvPr/>
            </p:nvSpPr>
            <p:spPr>
              <a:xfrm>
                <a:off x="2890946" y="2518295"/>
                <a:ext cx="65628" cy="34261"/>
              </a:xfrm>
              <a:custGeom>
                <a:avLst/>
                <a:gdLst/>
                <a:ahLst/>
                <a:cxnLst/>
                <a:rect l="l" t="t" r="r" b="b"/>
                <a:pathLst>
                  <a:path w="2308" h="1205" extrusionOk="0">
                    <a:moveTo>
                      <a:pt x="943" y="1"/>
                    </a:moveTo>
                    <a:cubicBezTo>
                      <a:pt x="515" y="1"/>
                      <a:pt x="128" y="145"/>
                      <a:pt x="75" y="482"/>
                    </a:cubicBezTo>
                    <a:cubicBezTo>
                      <a:pt x="0" y="963"/>
                      <a:pt x="635" y="1205"/>
                      <a:pt x="1226" y="1205"/>
                    </a:cubicBezTo>
                    <a:cubicBezTo>
                      <a:pt x="1666" y="1205"/>
                      <a:pt x="2083" y="1070"/>
                      <a:pt x="2163" y="799"/>
                    </a:cubicBezTo>
                    <a:cubicBezTo>
                      <a:pt x="2307" y="320"/>
                      <a:pt x="1579" y="1"/>
                      <a:pt x="943" y="1"/>
                    </a:cubicBezTo>
                    <a:close/>
                  </a:path>
                </a:pathLst>
              </a:custGeom>
              <a:solidFill>
                <a:srgbClr val="A54C3A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82" name="Google Shape;1819;p45">
                <a:extLst>
                  <a:ext uri="{FF2B5EF4-FFF2-40B4-BE49-F238E27FC236}">
                    <a16:creationId xmlns:a16="http://schemas.microsoft.com/office/drawing/2014/main" id="{FC597249-A333-4D27-AF78-39018D2A8FC8}"/>
                  </a:ext>
                </a:extLst>
              </p:cNvPr>
              <p:cNvSpPr/>
              <p:nvPr/>
            </p:nvSpPr>
            <p:spPr>
              <a:xfrm>
                <a:off x="2970450" y="2626082"/>
                <a:ext cx="109190" cy="63262"/>
              </a:xfrm>
              <a:custGeom>
                <a:avLst/>
                <a:gdLst/>
                <a:ahLst/>
                <a:cxnLst/>
                <a:rect l="l" t="t" r="r" b="b"/>
                <a:pathLst>
                  <a:path w="3840" h="2225" extrusionOk="0">
                    <a:moveTo>
                      <a:pt x="3249" y="0"/>
                    </a:moveTo>
                    <a:cubicBezTo>
                      <a:pt x="2613" y="0"/>
                      <a:pt x="1991" y="161"/>
                      <a:pt x="1435" y="475"/>
                    </a:cubicBezTo>
                    <a:cubicBezTo>
                      <a:pt x="802" y="848"/>
                      <a:pt x="299" y="1425"/>
                      <a:pt x="0" y="2115"/>
                    </a:cubicBezTo>
                    <a:cubicBezTo>
                      <a:pt x="281" y="2187"/>
                      <a:pt x="570" y="2225"/>
                      <a:pt x="859" y="2225"/>
                    </a:cubicBezTo>
                    <a:cubicBezTo>
                      <a:pt x="1166" y="2225"/>
                      <a:pt x="1474" y="2183"/>
                      <a:pt x="1771" y="2096"/>
                    </a:cubicBezTo>
                    <a:cubicBezTo>
                      <a:pt x="3057" y="1705"/>
                      <a:pt x="3747" y="810"/>
                      <a:pt x="3840" y="46"/>
                    </a:cubicBezTo>
                    <a:cubicBezTo>
                      <a:pt x="3643" y="16"/>
                      <a:pt x="3445" y="0"/>
                      <a:pt x="3249" y="0"/>
                    </a:cubicBezTo>
                    <a:close/>
                  </a:path>
                </a:pathLst>
              </a:custGeom>
              <a:solidFill>
                <a:srgbClr val="FF888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83" name="Google Shape;1820;p45">
                <a:extLst>
                  <a:ext uri="{FF2B5EF4-FFF2-40B4-BE49-F238E27FC236}">
                    <a16:creationId xmlns:a16="http://schemas.microsoft.com/office/drawing/2014/main" id="{0D004378-040A-4FD6-914D-E785C5AEE401}"/>
                  </a:ext>
                </a:extLst>
              </p:cNvPr>
              <p:cNvSpPr/>
              <p:nvPr/>
            </p:nvSpPr>
            <p:spPr>
              <a:xfrm>
                <a:off x="2908120" y="2589717"/>
                <a:ext cx="173112" cy="96528"/>
              </a:xfrm>
              <a:custGeom>
                <a:avLst/>
                <a:gdLst/>
                <a:ahLst/>
                <a:cxnLst/>
                <a:rect l="l" t="t" r="r" b="b"/>
                <a:pathLst>
                  <a:path w="6088" h="3395" extrusionOk="0">
                    <a:moveTo>
                      <a:pt x="4857" y="1"/>
                    </a:moveTo>
                    <a:cubicBezTo>
                      <a:pt x="4220" y="1"/>
                      <a:pt x="3557" y="479"/>
                      <a:pt x="2733" y="691"/>
                    </a:cubicBezTo>
                    <a:cubicBezTo>
                      <a:pt x="2553" y="744"/>
                      <a:pt x="2187" y="791"/>
                      <a:pt x="1826" y="791"/>
                    </a:cubicBezTo>
                    <a:cubicBezTo>
                      <a:pt x="1551" y="791"/>
                      <a:pt x="1278" y="764"/>
                      <a:pt x="1093" y="691"/>
                    </a:cubicBezTo>
                    <a:cubicBezTo>
                      <a:pt x="993" y="657"/>
                      <a:pt x="880" y="636"/>
                      <a:pt x="766" y="636"/>
                    </a:cubicBezTo>
                    <a:cubicBezTo>
                      <a:pt x="387" y="636"/>
                      <a:pt x="0" y="862"/>
                      <a:pt x="86" y="1549"/>
                    </a:cubicBezTo>
                    <a:cubicBezTo>
                      <a:pt x="161" y="2164"/>
                      <a:pt x="1018" y="3077"/>
                      <a:pt x="2192" y="3394"/>
                    </a:cubicBezTo>
                    <a:cubicBezTo>
                      <a:pt x="2491" y="2704"/>
                      <a:pt x="2994" y="2127"/>
                      <a:pt x="3627" y="1754"/>
                    </a:cubicBezTo>
                    <a:cubicBezTo>
                      <a:pt x="4189" y="1437"/>
                      <a:pt x="4829" y="1287"/>
                      <a:pt x="5470" y="1287"/>
                    </a:cubicBezTo>
                    <a:cubicBezTo>
                      <a:pt x="5658" y="1287"/>
                      <a:pt x="5846" y="1300"/>
                      <a:pt x="6032" y="1325"/>
                    </a:cubicBezTo>
                    <a:cubicBezTo>
                      <a:pt x="6088" y="934"/>
                      <a:pt x="5939" y="524"/>
                      <a:pt x="5622" y="281"/>
                    </a:cubicBezTo>
                    <a:cubicBezTo>
                      <a:pt x="5365" y="78"/>
                      <a:pt x="5113" y="1"/>
                      <a:pt x="4857" y="1"/>
                    </a:cubicBezTo>
                    <a:close/>
                  </a:path>
                </a:pathLst>
              </a:custGeom>
              <a:solidFill>
                <a:srgbClr val="23222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84" name="Google Shape;1821;p45">
                <a:extLst>
                  <a:ext uri="{FF2B5EF4-FFF2-40B4-BE49-F238E27FC236}">
                    <a16:creationId xmlns:a16="http://schemas.microsoft.com/office/drawing/2014/main" id="{32F650C6-3ED8-4271-A0D3-2817480B9D11}"/>
                  </a:ext>
                </a:extLst>
              </p:cNvPr>
              <p:cNvSpPr/>
              <p:nvPr/>
            </p:nvSpPr>
            <p:spPr>
              <a:xfrm>
                <a:off x="3241834" y="2499473"/>
                <a:ext cx="48738" cy="42052"/>
              </a:xfrm>
              <a:custGeom>
                <a:avLst/>
                <a:gdLst/>
                <a:ahLst/>
                <a:cxnLst/>
                <a:rect l="l" t="t" r="r" b="b"/>
                <a:pathLst>
                  <a:path w="1714" h="1479" extrusionOk="0">
                    <a:moveTo>
                      <a:pt x="1350" y="1"/>
                    </a:moveTo>
                    <a:cubicBezTo>
                      <a:pt x="983" y="1"/>
                      <a:pt x="1" y="938"/>
                      <a:pt x="18" y="1126"/>
                    </a:cubicBezTo>
                    <a:cubicBezTo>
                      <a:pt x="30" y="1351"/>
                      <a:pt x="412" y="1479"/>
                      <a:pt x="732" y="1479"/>
                    </a:cubicBezTo>
                    <a:cubicBezTo>
                      <a:pt x="914" y="1479"/>
                      <a:pt x="1075" y="1437"/>
                      <a:pt x="1136" y="1349"/>
                    </a:cubicBezTo>
                    <a:cubicBezTo>
                      <a:pt x="1322" y="1126"/>
                      <a:pt x="614" y="1126"/>
                      <a:pt x="614" y="1126"/>
                    </a:cubicBezTo>
                    <a:cubicBezTo>
                      <a:pt x="614" y="1126"/>
                      <a:pt x="1714" y="231"/>
                      <a:pt x="1434" y="26"/>
                    </a:cubicBezTo>
                    <a:cubicBezTo>
                      <a:pt x="1412" y="9"/>
                      <a:pt x="1384" y="1"/>
                      <a:pt x="1350" y="1"/>
                    </a:cubicBezTo>
                    <a:close/>
                  </a:path>
                </a:pathLst>
              </a:custGeom>
              <a:solidFill>
                <a:srgbClr val="A54C3A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85" name="Google Shape;1822;p45">
                <a:extLst>
                  <a:ext uri="{FF2B5EF4-FFF2-40B4-BE49-F238E27FC236}">
                    <a16:creationId xmlns:a16="http://schemas.microsoft.com/office/drawing/2014/main" id="{213AF53E-7D75-40AF-946D-944B9036662A}"/>
                  </a:ext>
                </a:extLst>
              </p:cNvPr>
              <p:cNvSpPr/>
              <p:nvPr/>
            </p:nvSpPr>
            <p:spPr>
              <a:xfrm>
                <a:off x="2881932" y="2838303"/>
                <a:ext cx="120337" cy="326462"/>
              </a:xfrm>
              <a:custGeom>
                <a:avLst/>
                <a:gdLst/>
                <a:ahLst/>
                <a:cxnLst/>
                <a:rect l="l" t="t" r="r" b="b"/>
                <a:pathLst>
                  <a:path w="4232" h="11482" extrusionOk="0">
                    <a:moveTo>
                      <a:pt x="4232" y="0"/>
                    </a:moveTo>
                    <a:cubicBezTo>
                      <a:pt x="3710" y="205"/>
                      <a:pt x="3095" y="448"/>
                      <a:pt x="2424" y="727"/>
                    </a:cubicBezTo>
                    <a:cubicBezTo>
                      <a:pt x="2424" y="727"/>
                      <a:pt x="1156" y="5741"/>
                      <a:pt x="634" y="8387"/>
                    </a:cubicBezTo>
                    <a:cubicBezTo>
                      <a:pt x="634" y="8387"/>
                      <a:pt x="373" y="9655"/>
                      <a:pt x="1" y="11481"/>
                    </a:cubicBezTo>
                    <a:cubicBezTo>
                      <a:pt x="914" y="10680"/>
                      <a:pt x="2014" y="9692"/>
                      <a:pt x="2424" y="9170"/>
                    </a:cubicBezTo>
                    <a:cubicBezTo>
                      <a:pt x="3039" y="8387"/>
                      <a:pt x="3933" y="2144"/>
                      <a:pt x="4232" y="0"/>
                    </a:cubicBezTo>
                    <a:close/>
                  </a:path>
                </a:pathLst>
              </a:custGeom>
              <a:solidFill>
                <a:srgbClr val="B04B62"/>
              </a:solidFill>
              <a:ln w="9525" cap="flat" cmpd="sng">
                <a:solidFill>
                  <a:srgbClr val="B04B6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pic>
        <p:nvPicPr>
          <p:cNvPr id="60" name="Image 34">
            <a:extLst>
              <a:ext uri="{FF2B5EF4-FFF2-40B4-BE49-F238E27FC236}">
                <a16:creationId xmlns:a16="http://schemas.microsoft.com/office/drawing/2014/main" id="{B6120C6F-4D3E-4BFB-BAB6-E79E0CDB287A}"/>
              </a:ext>
            </a:extLst>
          </p:cNvPr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98228" y="245540"/>
            <a:ext cx="1298600" cy="13058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80276934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4" name="Google Shape;1964;p49"/>
          <p:cNvSpPr txBox="1">
            <a:spLocks noGrp="1"/>
          </p:cNvSpPr>
          <p:nvPr>
            <p:ph type="subTitle" idx="1"/>
          </p:nvPr>
        </p:nvSpPr>
        <p:spPr>
          <a:xfrm>
            <a:off x="751162" y="189988"/>
            <a:ext cx="8124816" cy="4108695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69900" indent="-342900">
              <a:buFont typeface="Wingdings" panose="05000000000000000000" pitchFamily="2" charset="2"/>
              <a:buChar char="q"/>
            </a:pPr>
            <a:r>
              <a:rPr lang="ro-RO" dirty="0"/>
              <a:t>	</a:t>
            </a:r>
            <a:r>
              <a:rPr lang="en-US" dirty="0"/>
              <a:t> </a:t>
            </a:r>
            <a:r>
              <a:rPr lang="en-US" dirty="0" err="1"/>
              <a:t>În</a:t>
            </a:r>
            <a:r>
              <a:rPr lang="en-US" dirty="0"/>
              <a:t> </a:t>
            </a:r>
            <a:r>
              <a:rPr lang="en-US" dirty="0" err="1"/>
              <a:t>decembrie</a:t>
            </a:r>
            <a:r>
              <a:rPr lang="en-US" dirty="0"/>
              <a:t> 2017, Ordonanțanr.1 a </a:t>
            </a:r>
            <a:r>
              <a:rPr lang="en-US" dirty="0" err="1"/>
              <a:t>fost</a:t>
            </a:r>
            <a:r>
              <a:rPr lang="en-US" dirty="0"/>
              <a:t> </a:t>
            </a:r>
            <a:r>
              <a:rPr lang="en-US" dirty="0" err="1"/>
              <a:t>înlocuită</a:t>
            </a:r>
            <a:r>
              <a:rPr lang="en-US" dirty="0"/>
              <a:t> cu un </a:t>
            </a:r>
            <a:r>
              <a:rPr lang="en-US" dirty="0" err="1"/>
              <a:t>nou</a:t>
            </a:r>
            <a:r>
              <a:rPr lang="en-US" dirty="0"/>
              <a:t> document </a:t>
            </a:r>
            <a:r>
              <a:rPr lang="en-US" dirty="0" err="1"/>
              <a:t>intitulat</a:t>
            </a:r>
            <a:r>
              <a:rPr lang="en-US" dirty="0"/>
              <a:t> „</a:t>
            </a:r>
            <a:r>
              <a:rPr lang="en-US" dirty="0" err="1"/>
              <a:t>Legea</a:t>
            </a:r>
            <a:r>
              <a:rPr lang="en-US" dirty="0"/>
              <a:t> </a:t>
            </a:r>
            <a:r>
              <a:rPr lang="en-US" dirty="0" err="1"/>
              <a:t>pentru</a:t>
            </a:r>
            <a:r>
              <a:rPr lang="en-US" dirty="0"/>
              <a:t> </a:t>
            </a:r>
            <a:r>
              <a:rPr lang="en-US" dirty="0" err="1"/>
              <a:t>educația</a:t>
            </a:r>
            <a:r>
              <a:rPr lang="en-US" dirty="0"/>
              <a:t> </a:t>
            </a:r>
            <a:r>
              <a:rPr lang="en-US" dirty="0" err="1"/>
              <a:t>incluzivă</a:t>
            </a:r>
            <a:r>
              <a:rPr lang="en-US" dirty="0"/>
              <a:t>” care, </a:t>
            </a:r>
            <a:r>
              <a:rPr lang="en-US" dirty="0" err="1"/>
              <a:t>împreună</a:t>
            </a:r>
            <a:r>
              <a:rPr lang="en-US" dirty="0"/>
              <a:t> cu „</a:t>
            </a:r>
            <a:r>
              <a:rPr lang="en-US" dirty="0" err="1"/>
              <a:t>Legea</a:t>
            </a:r>
            <a:r>
              <a:rPr lang="en-US" dirty="0"/>
              <a:t> </a:t>
            </a:r>
            <a:r>
              <a:rPr lang="en-US" dirty="0" err="1"/>
              <a:t>pentru</a:t>
            </a:r>
            <a:r>
              <a:rPr lang="en-US" dirty="0"/>
              <a:t> </a:t>
            </a:r>
            <a:r>
              <a:rPr lang="en-US" dirty="0" err="1"/>
              <a:t>învățământul</a:t>
            </a:r>
            <a:r>
              <a:rPr lang="en-US" dirty="0"/>
              <a:t> </a:t>
            </a:r>
            <a:r>
              <a:rPr lang="en-US" dirty="0" err="1"/>
              <a:t>preșcolar</a:t>
            </a:r>
            <a:r>
              <a:rPr lang="en-US" dirty="0"/>
              <a:t> </a:t>
            </a:r>
            <a:r>
              <a:rPr lang="en-US" dirty="0" err="1"/>
              <a:t>și</a:t>
            </a:r>
            <a:r>
              <a:rPr lang="en-US" dirty="0"/>
              <a:t> </a:t>
            </a:r>
            <a:r>
              <a:rPr lang="en-US" dirty="0" err="1"/>
              <a:t>școlar</a:t>
            </a:r>
            <a:r>
              <a:rPr lang="en-US" dirty="0"/>
              <a:t>”, </a:t>
            </a:r>
            <a:r>
              <a:rPr lang="en-US" dirty="0" err="1"/>
              <a:t>reglementează</a:t>
            </a:r>
            <a:r>
              <a:rPr lang="en-US" dirty="0"/>
              <a:t> </a:t>
            </a:r>
            <a:r>
              <a:rPr lang="en-US" dirty="0" err="1"/>
              <a:t>sistemul</a:t>
            </a:r>
            <a:r>
              <a:rPr lang="en-US" dirty="0"/>
              <a:t> </a:t>
            </a:r>
            <a:r>
              <a:rPr lang="en-US" dirty="0" err="1"/>
              <a:t>educațional</a:t>
            </a:r>
            <a:r>
              <a:rPr lang="en-US" dirty="0"/>
              <a:t> din Bulgaria.</a:t>
            </a:r>
            <a:endParaRPr lang="ro-RO" dirty="0"/>
          </a:p>
          <a:p>
            <a:pPr marL="469900" indent="-342900">
              <a:buFont typeface="Wingdings" panose="05000000000000000000" pitchFamily="2" charset="2"/>
              <a:buChar char="q"/>
            </a:pPr>
            <a:r>
              <a:rPr lang="en-US" dirty="0" err="1"/>
              <a:t>În</a:t>
            </a:r>
            <a:r>
              <a:rPr lang="en-US" dirty="0"/>
              <a:t> </a:t>
            </a:r>
            <a:r>
              <a:rPr lang="en-US" dirty="0" err="1"/>
              <a:t>ceea</a:t>
            </a:r>
            <a:r>
              <a:rPr lang="en-US" dirty="0"/>
              <a:t> </a:t>
            </a:r>
            <a:r>
              <a:rPr lang="en-US" dirty="0" err="1"/>
              <a:t>ce</a:t>
            </a:r>
            <a:r>
              <a:rPr lang="en-US" dirty="0"/>
              <a:t> </a:t>
            </a:r>
            <a:r>
              <a:rPr lang="en-US" dirty="0" err="1"/>
              <a:t>privește</a:t>
            </a:r>
            <a:r>
              <a:rPr lang="en-US" dirty="0"/>
              <a:t> </a:t>
            </a:r>
            <a:r>
              <a:rPr lang="en-US" dirty="0" err="1"/>
              <a:t>diagnosticul</a:t>
            </a:r>
            <a:r>
              <a:rPr lang="en-US" dirty="0"/>
              <a:t>, </a:t>
            </a:r>
            <a:r>
              <a:rPr lang="en-US" dirty="0" err="1"/>
              <a:t>în</a:t>
            </a:r>
            <a:r>
              <a:rPr lang="en-US" dirty="0"/>
              <a:t> </a:t>
            </a:r>
            <a:r>
              <a:rPr lang="en-US" dirty="0" err="1"/>
              <a:t>teorie</a:t>
            </a:r>
            <a:r>
              <a:rPr lang="en-US" dirty="0"/>
              <a:t>, un </a:t>
            </a:r>
            <a:r>
              <a:rPr lang="en-US" dirty="0" err="1"/>
              <a:t>logoped</a:t>
            </a:r>
            <a:r>
              <a:rPr lang="en-US" dirty="0"/>
              <a:t> </a:t>
            </a:r>
            <a:r>
              <a:rPr lang="en-US" dirty="0" err="1"/>
              <a:t>efectuează</a:t>
            </a:r>
            <a:r>
              <a:rPr lang="en-US" dirty="0"/>
              <a:t> o </a:t>
            </a:r>
            <a:r>
              <a:rPr lang="en-US" dirty="0" err="1"/>
              <a:t>evaluare</a:t>
            </a:r>
            <a:r>
              <a:rPr lang="en-US" dirty="0"/>
              <a:t> </a:t>
            </a:r>
            <a:r>
              <a:rPr lang="en-US" dirty="0" err="1"/>
              <a:t>generală</a:t>
            </a:r>
            <a:r>
              <a:rPr lang="en-US" dirty="0"/>
              <a:t> a </a:t>
            </a:r>
            <a:r>
              <a:rPr lang="en-US" dirty="0" err="1"/>
              <a:t>tuturor</a:t>
            </a:r>
            <a:r>
              <a:rPr lang="en-US" dirty="0"/>
              <a:t> </a:t>
            </a:r>
            <a:r>
              <a:rPr lang="en-US" dirty="0" err="1"/>
              <a:t>copiilor</a:t>
            </a:r>
            <a:r>
              <a:rPr lang="en-US" dirty="0"/>
              <a:t> la </a:t>
            </a:r>
            <a:r>
              <a:rPr lang="en-US" dirty="0" err="1"/>
              <a:t>începutul</a:t>
            </a:r>
            <a:r>
              <a:rPr lang="en-US" dirty="0"/>
              <a:t> </a:t>
            </a:r>
            <a:r>
              <a:rPr lang="en-US" dirty="0" err="1"/>
              <a:t>anului</a:t>
            </a:r>
            <a:r>
              <a:rPr lang="en-US" dirty="0"/>
              <a:t> </a:t>
            </a:r>
            <a:r>
              <a:rPr lang="en-US" dirty="0" err="1"/>
              <a:t>școlar</a:t>
            </a:r>
            <a:r>
              <a:rPr lang="en-US" dirty="0"/>
              <a:t> </a:t>
            </a:r>
            <a:r>
              <a:rPr lang="en-US" dirty="0" err="1"/>
              <a:t>în</a:t>
            </a:r>
            <a:r>
              <a:rPr lang="en-US" dirty="0"/>
              <a:t> </a:t>
            </a:r>
            <a:r>
              <a:rPr lang="en-US" dirty="0" err="1"/>
              <a:t>cadrul</a:t>
            </a:r>
            <a:r>
              <a:rPr lang="en-US" dirty="0"/>
              <a:t> </a:t>
            </a:r>
            <a:r>
              <a:rPr lang="en-US" dirty="0" err="1"/>
              <a:t>cursurilor</a:t>
            </a:r>
            <a:r>
              <a:rPr lang="en-US" dirty="0"/>
              <a:t> de </a:t>
            </a:r>
            <a:r>
              <a:rPr lang="en-US" dirty="0" err="1"/>
              <a:t>învățământ</a:t>
            </a:r>
            <a:r>
              <a:rPr lang="en-US" dirty="0"/>
              <a:t> </a:t>
            </a:r>
            <a:r>
              <a:rPr lang="en-US" dirty="0" err="1"/>
              <a:t>primar</a:t>
            </a:r>
            <a:r>
              <a:rPr lang="en-US" dirty="0"/>
              <a:t>. </a:t>
            </a:r>
          </a:p>
          <a:p>
            <a:pPr marL="469900" indent="-342900">
              <a:buFont typeface="Wingdings" panose="05000000000000000000" pitchFamily="2" charset="2"/>
              <a:buChar char="q"/>
            </a:pPr>
            <a:r>
              <a:rPr lang="en-US" dirty="0" err="1"/>
              <a:t>În</a:t>
            </a:r>
            <a:r>
              <a:rPr lang="en-US" dirty="0"/>
              <a:t> </a:t>
            </a:r>
            <a:r>
              <a:rPr lang="en-US" dirty="0" err="1"/>
              <a:t>cadrul</a:t>
            </a:r>
            <a:r>
              <a:rPr lang="en-US" dirty="0"/>
              <a:t> </a:t>
            </a:r>
            <a:r>
              <a:rPr lang="en-US" dirty="0" err="1"/>
              <a:t>acestui</a:t>
            </a:r>
            <a:r>
              <a:rPr lang="en-US" dirty="0"/>
              <a:t> </a:t>
            </a:r>
            <a:r>
              <a:rPr lang="en-US" dirty="0" err="1"/>
              <a:t>proces</a:t>
            </a:r>
            <a:r>
              <a:rPr lang="en-US" dirty="0"/>
              <a:t>, </a:t>
            </a:r>
            <a:r>
              <a:rPr lang="en-US" dirty="0" err="1"/>
              <a:t>terapeutul</a:t>
            </a:r>
            <a:r>
              <a:rPr lang="en-US" dirty="0"/>
              <a:t> evaluator </a:t>
            </a:r>
            <a:r>
              <a:rPr lang="en-US" dirty="0" err="1"/>
              <a:t>colectează</a:t>
            </a:r>
            <a:r>
              <a:rPr lang="en-US" dirty="0"/>
              <a:t>, de </a:t>
            </a:r>
            <a:r>
              <a:rPr lang="en-US" dirty="0" err="1"/>
              <a:t>asemenea</a:t>
            </a:r>
            <a:r>
              <a:rPr lang="en-US" dirty="0"/>
              <a:t>, date </a:t>
            </a:r>
            <a:r>
              <a:rPr lang="en-US" dirty="0" err="1"/>
              <a:t>privind</a:t>
            </a:r>
            <a:r>
              <a:rPr lang="en-US" dirty="0"/>
              <a:t> </a:t>
            </a:r>
            <a:r>
              <a:rPr lang="en-US" dirty="0" err="1"/>
              <a:t>problemele</a:t>
            </a:r>
            <a:r>
              <a:rPr lang="en-US" dirty="0"/>
              <a:t> legate de </a:t>
            </a:r>
            <a:r>
              <a:rPr lang="en-US" dirty="0" err="1"/>
              <a:t>citire</a:t>
            </a:r>
            <a:r>
              <a:rPr lang="en-US" dirty="0"/>
              <a:t>/ </a:t>
            </a:r>
            <a:r>
              <a:rPr lang="en-US" dirty="0" err="1"/>
              <a:t>scriere</a:t>
            </a:r>
            <a:r>
              <a:rPr lang="en-US" dirty="0"/>
              <a:t>/ </a:t>
            </a:r>
            <a:r>
              <a:rPr lang="en-US" dirty="0" err="1"/>
              <a:t>matematică</a:t>
            </a:r>
            <a:r>
              <a:rPr lang="en-US" dirty="0"/>
              <a:t>, de la </a:t>
            </a:r>
            <a:r>
              <a:rPr lang="en-US" dirty="0" err="1"/>
              <a:t>profesorii</a:t>
            </a:r>
            <a:r>
              <a:rPr lang="en-US" dirty="0"/>
              <a:t> de la </a:t>
            </a:r>
            <a:r>
              <a:rPr lang="en-US" dirty="0" err="1"/>
              <a:t>clasă</a:t>
            </a:r>
            <a:r>
              <a:rPr lang="en-US" dirty="0"/>
              <a:t>.</a:t>
            </a:r>
          </a:p>
          <a:p>
            <a:pPr marL="342900" lvl="0" indent="-342900">
              <a:spcAft>
                <a:spcPts val="1600"/>
              </a:spcAft>
              <a:buFont typeface="Wingdings" panose="05000000000000000000" pitchFamily="2" charset="2"/>
              <a:buChar char="q"/>
            </a:pPr>
            <a:endParaRPr dirty="0"/>
          </a:p>
        </p:txBody>
      </p:sp>
      <p:grpSp>
        <p:nvGrpSpPr>
          <p:cNvPr id="153" name="Google Shape;1766;p45">
            <a:extLst>
              <a:ext uri="{FF2B5EF4-FFF2-40B4-BE49-F238E27FC236}">
                <a16:creationId xmlns:a16="http://schemas.microsoft.com/office/drawing/2014/main" id="{23CB219A-8579-4D94-91A6-29A51C5095F7}"/>
              </a:ext>
            </a:extLst>
          </p:cNvPr>
          <p:cNvGrpSpPr/>
          <p:nvPr/>
        </p:nvGrpSpPr>
        <p:grpSpPr>
          <a:xfrm>
            <a:off x="129809" y="4014765"/>
            <a:ext cx="1242705" cy="1025961"/>
            <a:chOff x="1093242" y="1941442"/>
            <a:chExt cx="3011239" cy="2433694"/>
          </a:xfrm>
        </p:grpSpPr>
        <p:sp>
          <p:nvSpPr>
            <p:cNvPr id="154" name="Google Shape;1767;p45">
              <a:extLst>
                <a:ext uri="{FF2B5EF4-FFF2-40B4-BE49-F238E27FC236}">
                  <a16:creationId xmlns:a16="http://schemas.microsoft.com/office/drawing/2014/main" id="{77EB3519-B36A-4854-8505-587C0DB656A6}"/>
                </a:ext>
              </a:extLst>
            </p:cNvPr>
            <p:cNvSpPr/>
            <p:nvPr/>
          </p:nvSpPr>
          <p:spPr>
            <a:xfrm rot="10800000" flipH="1">
              <a:off x="1093242" y="2052741"/>
              <a:ext cx="3011239" cy="2054231"/>
            </a:xfrm>
            <a:custGeom>
              <a:avLst/>
              <a:gdLst/>
              <a:ahLst/>
              <a:cxnLst/>
              <a:rect l="l" t="t" r="r" b="b"/>
              <a:pathLst>
                <a:path w="66332" h="26434" extrusionOk="0">
                  <a:moveTo>
                    <a:pt x="31202" y="0"/>
                  </a:moveTo>
                  <a:cubicBezTo>
                    <a:pt x="18165" y="0"/>
                    <a:pt x="1939" y="3774"/>
                    <a:pt x="761" y="14938"/>
                  </a:cubicBezTo>
                  <a:cubicBezTo>
                    <a:pt x="0" y="22171"/>
                    <a:pt x="6720" y="26434"/>
                    <a:pt x="14370" y="26434"/>
                  </a:cubicBezTo>
                  <a:cubicBezTo>
                    <a:pt x="15472" y="26434"/>
                    <a:pt x="16593" y="26345"/>
                    <a:pt x="17714" y="26165"/>
                  </a:cubicBezTo>
                  <a:cubicBezTo>
                    <a:pt x="25885" y="24833"/>
                    <a:pt x="29627" y="20771"/>
                    <a:pt x="37043" y="20771"/>
                  </a:cubicBezTo>
                  <a:cubicBezTo>
                    <a:pt x="37709" y="20771"/>
                    <a:pt x="38404" y="20804"/>
                    <a:pt x="39136" y="20874"/>
                  </a:cubicBezTo>
                  <a:cubicBezTo>
                    <a:pt x="43775" y="21313"/>
                    <a:pt x="49323" y="22660"/>
                    <a:pt x="53948" y="22660"/>
                  </a:cubicBezTo>
                  <a:cubicBezTo>
                    <a:pt x="58168" y="22660"/>
                    <a:pt x="61619" y="21539"/>
                    <a:pt x="62912" y="17583"/>
                  </a:cubicBezTo>
                  <a:cubicBezTo>
                    <a:pt x="66331" y="7099"/>
                    <a:pt x="51491" y="1534"/>
                    <a:pt x="36797" y="243"/>
                  </a:cubicBezTo>
                  <a:cubicBezTo>
                    <a:pt x="35045" y="85"/>
                    <a:pt x="33159" y="0"/>
                    <a:pt x="31202" y="0"/>
                  </a:cubicBezTo>
                  <a:close/>
                </a:path>
              </a:pathLst>
            </a:custGeom>
            <a:solidFill>
              <a:srgbClr val="0E5D7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155" name="Google Shape;1768;p45">
              <a:extLst>
                <a:ext uri="{FF2B5EF4-FFF2-40B4-BE49-F238E27FC236}">
                  <a16:creationId xmlns:a16="http://schemas.microsoft.com/office/drawing/2014/main" id="{327BC476-66FC-4E40-94F4-CFE2D600F4AA}"/>
                </a:ext>
              </a:extLst>
            </p:cNvPr>
            <p:cNvGrpSpPr/>
            <p:nvPr/>
          </p:nvGrpSpPr>
          <p:grpSpPr>
            <a:xfrm>
              <a:off x="1403510" y="1941442"/>
              <a:ext cx="1007198" cy="2433599"/>
              <a:chOff x="1877336" y="1717475"/>
              <a:chExt cx="862414" cy="2083954"/>
            </a:xfrm>
          </p:grpSpPr>
          <p:sp>
            <p:nvSpPr>
              <p:cNvPr id="186" name="Google Shape;1769;p45">
                <a:extLst>
                  <a:ext uri="{FF2B5EF4-FFF2-40B4-BE49-F238E27FC236}">
                    <a16:creationId xmlns:a16="http://schemas.microsoft.com/office/drawing/2014/main" id="{CEC50EDF-2A57-47B4-8C41-A99ACF15BBFE}"/>
                  </a:ext>
                </a:extLst>
              </p:cNvPr>
              <p:cNvSpPr/>
              <p:nvPr/>
            </p:nvSpPr>
            <p:spPr>
              <a:xfrm flipH="1">
                <a:off x="2037099" y="2467980"/>
                <a:ext cx="461026" cy="549278"/>
              </a:xfrm>
              <a:custGeom>
                <a:avLst/>
                <a:gdLst/>
                <a:ahLst/>
                <a:cxnLst/>
                <a:rect l="l" t="t" r="r" b="b"/>
                <a:pathLst>
                  <a:path w="19310" h="23004" extrusionOk="0">
                    <a:moveTo>
                      <a:pt x="9807" y="1"/>
                    </a:moveTo>
                    <a:cubicBezTo>
                      <a:pt x="5524" y="1"/>
                      <a:pt x="1645" y="540"/>
                      <a:pt x="895" y="3340"/>
                    </a:cubicBezTo>
                    <a:cubicBezTo>
                      <a:pt x="1" y="6732"/>
                      <a:pt x="12749" y="23003"/>
                      <a:pt x="12749" y="23003"/>
                    </a:cubicBezTo>
                    <a:cubicBezTo>
                      <a:pt x="12749" y="23003"/>
                      <a:pt x="16477" y="21811"/>
                      <a:pt x="17744" y="20301"/>
                    </a:cubicBezTo>
                    <a:cubicBezTo>
                      <a:pt x="19012" y="18810"/>
                      <a:pt x="18825" y="11764"/>
                      <a:pt x="19068" y="7161"/>
                    </a:cubicBezTo>
                    <a:cubicBezTo>
                      <a:pt x="19310" y="2557"/>
                      <a:pt x="17893" y="227"/>
                      <a:pt x="12637" y="60"/>
                    </a:cubicBezTo>
                    <a:cubicBezTo>
                      <a:pt x="11693" y="26"/>
                      <a:pt x="10741" y="1"/>
                      <a:pt x="9807" y="1"/>
                    </a:cubicBezTo>
                    <a:close/>
                  </a:path>
                </a:pathLst>
              </a:custGeom>
              <a:solidFill>
                <a:srgbClr val="99999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87" name="Google Shape;1770;p45">
                <a:extLst>
                  <a:ext uri="{FF2B5EF4-FFF2-40B4-BE49-F238E27FC236}">
                    <a16:creationId xmlns:a16="http://schemas.microsoft.com/office/drawing/2014/main" id="{0173B522-29C6-4603-82F9-6239F8CC0FCC}"/>
                  </a:ext>
                </a:extLst>
              </p:cNvPr>
              <p:cNvSpPr/>
              <p:nvPr/>
            </p:nvSpPr>
            <p:spPr>
              <a:xfrm flipH="1">
                <a:off x="2041238" y="3038123"/>
                <a:ext cx="104429" cy="149736"/>
              </a:xfrm>
              <a:custGeom>
                <a:avLst/>
                <a:gdLst/>
                <a:ahLst/>
                <a:cxnLst/>
                <a:rect l="l" t="t" r="r" b="b"/>
                <a:pathLst>
                  <a:path w="4374" h="6271" extrusionOk="0">
                    <a:moveTo>
                      <a:pt x="2814" y="0"/>
                    </a:moveTo>
                    <a:cubicBezTo>
                      <a:pt x="1528" y="615"/>
                      <a:pt x="0" y="2703"/>
                      <a:pt x="0" y="2703"/>
                    </a:cubicBezTo>
                    <a:lnTo>
                      <a:pt x="783" y="6021"/>
                    </a:lnTo>
                    <a:cubicBezTo>
                      <a:pt x="1240" y="6192"/>
                      <a:pt x="1806" y="6271"/>
                      <a:pt x="2351" y="6271"/>
                    </a:cubicBezTo>
                    <a:cubicBezTo>
                      <a:pt x="3403" y="6271"/>
                      <a:pt x="4373" y="5978"/>
                      <a:pt x="4324" y="5499"/>
                    </a:cubicBezTo>
                    <a:cubicBezTo>
                      <a:pt x="4268" y="4790"/>
                      <a:pt x="2684" y="4716"/>
                      <a:pt x="2684" y="4716"/>
                    </a:cubicBezTo>
                    <a:cubicBezTo>
                      <a:pt x="3019" y="4436"/>
                      <a:pt x="3318" y="4119"/>
                      <a:pt x="3597" y="3765"/>
                    </a:cubicBezTo>
                    <a:cubicBezTo>
                      <a:pt x="3989" y="3262"/>
                      <a:pt x="4324" y="1398"/>
                      <a:pt x="4324" y="1398"/>
                    </a:cubicBezTo>
                    <a:lnTo>
                      <a:pt x="2814" y="0"/>
                    </a:lnTo>
                    <a:close/>
                  </a:path>
                </a:pathLst>
              </a:custGeom>
              <a:solidFill>
                <a:srgbClr val="C4715B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88" name="Google Shape;1771;p45">
                <a:extLst>
                  <a:ext uri="{FF2B5EF4-FFF2-40B4-BE49-F238E27FC236}">
                    <a16:creationId xmlns:a16="http://schemas.microsoft.com/office/drawing/2014/main" id="{B22E90F5-AE98-4BE2-8F14-04961E47A2E9}"/>
                  </a:ext>
                </a:extLst>
              </p:cNvPr>
              <p:cNvSpPr/>
              <p:nvPr/>
            </p:nvSpPr>
            <p:spPr>
              <a:xfrm flipH="1">
                <a:off x="2489200" y="3025659"/>
                <a:ext cx="107724" cy="146679"/>
              </a:xfrm>
              <a:custGeom>
                <a:avLst/>
                <a:gdLst/>
                <a:ahLst/>
                <a:cxnLst/>
                <a:rect l="l" t="t" r="r" b="b"/>
                <a:pathLst>
                  <a:path w="4512" h="6143" extrusionOk="0">
                    <a:moveTo>
                      <a:pt x="1194" y="0"/>
                    </a:moveTo>
                    <a:lnTo>
                      <a:pt x="1" y="1659"/>
                    </a:lnTo>
                    <a:cubicBezTo>
                      <a:pt x="1" y="1659"/>
                      <a:pt x="728" y="3411"/>
                      <a:pt x="1212" y="3840"/>
                    </a:cubicBezTo>
                    <a:cubicBezTo>
                      <a:pt x="1548" y="4120"/>
                      <a:pt x="1921" y="4380"/>
                      <a:pt x="2293" y="4586"/>
                    </a:cubicBezTo>
                    <a:cubicBezTo>
                      <a:pt x="2293" y="4586"/>
                      <a:pt x="765" y="4977"/>
                      <a:pt x="858" y="5685"/>
                    </a:cubicBezTo>
                    <a:cubicBezTo>
                      <a:pt x="890" y="5999"/>
                      <a:pt x="1337" y="6143"/>
                      <a:pt x="1932" y="6143"/>
                    </a:cubicBezTo>
                    <a:cubicBezTo>
                      <a:pt x="2713" y="6143"/>
                      <a:pt x="3749" y="5895"/>
                      <a:pt x="4437" y="5462"/>
                    </a:cubicBezTo>
                    <a:lnTo>
                      <a:pt x="4511" y="2032"/>
                    </a:lnTo>
                    <a:cubicBezTo>
                      <a:pt x="4511" y="2032"/>
                      <a:pt x="2554" y="317"/>
                      <a:pt x="1194" y="0"/>
                    </a:cubicBezTo>
                    <a:close/>
                  </a:path>
                </a:pathLst>
              </a:custGeom>
              <a:solidFill>
                <a:srgbClr val="C4715B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89" name="Google Shape;1772;p45">
                <a:extLst>
                  <a:ext uri="{FF2B5EF4-FFF2-40B4-BE49-F238E27FC236}">
                    <a16:creationId xmlns:a16="http://schemas.microsoft.com/office/drawing/2014/main" id="{EDEE3949-6A82-483D-8DD6-E74C16BF8D8F}"/>
                  </a:ext>
                </a:extLst>
              </p:cNvPr>
              <p:cNvSpPr/>
              <p:nvPr/>
            </p:nvSpPr>
            <p:spPr>
              <a:xfrm flipH="1">
                <a:off x="2113609" y="3712748"/>
                <a:ext cx="166074" cy="88681"/>
              </a:xfrm>
              <a:custGeom>
                <a:avLst/>
                <a:gdLst/>
                <a:ahLst/>
                <a:cxnLst/>
                <a:rect l="l" t="t" r="r" b="b"/>
                <a:pathLst>
                  <a:path w="6956" h="3714" extrusionOk="0">
                    <a:moveTo>
                      <a:pt x="3563" y="1"/>
                    </a:moveTo>
                    <a:cubicBezTo>
                      <a:pt x="3563" y="1"/>
                      <a:pt x="152" y="1250"/>
                      <a:pt x="78" y="2554"/>
                    </a:cubicBezTo>
                    <a:cubicBezTo>
                      <a:pt x="0" y="3624"/>
                      <a:pt x="1314" y="3714"/>
                      <a:pt x="2980" y="3714"/>
                    </a:cubicBezTo>
                    <a:cubicBezTo>
                      <a:pt x="3318" y="3714"/>
                      <a:pt x="3670" y="3710"/>
                      <a:pt x="4029" y="3710"/>
                    </a:cubicBezTo>
                    <a:lnTo>
                      <a:pt x="6955" y="3710"/>
                    </a:lnTo>
                    <a:lnTo>
                      <a:pt x="6769" y="653"/>
                    </a:lnTo>
                    <a:lnTo>
                      <a:pt x="5427" y="1734"/>
                    </a:lnTo>
                    <a:cubicBezTo>
                      <a:pt x="5427" y="1734"/>
                      <a:pt x="4830" y="467"/>
                      <a:pt x="3563" y="1"/>
                    </a:cubicBezTo>
                    <a:close/>
                  </a:path>
                </a:pathLst>
              </a:custGeom>
              <a:solidFill>
                <a:srgbClr val="22292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90" name="Google Shape;1773;p45">
                <a:extLst>
                  <a:ext uri="{FF2B5EF4-FFF2-40B4-BE49-F238E27FC236}">
                    <a16:creationId xmlns:a16="http://schemas.microsoft.com/office/drawing/2014/main" id="{D850D6E6-99F4-41E5-9C09-636336C437BE}"/>
                  </a:ext>
                </a:extLst>
              </p:cNvPr>
              <p:cNvSpPr/>
              <p:nvPr/>
            </p:nvSpPr>
            <p:spPr>
              <a:xfrm flipH="1">
                <a:off x="2118073" y="3367879"/>
                <a:ext cx="144635" cy="386314"/>
              </a:xfrm>
              <a:custGeom>
                <a:avLst/>
                <a:gdLst/>
                <a:ahLst/>
                <a:cxnLst/>
                <a:rect l="l" t="t" r="r" b="b"/>
                <a:pathLst>
                  <a:path w="6058" h="16179" extrusionOk="0">
                    <a:moveTo>
                      <a:pt x="0" y="0"/>
                    </a:moveTo>
                    <a:cubicBezTo>
                      <a:pt x="0" y="0"/>
                      <a:pt x="746" y="6673"/>
                      <a:pt x="1510" y="10028"/>
                    </a:cubicBezTo>
                    <a:cubicBezTo>
                      <a:pt x="2274" y="13383"/>
                      <a:pt x="2852" y="14445"/>
                      <a:pt x="2852" y="14445"/>
                    </a:cubicBezTo>
                    <a:cubicBezTo>
                      <a:pt x="4119" y="14911"/>
                      <a:pt x="4697" y="16178"/>
                      <a:pt x="4697" y="16178"/>
                    </a:cubicBezTo>
                    <a:lnTo>
                      <a:pt x="6058" y="15097"/>
                    </a:lnTo>
                    <a:lnTo>
                      <a:pt x="5070" y="0"/>
                    </a:lnTo>
                    <a:close/>
                  </a:path>
                </a:pathLst>
              </a:custGeom>
              <a:solidFill>
                <a:srgbClr val="C4715B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91" name="Google Shape;1774;p45">
                <a:extLst>
                  <a:ext uri="{FF2B5EF4-FFF2-40B4-BE49-F238E27FC236}">
                    <a16:creationId xmlns:a16="http://schemas.microsoft.com/office/drawing/2014/main" id="{80A3EC44-C49A-4406-A479-42C595611AA0}"/>
                  </a:ext>
                </a:extLst>
              </p:cNvPr>
              <p:cNvSpPr/>
              <p:nvPr/>
            </p:nvSpPr>
            <p:spPr>
              <a:xfrm flipH="1">
                <a:off x="2434476" y="3367879"/>
                <a:ext cx="105480" cy="380082"/>
              </a:xfrm>
              <a:custGeom>
                <a:avLst/>
                <a:gdLst/>
                <a:ahLst/>
                <a:cxnLst/>
                <a:rect l="l" t="t" r="r" b="b"/>
                <a:pathLst>
                  <a:path w="4418" h="15918" extrusionOk="0">
                    <a:moveTo>
                      <a:pt x="94" y="0"/>
                    </a:moveTo>
                    <a:lnTo>
                      <a:pt x="94" y="0"/>
                    </a:lnTo>
                    <a:cubicBezTo>
                      <a:pt x="1" y="2703"/>
                      <a:pt x="690" y="14277"/>
                      <a:pt x="690" y="14277"/>
                    </a:cubicBezTo>
                    <a:cubicBezTo>
                      <a:pt x="1678" y="14408"/>
                      <a:pt x="2517" y="15917"/>
                      <a:pt x="2517" y="15917"/>
                    </a:cubicBezTo>
                    <a:cubicBezTo>
                      <a:pt x="2983" y="15340"/>
                      <a:pt x="3840" y="14985"/>
                      <a:pt x="4418" y="14799"/>
                    </a:cubicBezTo>
                    <a:lnTo>
                      <a:pt x="4418" y="783"/>
                    </a:lnTo>
                    <a:lnTo>
                      <a:pt x="94" y="0"/>
                    </a:lnTo>
                    <a:close/>
                  </a:path>
                </a:pathLst>
              </a:custGeom>
              <a:solidFill>
                <a:srgbClr val="C4715B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92" name="Google Shape;1775;p45">
                <a:extLst>
                  <a:ext uri="{FF2B5EF4-FFF2-40B4-BE49-F238E27FC236}">
                    <a16:creationId xmlns:a16="http://schemas.microsoft.com/office/drawing/2014/main" id="{52E58555-E5BE-42CD-AAF9-3D1899A7CE9D}"/>
                  </a:ext>
                </a:extLst>
              </p:cNvPr>
              <p:cNvSpPr/>
              <p:nvPr/>
            </p:nvSpPr>
            <p:spPr>
              <a:xfrm flipH="1">
                <a:off x="2434909" y="3707878"/>
                <a:ext cx="192719" cy="84574"/>
              </a:xfrm>
              <a:custGeom>
                <a:avLst/>
                <a:gdLst/>
                <a:ahLst/>
                <a:cxnLst/>
                <a:rect l="l" t="t" r="r" b="b"/>
                <a:pathLst>
                  <a:path w="8072" h="3542" extrusionOk="0">
                    <a:moveTo>
                      <a:pt x="3930" y="1"/>
                    </a:moveTo>
                    <a:cubicBezTo>
                      <a:pt x="2428" y="1"/>
                      <a:pt x="630" y="1202"/>
                      <a:pt x="392" y="1677"/>
                    </a:cubicBezTo>
                    <a:cubicBezTo>
                      <a:pt x="131" y="2199"/>
                      <a:pt x="1" y="3541"/>
                      <a:pt x="1771" y="3541"/>
                    </a:cubicBezTo>
                    <a:lnTo>
                      <a:pt x="8071" y="3541"/>
                    </a:lnTo>
                    <a:lnTo>
                      <a:pt x="8071" y="559"/>
                    </a:lnTo>
                    <a:cubicBezTo>
                      <a:pt x="7493" y="745"/>
                      <a:pt x="6636" y="1100"/>
                      <a:pt x="6170" y="1677"/>
                    </a:cubicBezTo>
                    <a:cubicBezTo>
                      <a:pt x="6170" y="1677"/>
                      <a:pt x="5331" y="149"/>
                      <a:pt x="4362" y="37"/>
                    </a:cubicBezTo>
                    <a:cubicBezTo>
                      <a:pt x="4222" y="12"/>
                      <a:pt x="4078" y="1"/>
                      <a:pt x="3930" y="1"/>
                    </a:cubicBezTo>
                    <a:close/>
                  </a:path>
                </a:pathLst>
              </a:custGeom>
              <a:solidFill>
                <a:srgbClr val="22292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93" name="Google Shape;1776;p45">
                <a:extLst>
                  <a:ext uri="{FF2B5EF4-FFF2-40B4-BE49-F238E27FC236}">
                    <a16:creationId xmlns:a16="http://schemas.microsoft.com/office/drawing/2014/main" id="{A07F9A5B-E75F-451A-B759-26D22899B0DA}"/>
                  </a:ext>
                </a:extLst>
              </p:cNvPr>
              <p:cNvSpPr/>
              <p:nvPr/>
            </p:nvSpPr>
            <p:spPr>
              <a:xfrm flipH="1">
                <a:off x="2090486" y="2980270"/>
                <a:ext cx="467711" cy="710547"/>
              </a:xfrm>
              <a:custGeom>
                <a:avLst/>
                <a:gdLst/>
                <a:ahLst/>
                <a:cxnLst/>
                <a:rect l="l" t="t" r="r" b="b"/>
                <a:pathLst>
                  <a:path w="19590" h="29758" extrusionOk="0">
                    <a:moveTo>
                      <a:pt x="2200" y="0"/>
                    </a:moveTo>
                    <a:cubicBezTo>
                      <a:pt x="2200" y="0"/>
                      <a:pt x="1342" y="3057"/>
                      <a:pt x="671" y="10792"/>
                    </a:cubicBezTo>
                    <a:cubicBezTo>
                      <a:pt x="0" y="18527"/>
                      <a:pt x="336" y="29095"/>
                      <a:pt x="336" y="29095"/>
                    </a:cubicBezTo>
                    <a:cubicBezTo>
                      <a:pt x="1354" y="29536"/>
                      <a:pt x="2450" y="29758"/>
                      <a:pt x="3552" y="29758"/>
                    </a:cubicBezTo>
                    <a:cubicBezTo>
                      <a:pt x="4406" y="29758"/>
                      <a:pt x="5265" y="29624"/>
                      <a:pt x="6095" y="29356"/>
                    </a:cubicBezTo>
                    <a:lnTo>
                      <a:pt x="8183" y="8798"/>
                    </a:lnTo>
                    <a:lnTo>
                      <a:pt x="10158" y="9338"/>
                    </a:lnTo>
                    <a:lnTo>
                      <a:pt x="11072" y="14594"/>
                    </a:lnTo>
                    <a:cubicBezTo>
                      <a:pt x="11985" y="19850"/>
                      <a:pt x="13755" y="29169"/>
                      <a:pt x="13755" y="29169"/>
                    </a:cubicBezTo>
                    <a:cubicBezTo>
                      <a:pt x="14681" y="29554"/>
                      <a:pt x="15607" y="29683"/>
                      <a:pt x="16430" y="29683"/>
                    </a:cubicBezTo>
                    <a:cubicBezTo>
                      <a:pt x="18075" y="29683"/>
                      <a:pt x="19310" y="29169"/>
                      <a:pt x="19310" y="29169"/>
                    </a:cubicBezTo>
                    <a:cubicBezTo>
                      <a:pt x="19310" y="29169"/>
                      <a:pt x="19589" y="23764"/>
                      <a:pt x="18918" y="15545"/>
                    </a:cubicBezTo>
                    <a:cubicBezTo>
                      <a:pt x="18247" y="7344"/>
                      <a:pt x="17632" y="0"/>
                      <a:pt x="17632" y="0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94" name="Google Shape;1777;p45">
                <a:extLst>
                  <a:ext uri="{FF2B5EF4-FFF2-40B4-BE49-F238E27FC236}">
                    <a16:creationId xmlns:a16="http://schemas.microsoft.com/office/drawing/2014/main" id="{A733E177-B218-40D4-A1C2-3ED5DEF0B311}"/>
                  </a:ext>
                </a:extLst>
              </p:cNvPr>
              <p:cNvSpPr/>
              <p:nvPr/>
            </p:nvSpPr>
            <p:spPr>
              <a:xfrm flipH="1">
                <a:off x="1877336" y="2545936"/>
                <a:ext cx="263437" cy="573227"/>
              </a:xfrm>
              <a:custGeom>
                <a:avLst/>
                <a:gdLst/>
                <a:ahLst/>
                <a:cxnLst/>
                <a:rect l="l" t="t" r="r" b="b"/>
                <a:pathLst>
                  <a:path w="11034" h="24007" extrusionOk="0">
                    <a:moveTo>
                      <a:pt x="392" y="0"/>
                    </a:moveTo>
                    <a:cubicBezTo>
                      <a:pt x="261" y="2013"/>
                      <a:pt x="0" y="6412"/>
                      <a:pt x="242" y="8910"/>
                    </a:cubicBezTo>
                    <a:cubicBezTo>
                      <a:pt x="3392" y="9786"/>
                      <a:pt x="4622" y="12041"/>
                      <a:pt x="4734" y="14799"/>
                    </a:cubicBezTo>
                    <a:cubicBezTo>
                      <a:pt x="4846" y="17576"/>
                      <a:pt x="1827" y="20148"/>
                      <a:pt x="1827" y="20148"/>
                    </a:cubicBezTo>
                    <a:cubicBezTo>
                      <a:pt x="2349" y="21621"/>
                      <a:pt x="4641" y="24007"/>
                      <a:pt x="4641" y="24007"/>
                    </a:cubicBezTo>
                    <a:cubicBezTo>
                      <a:pt x="4641" y="24007"/>
                      <a:pt x="5983" y="23690"/>
                      <a:pt x="7679" y="21751"/>
                    </a:cubicBezTo>
                    <a:cubicBezTo>
                      <a:pt x="9357" y="19832"/>
                      <a:pt x="11034" y="15191"/>
                      <a:pt x="9207" y="8965"/>
                    </a:cubicBezTo>
                    <a:cubicBezTo>
                      <a:pt x="7455" y="3020"/>
                      <a:pt x="2181" y="541"/>
                      <a:pt x="392" y="0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95" name="Google Shape;1778;p45">
                <a:extLst>
                  <a:ext uri="{FF2B5EF4-FFF2-40B4-BE49-F238E27FC236}">
                    <a16:creationId xmlns:a16="http://schemas.microsoft.com/office/drawing/2014/main" id="{B6C96C45-EE1B-4FB4-ABF9-8B85AB079440}"/>
                  </a:ext>
                </a:extLst>
              </p:cNvPr>
              <p:cNvSpPr/>
              <p:nvPr/>
            </p:nvSpPr>
            <p:spPr>
              <a:xfrm flipH="1">
                <a:off x="2436705" y="2551714"/>
                <a:ext cx="303045" cy="567449"/>
              </a:xfrm>
              <a:custGeom>
                <a:avLst/>
                <a:gdLst/>
                <a:ahLst/>
                <a:cxnLst/>
                <a:rect l="l" t="t" r="r" b="b"/>
                <a:pathLst>
                  <a:path w="12693" h="23765" extrusionOk="0">
                    <a:moveTo>
                      <a:pt x="12693" y="1"/>
                    </a:moveTo>
                    <a:cubicBezTo>
                      <a:pt x="12376" y="75"/>
                      <a:pt x="12022" y="168"/>
                      <a:pt x="11668" y="280"/>
                    </a:cubicBezTo>
                    <a:cubicBezTo>
                      <a:pt x="8630" y="1100"/>
                      <a:pt x="0" y="6040"/>
                      <a:pt x="298" y="14017"/>
                    </a:cubicBezTo>
                    <a:cubicBezTo>
                      <a:pt x="596" y="21994"/>
                      <a:pt x="6598" y="23765"/>
                      <a:pt x="6598" y="23765"/>
                    </a:cubicBezTo>
                    <a:cubicBezTo>
                      <a:pt x="8219" y="22180"/>
                      <a:pt x="8369" y="19776"/>
                      <a:pt x="8369" y="19776"/>
                    </a:cubicBezTo>
                    <a:cubicBezTo>
                      <a:pt x="8369" y="19776"/>
                      <a:pt x="5070" y="17707"/>
                      <a:pt x="5629" y="14222"/>
                    </a:cubicBezTo>
                    <a:cubicBezTo>
                      <a:pt x="6207" y="10718"/>
                      <a:pt x="10736" y="8705"/>
                      <a:pt x="10736" y="8705"/>
                    </a:cubicBezTo>
                    <a:cubicBezTo>
                      <a:pt x="10736" y="8705"/>
                      <a:pt x="10810" y="8425"/>
                      <a:pt x="11164" y="6263"/>
                    </a:cubicBezTo>
                    <a:cubicBezTo>
                      <a:pt x="11407" y="4772"/>
                      <a:pt x="12227" y="1715"/>
                      <a:pt x="12693" y="1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96" name="Google Shape;1779;p45">
                <a:extLst>
                  <a:ext uri="{FF2B5EF4-FFF2-40B4-BE49-F238E27FC236}">
                    <a16:creationId xmlns:a16="http://schemas.microsoft.com/office/drawing/2014/main" id="{EF07D833-C96E-4261-9C1E-BCC3EC90744C}"/>
                  </a:ext>
                </a:extLst>
              </p:cNvPr>
              <p:cNvSpPr/>
              <p:nvPr/>
            </p:nvSpPr>
            <p:spPr>
              <a:xfrm flipH="1">
                <a:off x="2231555" y="2386179"/>
                <a:ext cx="127731" cy="163441"/>
              </a:xfrm>
              <a:custGeom>
                <a:avLst/>
                <a:gdLst/>
                <a:ahLst/>
                <a:cxnLst/>
                <a:rect l="l" t="t" r="r" b="b"/>
                <a:pathLst>
                  <a:path w="5350" h="6845" extrusionOk="0">
                    <a:moveTo>
                      <a:pt x="4437" y="0"/>
                    </a:moveTo>
                    <a:lnTo>
                      <a:pt x="579" y="1044"/>
                    </a:lnTo>
                    <a:cubicBezTo>
                      <a:pt x="579" y="1044"/>
                      <a:pt x="653" y="4995"/>
                      <a:pt x="318" y="5648"/>
                    </a:cubicBezTo>
                    <a:cubicBezTo>
                      <a:pt x="243" y="5797"/>
                      <a:pt x="131" y="5909"/>
                      <a:pt x="1" y="5983"/>
                    </a:cubicBezTo>
                    <a:cubicBezTo>
                      <a:pt x="616" y="6542"/>
                      <a:pt x="1399" y="6841"/>
                      <a:pt x="2219" y="6841"/>
                    </a:cubicBezTo>
                    <a:cubicBezTo>
                      <a:pt x="2269" y="6843"/>
                      <a:pt x="2320" y="6844"/>
                      <a:pt x="2370" y="6844"/>
                    </a:cubicBezTo>
                    <a:cubicBezTo>
                      <a:pt x="3732" y="6844"/>
                      <a:pt x="4793" y="5886"/>
                      <a:pt x="5350" y="5275"/>
                    </a:cubicBezTo>
                    <a:cubicBezTo>
                      <a:pt x="5070" y="5144"/>
                      <a:pt x="4809" y="4958"/>
                      <a:pt x="4604" y="4716"/>
                    </a:cubicBezTo>
                    <a:cubicBezTo>
                      <a:pt x="4045" y="3989"/>
                      <a:pt x="4437" y="0"/>
                      <a:pt x="4437" y="0"/>
                    </a:cubicBezTo>
                    <a:close/>
                  </a:path>
                </a:pathLst>
              </a:custGeom>
              <a:solidFill>
                <a:srgbClr val="A54C3A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97" name="Google Shape;1780;p45">
                <a:extLst>
                  <a:ext uri="{FF2B5EF4-FFF2-40B4-BE49-F238E27FC236}">
                    <a16:creationId xmlns:a16="http://schemas.microsoft.com/office/drawing/2014/main" id="{8C55C90E-F9C6-476B-A640-3B02786C134C}"/>
                  </a:ext>
                </a:extLst>
              </p:cNvPr>
              <p:cNvSpPr/>
              <p:nvPr/>
            </p:nvSpPr>
            <p:spPr>
              <a:xfrm flipH="1">
                <a:off x="2382403" y="2537913"/>
                <a:ext cx="113502" cy="296869"/>
              </a:xfrm>
              <a:custGeom>
                <a:avLst/>
                <a:gdLst/>
                <a:ahLst/>
                <a:cxnLst/>
                <a:rect l="l" t="t" r="r" b="b"/>
                <a:pathLst>
                  <a:path w="4754" h="12433" extrusionOk="0">
                    <a:moveTo>
                      <a:pt x="4754" y="1"/>
                    </a:moveTo>
                    <a:cubicBezTo>
                      <a:pt x="4213" y="150"/>
                      <a:pt x="3467" y="318"/>
                      <a:pt x="2498" y="560"/>
                    </a:cubicBezTo>
                    <a:cubicBezTo>
                      <a:pt x="2032" y="2293"/>
                      <a:pt x="1212" y="5350"/>
                      <a:pt x="951" y="6841"/>
                    </a:cubicBezTo>
                    <a:cubicBezTo>
                      <a:pt x="597" y="9003"/>
                      <a:pt x="541" y="9283"/>
                      <a:pt x="541" y="9283"/>
                    </a:cubicBezTo>
                    <a:cubicBezTo>
                      <a:pt x="429" y="9917"/>
                      <a:pt x="224" y="11109"/>
                      <a:pt x="1" y="12433"/>
                    </a:cubicBezTo>
                    <a:cubicBezTo>
                      <a:pt x="1082" y="11631"/>
                      <a:pt x="2536" y="10308"/>
                      <a:pt x="3132" y="8593"/>
                    </a:cubicBezTo>
                    <a:cubicBezTo>
                      <a:pt x="3933" y="6245"/>
                      <a:pt x="4549" y="1622"/>
                      <a:pt x="4754" y="1"/>
                    </a:cubicBezTo>
                    <a:close/>
                  </a:path>
                </a:pathLst>
              </a:custGeom>
              <a:solidFill>
                <a:srgbClr val="66666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98" name="Google Shape;1781;p45">
                <a:extLst>
                  <a:ext uri="{FF2B5EF4-FFF2-40B4-BE49-F238E27FC236}">
                    <a16:creationId xmlns:a16="http://schemas.microsoft.com/office/drawing/2014/main" id="{C388B709-EA25-41CD-A357-EBBD972A820D}"/>
                  </a:ext>
                </a:extLst>
              </p:cNvPr>
              <p:cNvSpPr/>
              <p:nvPr/>
            </p:nvSpPr>
            <p:spPr>
              <a:xfrm flipH="1">
                <a:off x="2115410" y="2512103"/>
                <a:ext cx="406735" cy="515181"/>
              </a:xfrm>
              <a:custGeom>
                <a:avLst/>
                <a:gdLst/>
                <a:ahLst/>
                <a:cxnLst/>
                <a:rect l="l" t="t" r="r" b="b"/>
                <a:pathLst>
                  <a:path w="17036" h="21576" extrusionOk="0">
                    <a:moveTo>
                      <a:pt x="12171" y="1"/>
                    </a:moveTo>
                    <a:cubicBezTo>
                      <a:pt x="11609" y="617"/>
                      <a:pt x="10535" y="1569"/>
                      <a:pt x="9156" y="1569"/>
                    </a:cubicBezTo>
                    <a:cubicBezTo>
                      <a:pt x="9118" y="1569"/>
                      <a:pt x="9079" y="1568"/>
                      <a:pt x="9040" y="1567"/>
                    </a:cubicBezTo>
                    <a:cubicBezTo>
                      <a:pt x="8220" y="1567"/>
                      <a:pt x="7437" y="1268"/>
                      <a:pt x="6822" y="709"/>
                    </a:cubicBezTo>
                    <a:cubicBezTo>
                      <a:pt x="6524" y="877"/>
                      <a:pt x="6188" y="1007"/>
                      <a:pt x="5853" y="1082"/>
                    </a:cubicBezTo>
                    <a:cubicBezTo>
                      <a:pt x="5648" y="2703"/>
                      <a:pt x="5032" y="7326"/>
                      <a:pt x="4212" y="9674"/>
                    </a:cubicBezTo>
                    <a:cubicBezTo>
                      <a:pt x="3635" y="11389"/>
                      <a:pt x="2162" y="12712"/>
                      <a:pt x="1081" y="13514"/>
                    </a:cubicBezTo>
                    <a:cubicBezTo>
                      <a:pt x="615" y="16347"/>
                      <a:pt x="37" y="19851"/>
                      <a:pt x="19" y="20168"/>
                    </a:cubicBezTo>
                    <a:cubicBezTo>
                      <a:pt x="0" y="20633"/>
                      <a:pt x="3858" y="21416"/>
                      <a:pt x="8089" y="21565"/>
                    </a:cubicBezTo>
                    <a:cubicBezTo>
                      <a:pt x="8316" y="21572"/>
                      <a:pt x="8543" y="21576"/>
                      <a:pt x="8770" y="21576"/>
                    </a:cubicBezTo>
                    <a:cubicBezTo>
                      <a:pt x="12766" y="21576"/>
                      <a:pt x="16745" y="20538"/>
                      <a:pt x="16886" y="20168"/>
                    </a:cubicBezTo>
                    <a:cubicBezTo>
                      <a:pt x="17035" y="19758"/>
                      <a:pt x="16812" y="18341"/>
                      <a:pt x="16625" y="16086"/>
                    </a:cubicBezTo>
                    <a:cubicBezTo>
                      <a:pt x="16570" y="15322"/>
                      <a:pt x="16495" y="14408"/>
                      <a:pt x="16439" y="13551"/>
                    </a:cubicBezTo>
                    <a:cubicBezTo>
                      <a:pt x="15582" y="12768"/>
                      <a:pt x="13718" y="10811"/>
                      <a:pt x="13289" y="8202"/>
                    </a:cubicBezTo>
                    <a:cubicBezTo>
                      <a:pt x="12879" y="5704"/>
                      <a:pt x="13066" y="2163"/>
                      <a:pt x="13215" y="467"/>
                    </a:cubicBezTo>
                    <a:cubicBezTo>
                      <a:pt x="12842" y="318"/>
                      <a:pt x="12506" y="169"/>
                      <a:pt x="12171" y="1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99" name="Google Shape;1782;p45">
                <a:extLst>
                  <a:ext uri="{FF2B5EF4-FFF2-40B4-BE49-F238E27FC236}">
                    <a16:creationId xmlns:a16="http://schemas.microsoft.com/office/drawing/2014/main" id="{F5DD2F21-686D-48BC-BC59-40157CB44C1A}"/>
                  </a:ext>
                </a:extLst>
              </p:cNvPr>
              <p:cNvSpPr/>
              <p:nvPr/>
            </p:nvSpPr>
            <p:spPr>
              <a:xfrm flipH="1">
                <a:off x="2129626" y="2523230"/>
                <a:ext cx="85019" cy="312437"/>
              </a:xfrm>
              <a:custGeom>
                <a:avLst/>
                <a:gdLst/>
                <a:ahLst/>
                <a:cxnLst/>
                <a:rect l="l" t="t" r="r" b="b"/>
                <a:pathLst>
                  <a:path w="3561" h="13085" extrusionOk="0">
                    <a:moveTo>
                      <a:pt x="336" y="1"/>
                    </a:moveTo>
                    <a:cubicBezTo>
                      <a:pt x="187" y="1697"/>
                      <a:pt x="0" y="5238"/>
                      <a:pt x="410" y="7736"/>
                    </a:cubicBezTo>
                    <a:cubicBezTo>
                      <a:pt x="839" y="10345"/>
                      <a:pt x="2703" y="12302"/>
                      <a:pt x="3560" y="13085"/>
                    </a:cubicBezTo>
                    <a:cubicBezTo>
                      <a:pt x="3448" y="11389"/>
                      <a:pt x="3336" y="9861"/>
                      <a:pt x="3336" y="9861"/>
                    </a:cubicBezTo>
                    <a:cubicBezTo>
                      <a:pt x="3113" y="7363"/>
                      <a:pt x="3355" y="2964"/>
                      <a:pt x="3486" y="970"/>
                    </a:cubicBezTo>
                    <a:cubicBezTo>
                      <a:pt x="3392" y="933"/>
                      <a:pt x="3318" y="914"/>
                      <a:pt x="3243" y="896"/>
                    </a:cubicBezTo>
                    <a:cubicBezTo>
                      <a:pt x="2255" y="653"/>
                      <a:pt x="1286" y="355"/>
                      <a:pt x="336" y="1"/>
                    </a:cubicBezTo>
                    <a:close/>
                  </a:path>
                </a:pathLst>
              </a:custGeom>
              <a:solidFill>
                <a:srgbClr val="66666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00" name="Google Shape;1783;p45">
                <a:extLst>
                  <a:ext uri="{FF2B5EF4-FFF2-40B4-BE49-F238E27FC236}">
                    <a16:creationId xmlns:a16="http://schemas.microsoft.com/office/drawing/2014/main" id="{562111CA-4C70-4F44-9667-D6502BE8E3D4}"/>
                  </a:ext>
                </a:extLst>
              </p:cNvPr>
              <p:cNvSpPr/>
              <p:nvPr/>
            </p:nvSpPr>
            <p:spPr>
              <a:xfrm flipH="1">
                <a:off x="2103402" y="2010581"/>
                <a:ext cx="463700" cy="438916"/>
              </a:xfrm>
              <a:custGeom>
                <a:avLst/>
                <a:gdLst/>
                <a:ahLst/>
                <a:cxnLst/>
                <a:rect l="l" t="t" r="r" b="b"/>
                <a:pathLst>
                  <a:path w="19422" h="18382" extrusionOk="0">
                    <a:moveTo>
                      <a:pt x="6338" y="1"/>
                    </a:moveTo>
                    <a:lnTo>
                      <a:pt x="6338" y="1"/>
                    </a:lnTo>
                    <a:cubicBezTo>
                      <a:pt x="5525" y="957"/>
                      <a:pt x="4328" y="1512"/>
                      <a:pt x="3085" y="1512"/>
                    </a:cubicBezTo>
                    <a:cubicBezTo>
                      <a:pt x="3045" y="1512"/>
                      <a:pt x="3005" y="1511"/>
                      <a:pt x="2964" y="1510"/>
                    </a:cubicBezTo>
                    <a:cubicBezTo>
                      <a:pt x="2256" y="3449"/>
                      <a:pt x="1007" y="7810"/>
                      <a:pt x="1007" y="7810"/>
                    </a:cubicBezTo>
                    <a:cubicBezTo>
                      <a:pt x="1007" y="7810"/>
                      <a:pt x="1" y="12190"/>
                      <a:pt x="1007" y="14389"/>
                    </a:cubicBezTo>
                    <a:cubicBezTo>
                      <a:pt x="1995" y="16607"/>
                      <a:pt x="4511" y="17987"/>
                      <a:pt x="7996" y="18341"/>
                    </a:cubicBezTo>
                    <a:cubicBezTo>
                      <a:pt x="8283" y="18368"/>
                      <a:pt x="8559" y="18381"/>
                      <a:pt x="8825" y="18381"/>
                    </a:cubicBezTo>
                    <a:cubicBezTo>
                      <a:pt x="11787" y="18381"/>
                      <a:pt x="13458" y="16753"/>
                      <a:pt x="14501" y="15470"/>
                    </a:cubicBezTo>
                    <a:cubicBezTo>
                      <a:pt x="15191" y="14557"/>
                      <a:pt x="15620" y="13457"/>
                      <a:pt x="15713" y="12321"/>
                    </a:cubicBezTo>
                    <a:cubicBezTo>
                      <a:pt x="15713" y="12321"/>
                      <a:pt x="16261" y="12834"/>
                      <a:pt x="16981" y="12834"/>
                    </a:cubicBezTo>
                    <a:cubicBezTo>
                      <a:pt x="17181" y="12834"/>
                      <a:pt x="17395" y="12795"/>
                      <a:pt x="17614" y="12693"/>
                    </a:cubicBezTo>
                    <a:cubicBezTo>
                      <a:pt x="18639" y="12246"/>
                      <a:pt x="19422" y="10475"/>
                      <a:pt x="18527" y="9450"/>
                    </a:cubicBezTo>
                    <a:cubicBezTo>
                      <a:pt x="17987" y="8782"/>
                      <a:pt x="17437" y="8583"/>
                      <a:pt x="16974" y="8583"/>
                    </a:cubicBezTo>
                    <a:cubicBezTo>
                      <a:pt x="16286" y="8583"/>
                      <a:pt x="15787" y="9022"/>
                      <a:pt x="15787" y="9022"/>
                    </a:cubicBezTo>
                    <a:cubicBezTo>
                      <a:pt x="14445" y="6729"/>
                      <a:pt x="15545" y="2424"/>
                      <a:pt x="15545" y="2424"/>
                    </a:cubicBezTo>
                    <a:lnTo>
                      <a:pt x="15545" y="2424"/>
                    </a:lnTo>
                    <a:cubicBezTo>
                      <a:pt x="15545" y="2424"/>
                      <a:pt x="14463" y="3366"/>
                      <a:pt x="13341" y="3366"/>
                    </a:cubicBezTo>
                    <a:cubicBezTo>
                      <a:pt x="13231" y="3366"/>
                      <a:pt x="13120" y="3357"/>
                      <a:pt x="13010" y="3337"/>
                    </a:cubicBezTo>
                    <a:cubicBezTo>
                      <a:pt x="11780" y="3095"/>
                      <a:pt x="11929" y="1511"/>
                      <a:pt x="11929" y="1510"/>
                    </a:cubicBezTo>
                    <a:lnTo>
                      <a:pt x="11929" y="1510"/>
                    </a:lnTo>
                    <a:cubicBezTo>
                      <a:pt x="11929" y="1511"/>
                      <a:pt x="10809" y="3111"/>
                      <a:pt x="8902" y="3111"/>
                    </a:cubicBezTo>
                    <a:cubicBezTo>
                      <a:pt x="8651" y="3111"/>
                      <a:pt x="8386" y="3083"/>
                      <a:pt x="8108" y="3020"/>
                    </a:cubicBezTo>
                    <a:cubicBezTo>
                      <a:pt x="5723" y="2480"/>
                      <a:pt x="6338" y="1"/>
                      <a:pt x="6338" y="1"/>
                    </a:cubicBezTo>
                    <a:close/>
                  </a:path>
                </a:pathLst>
              </a:custGeom>
              <a:solidFill>
                <a:srgbClr val="C4715B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01" name="Google Shape;1784;p45">
                <a:extLst>
                  <a:ext uri="{FF2B5EF4-FFF2-40B4-BE49-F238E27FC236}">
                    <a16:creationId xmlns:a16="http://schemas.microsoft.com/office/drawing/2014/main" id="{0BAAB75F-B302-4748-8B69-CE8E925B3AAA}"/>
                  </a:ext>
                </a:extLst>
              </p:cNvPr>
              <p:cNvSpPr/>
              <p:nvPr/>
            </p:nvSpPr>
            <p:spPr>
              <a:xfrm flipH="1">
                <a:off x="2005948" y="1717475"/>
                <a:ext cx="641688" cy="518786"/>
              </a:xfrm>
              <a:custGeom>
                <a:avLst/>
                <a:gdLst/>
                <a:ahLst/>
                <a:cxnLst/>
                <a:rect l="l" t="t" r="r" b="b"/>
                <a:pathLst>
                  <a:path w="26877" h="21727" extrusionOk="0">
                    <a:moveTo>
                      <a:pt x="13857" y="0"/>
                    </a:moveTo>
                    <a:cubicBezTo>
                      <a:pt x="9272" y="0"/>
                      <a:pt x="9748" y="4989"/>
                      <a:pt x="9748" y="4989"/>
                    </a:cubicBezTo>
                    <a:cubicBezTo>
                      <a:pt x="9748" y="4989"/>
                      <a:pt x="7837" y="3369"/>
                      <a:pt x="5632" y="3369"/>
                    </a:cubicBezTo>
                    <a:cubicBezTo>
                      <a:pt x="4780" y="3369"/>
                      <a:pt x="3885" y="3611"/>
                      <a:pt x="3038" y="4281"/>
                    </a:cubicBezTo>
                    <a:cubicBezTo>
                      <a:pt x="0" y="6704"/>
                      <a:pt x="988" y="11326"/>
                      <a:pt x="3038" y="12258"/>
                    </a:cubicBezTo>
                    <a:cubicBezTo>
                      <a:pt x="3038" y="12258"/>
                      <a:pt x="1920" y="13041"/>
                      <a:pt x="2069" y="14867"/>
                    </a:cubicBezTo>
                    <a:cubicBezTo>
                      <a:pt x="2237" y="16694"/>
                      <a:pt x="3467" y="16899"/>
                      <a:pt x="3467" y="16899"/>
                    </a:cubicBezTo>
                    <a:cubicBezTo>
                      <a:pt x="3467" y="16899"/>
                      <a:pt x="2181" y="19117"/>
                      <a:pt x="4380" y="20067"/>
                    </a:cubicBezTo>
                    <a:cubicBezTo>
                      <a:pt x="4380" y="20067"/>
                      <a:pt x="5648" y="15706"/>
                      <a:pt x="6337" y="13786"/>
                    </a:cubicBezTo>
                    <a:cubicBezTo>
                      <a:pt x="6378" y="13787"/>
                      <a:pt x="6419" y="13788"/>
                      <a:pt x="6460" y="13788"/>
                    </a:cubicBezTo>
                    <a:cubicBezTo>
                      <a:pt x="7720" y="13788"/>
                      <a:pt x="8916" y="13233"/>
                      <a:pt x="9711" y="12258"/>
                    </a:cubicBezTo>
                    <a:lnTo>
                      <a:pt x="9711" y="12258"/>
                    </a:lnTo>
                    <a:cubicBezTo>
                      <a:pt x="9711" y="12258"/>
                      <a:pt x="9114" y="14756"/>
                      <a:pt x="11500" y="15296"/>
                    </a:cubicBezTo>
                    <a:cubicBezTo>
                      <a:pt x="11767" y="15355"/>
                      <a:pt x="12023" y="15381"/>
                      <a:pt x="12265" y="15381"/>
                    </a:cubicBezTo>
                    <a:cubicBezTo>
                      <a:pt x="14173" y="15381"/>
                      <a:pt x="15302" y="13768"/>
                      <a:pt x="15302" y="13768"/>
                    </a:cubicBezTo>
                    <a:lnTo>
                      <a:pt x="15302" y="13768"/>
                    </a:lnTo>
                    <a:cubicBezTo>
                      <a:pt x="15302" y="13768"/>
                      <a:pt x="15153" y="15371"/>
                      <a:pt x="16383" y="15594"/>
                    </a:cubicBezTo>
                    <a:cubicBezTo>
                      <a:pt x="16497" y="15615"/>
                      <a:pt x="16611" y="15624"/>
                      <a:pt x="16724" y="15624"/>
                    </a:cubicBezTo>
                    <a:cubicBezTo>
                      <a:pt x="17855" y="15624"/>
                      <a:pt x="18918" y="14700"/>
                      <a:pt x="18918" y="14700"/>
                    </a:cubicBezTo>
                    <a:lnTo>
                      <a:pt x="18918" y="14700"/>
                    </a:lnTo>
                    <a:cubicBezTo>
                      <a:pt x="18918" y="14700"/>
                      <a:pt x="17818" y="19005"/>
                      <a:pt x="19160" y="21298"/>
                    </a:cubicBezTo>
                    <a:cubicBezTo>
                      <a:pt x="19160" y="21298"/>
                      <a:pt x="19666" y="20859"/>
                      <a:pt x="20355" y="20859"/>
                    </a:cubicBezTo>
                    <a:cubicBezTo>
                      <a:pt x="20819" y="20859"/>
                      <a:pt x="21367" y="21058"/>
                      <a:pt x="21900" y="21726"/>
                    </a:cubicBezTo>
                    <a:cubicBezTo>
                      <a:pt x="21900" y="21726"/>
                      <a:pt x="23056" y="20571"/>
                      <a:pt x="23633" y="19341"/>
                    </a:cubicBezTo>
                    <a:cubicBezTo>
                      <a:pt x="23969" y="18576"/>
                      <a:pt x="24230" y="17775"/>
                      <a:pt x="24379" y="16955"/>
                    </a:cubicBezTo>
                    <a:cubicBezTo>
                      <a:pt x="24379" y="16955"/>
                      <a:pt x="26876" y="16265"/>
                      <a:pt x="26578" y="13134"/>
                    </a:cubicBezTo>
                    <a:cubicBezTo>
                      <a:pt x="26261" y="10021"/>
                      <a:pt x="24006" y="10021"/>
                      <a:pt x="24006" y="10021"/>
                    </a:cubicBezTo>
                    <a:cubicBezTo>
                      <a:pt x="24006" y="10021"/>
                      <a:pt x="24770" y="7431"/>
                      <a:pt x="23652" y="5641"/>
                    </a:cubicBezTo>
                    <a:cubicBezTo>
                      <a:pt x="23268" y="5009"/>
                      <a:pt x="22687" y="4764"/>
                      <a:pt x="22080" y="4764"/>
                    </a:cubicBezTo>
                    <a:cubicBezTo>
                      <a:pt x="20950" y="4764"/>
                      <a:pt x="19726" y="5611"/>
                      <a:pt x="19496" y="6387"/>
                    </a:cubicBezTo>
                    <a:cubicBezTo>
                      <a:pt x="19496" y="6387"/>
                      <a:pt x="19272" y="292"/>
                      <a:pt x="14258" y="13"/>
                    </a:cubicBezTo>
                    <a:cubicBezTo>
                      <a:pt x="14121" y="4"/>
                      <a:pt x="13987" y="0"/>
                      <a:pt x="13857" y="0"/>
                    </a:cubicBezTo>
                    <a:close/>
                  </a:path>
                </a:pathLst>
              </a:custGeom>
              <a:solidFill>
                <a:srgbClr val="22292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02" name="Google Shape;1785;p45">
                <a:extLst>
                  <a:ext uri="{FF2B5EF4-FFF2-40B4-BE49-F238E27FC236}">
                    <a16:creationId xmlns:a16="http://schemas.microsoft.com/office/drawing/2014/main" id="{07C9193E-5741-440B-9160-45486A40A189}"/>
                  </a:ext>
                </a:extLst>
              </p:cNvPr>
              <p:cNvSpPr/>
              <p:nvPr/>
            </p:nvSpPr>
            <p:spPr>
              <a:xfrm flipH="1">
                <a:off x="2265407" y="2121009"/>
                <a:ext cx="42497" cy="21227"/>
              </a:xfrm>
              <a:custGeom>
                <a:avLst/>
                <a:gdLst/>
                <a:ahLst/>
                <a:cxnLst/>
                <a:rect l="l" t="t" r="r" b="b"/>
                <a:pathLst>
                  <a:path w="1780" h="889" extrusionOk="0">
                    <a:moveTo>
                      <a:pt x="368" y="0"/>
                    </a:moveTo>
                    <a:cubicBezTo>
                      <a:pt x="291" y="0"/>
                      <a:pt x="231" y="22"/>
                      <a:pt x="197" y="72"/>
                    </a:cubicBezTo>
                    <a:cubicBezTo>
                      <a:pt x="1" y="351"/>
                      <a:pt x="984" y="888"/>
                      <a:pt x="1415" y="888"/>
                    </a:cubicBezTo>
                    <a:cubicBezTo>
                      <a:pt x="1475" y="888"/>
                      <a:pt x="1524" y="878"/>
                      <a:pt x="1558" y="855"/>
                    </a:cubicBezTo>
                    <a:cubicBezTo>
                      <a:pt x="1779" y="697"/>
                      <a:pt x="804" y="0"/>
                      <a:pt x="368" y="0"/>
                    </a:cubicBezTo>
                    <a:close/>
                  </a:path>
                </a:pathLst>
              </a:custGeom>
              <a:solidFill>
                <a:srgbClr val="23222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03" name="Google Shape;1786;p45">
                <a:extLst>
                  <a:ext uri="{FF2B5EF4-FFF2-40B4-BE49-F238E27FC236}">
                    <a16:creationId xmlns:a16="http://schemas.microsoft.com/office/drawing/2014/main" id="{DC4FAEBB-ECB8-4A1A-8C58-25FBC0CA01D0}"/>
                  </a:ext>
                </a:extLst>
              </p:cNvPr>
              <p:cNvSpPr/>
              <p:nvPr/>
            </p:nvSpPr>
            <p:spPr>
              <a:xfrm flipH="1">
                <a:off x="2445599" y="2103937"/>
                <a:ext cx="36744" cy="20726"/>
              </a:xfrm>
              <a:custGeom>
                <a:avLst/>
                <a:gdLst/>
                <a:ahLst/>
                <a:cxnLst/>
                <a:rect l="l" t="t" r="r" b="b"/>
                <a:pathLst>
                  <a:path w="1539" h="868" extrusionOk="0">
                    <a:moveTo>
                      <a:pt x="1399" y="0"/>
                    </a:moveTo>
                    <a:cubicBezTo>
                      <a:pt x="1019" y="0"/>
                      <a:pt x="1" y="465"/>
                      <a:pt x="122" y="769"/>
                    </a:cubicBezTo>
                    <a:cubicBezTo>
                      <a:pt x="148" y="838"/>
                      <a:pt x="216" y="867"/>
                      <a:pt x="310" y="867"/>
                    </a:cubicBezTo>
                    <a:cubicBezTo>
                      <a:pt x="699" y="867"/>
                      <a:pt x="1524" y="364"/>
                      <a:pt x="1539" y="79"/>
                    </a:cubicBezTo>
                    <a:cubicBezTo>
                      <a:pt x="1539" y="24"/>
                      <a:pt x="1485" y="0"/>
                      <a:pt x="1399" y="0"/>
                    </a:cubicBezTo>
                    <a:close/>
                  </a:path>
                </a:pathLst>
              </a:custGeom>
              <a:solidFill>
                <a:srgbClr val="23222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04" name="Google Shape;1787;p45">
                <a:extLst>
                  <a:ext uri="{FF2B5EF4-FFF2-40B4-BE49-F238E27FC236}">
                    <a16:creationId xmlns:a16="http://schemas.microsoft.com/office/drawing/2014/main" id="{CA8B7FEA-898F-45D5-982E-486A460CA01D}"/>
                  </a:ext>
                </a:extLst>
              </p:cNvPr>
              <p:cNvSpPr/>
              <p:nvPr/>
            </p:nvSpPr>
            <p:spPr>
              <a:xfrm flipH="1">
                <a:off x="2299549" y="2195933"/>
                <a:ext cx="25427" cy="29775"/>
              </a:xfrm>
              <a:custGeom>
                <a:avLst/>
                <a:gdLst/>
                <a:ahLst/>
                <a:cxnLst/>
                <a:rect l="l" t="t" r="r" b="b"/>
                <a:pathLst>
                  <a:path w="1065" h="1247" extrusionOk="0">
                    <a:moveTo>
                      <a:pt x="645" y="0"/>
                    </a:moveTo>
                    <a:cubicBezTo>
                      <a:pt x="150" y="0"/>
                      <a:pt x="1" y="1134"/>
                      <a:pt x="390" y="1240"/>
                    </a:cubicBezTo>
                    <a:cubicBezTo>
                      <a:pt x="408" y="1245"/>
                      <a:pt x="425" y="1247"/>
                      <a:pt x="441" y="1247"/>
                    </a:cubicBezTo>
                    <a:cubicBezTo>
                      <a:pt x="823" y="1247"/>
                      <a:pt x="1065" y="81"/>
                      <a:pt x="726" y="10"/>
                    </a:cubicBezTo>
                    <a:cubicBezTo>
                      <a:pt x="698" y="3"/>
                      <a:pt x="671" y="0"/>
                      <a:pt x="645" y="0"/>
                    </a:cubicBezTo>
                    <a:close/>
                  </a:path>
                </a:pathLst>
              </a:custGeom>
              <a:solidFill>
                <a:srgbClr val="23222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05" name="Google Shape;1788;p45">
                <a:extLst>
                  <a:ext uri="{FF2B5EF4-FFF2-40B4-BE49-F238E27FC236}">
                    <a16:creationId xmlns:a16="http://schemas.microsoft.com/office/drawing/2014/main" id="{84DF4AE8-AE99-4847-8929-F4E92FAA2882}"/>
                  </a:ext>
                </a:extLst>
              </p:cNvPr>
              <p:cNvSpPr/>
              <p:nvPr/>
            </p:nvSpPr>
            <p:spPr>
              <a:xfrm flipH="1">
                <a:off x="2453072" y="2176784"/>
                <a:ext cx="24997" cy="29799"/>
              </a:xfrm>
              <a:custGeom>
                <a:avLst/>
                <a:gdLst/>
                <a:ahLst/>
                <a:cxnLst/>
                <a:rect l="l" t="t" r="r" b="b"/>
                <a:pathLst>
                  <a:path w="1047" h="1248" extrusionOk="0">
                    <a:moveTo>
                      <a:pt x="630" y="1"/>
                    </a:moveTo>
                    <a:cubicBezTo>
                      <a:pt x="150" y="1"/>
                      <a:pt x="1" y="1134"/>
                      <a:pt x="391" y="1240"/>
                    </a:cubicBezTo>
                    <a:cubicBezTo>
                      <a:pt x="408" y="1245"/>
                      <a:pt x="425" y="1247"/>
                      <a:pt x="442" y="1247"/>
                    </a:cubicBezTo>
                    <a:cubicBezTo>
                      <a:pt x="822" y="1247"/>
                      <a:pt x="1047" y="82"/>
                      <a:pt x="708" y="10"/>
                    </a:cubicBezTo>
                    <a:cubicBezTo>
                      <a:pt x="681" y="4"/>
                      <a:pt x="655" y="1"/>
                      <a:pt x="630" y="1"/>
                    </a:cubicBezTo>
                    <a:close/>
                  </a:path>
                </a:pathLst>
              </a:custGeom>
              <a:solidFill>
                <a:srgbClr val="23222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06" name="Google Shape;1789;p45">
                <a:extLst>
                  <a:ext uri="{FF2B5EF4-FFF2-40B4-BE49-F238E27FC236}">
                    <a16:creationId xmlns:a16="http://schemas.microsoft.com/office/drawing/2014/main" id="{2BC4B98E-E7AA-4F80-8AD3-FA392BFBD48A}"/>
                  </a:ext>
                </a:extLst>
              </p:cNvPr>
              <p:cNvSpPr/>
              <p:nvPr/>
            </p:nvSpPr>
            <p:spPr>
              <a:xfrm flipH="1">
                <a:off x="2396105" y="2242348"/>
                <a:ext cx="54149" cy="28080"/>
              </a:xfrm>
              <a:custGeom>
                <a:avLst/>
                <a:gdLst/>
                <a:ahLst/>
                <a:cxnLst/>
                <a:rect l="l" t="t" r="r" b="b"/>
                <a:pathLst>
                  <a:path w="2268" h="1176" extrusionOk="0">
                    <a:moveTo>
                      <a:pt x="919" y="1"/>
                    </a:moveTo>
                    <a:cubicBezTo>
                      <a:pt x="497" y="1"/>
                      <a:pt x="117" y="141"/>
                      <a:pt x="64" y="470"/>
                    </a:cubicBezTo>
                    <a:cubicBezTo>
                      <a:pt x="1" y="938"/>
                      <a:pt x="622" y="1175"/>
                      <a:pt x="1202" y="1175"/>
                    </a:cubicBezTo>
                    <a:cubicBezTo>
                      <a:pt x="1639" y="1175"/>
                      <a:pt x="2053" y="1041"/>
                      <a:pt x="2133" y="768"/>
                    </a:cubicBezTo>
                    <a:cubicBezTo>
                      <a:pt x="2267" y="311"/>
                      <a:pt x="1547" y="1"/>
                      <a:pt x="919" y="1"/>
                    </a:cubicBezTo>
                    <a:close/>
                  </a:path>
                </a:pathLst>
              </a:custGeom>
              <a:solidFill>
                <a:srgbClr val="A54C3A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07" name="Google Shape;1790;p45">
                <a:extLst>
                  <a:ext uri="{FF2B5EF4-FFF2-40B4-BE49-F238E27FC236}">
                    <a16:creationId xmlns:a16="http://schemas.microsoft.com/office/drawing/2014/main" id="{F1154AE6-751C-46FD-8F09-C04D6CF87EAD}"/>
                  </a:ext>
                </a:extLst>
              </p:cNvPr>
              <p:cNvSpPr/>
              <p:nvPr/>
            </p:nvSpPr>
            <p:spPr>
              <a:xfrm flipH="1">
                <a:off x="2294299" y="2331455"/>
                <a:ext cx="90343" cy="52459"/>
              </a:xfrm>
              <a:custGeom>
                <a:avLst/>
                <a:gdLst/>
                <a:ahLst/>
                <a:cxnLst/>
                <a:rect l="l" t="t" r="r" b="b"/>
                <a:pathLst>
                  <a:path w="3784" h="2197" extrusionOk="0">
                    <a:moveTo>
                      <a:pt x="3254" y="1"/>
                    </a:moveTo>
                    <a:cubicBezTo>
                      <a:pt x="2614" y="1"/>
                      <a:pt x="1987" y="159"/>
                      <a:pt x="1417" y="466"/>
                    </a:cubicBezTo>
                    <a:cubicBezTo>
                      <a:pt x="783" y="857"/>
                      <a:pt x="299" y="1416"/>
                      <a:pt x="0" y="2087"/>
                    </a:cubicBezTo>
                    <a:cubicBezTo>
                      <a:pt x="272" y="2160"/>
                      <a:pt x="556" y="2197"/>
                      <a:pt x="843" y="2197"/>
                    </a:cubicBezTo>
                    <a:cubicBezTo>
                      <a:pt x="1148" y="2197"/>
                      <a:pt x="1455" y="2155"/>
                      <a:pt x="1752" y="2069"/>
                    </a:cubicBezTo>
                    <a:cubicBezTo>
                      <a:pt x="3020" y="1677"/>
                      <a:pt x="3709" y="801"/>
                      <a:pt x="3784" y="37"/>
                    </a:cubicBezTo>
                    <a:cubicBezTo>
                      <a:pt x="3607" y="13"/>
                      <a:pt x="3430" y="1"/>
                      <a:pt x="3254" y="1"/>
                    </a:cubicBezTo>
                    <a:close/>
                  </a:path>
                </a:pathLst>
              </a:custGeom>
              <a:solidFill>
                <a:srgbClr val="FF888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08" name="Google Shape;1791;p45">
                <a:extLst>
                  <a:ext uri="{FF2B5EF4-FFF2-40B4-BE49-F238E27FC236}">
                    <a16:creationId xmlns:a16="http://schemas.microsoft.com/office/drawing/2014/main" id="{E938525F-D587-45E9-953A-C7FA43EE6153}"/>
                  </a:ext>
                </a:extLst>
              </p:cNvPr>
              <p:cNvSpPr/>
              <p:nvPr/>
            </p:nvSpPr>
            <p:spPr>
              <a:xfrm flipH="1">
                <a:off x="2292964" y="2301347"/>
                <a:ext cx="143131" cy="79966"/>
              </a:xfrm>
              <a:custGeom>
                <a:avLst/>
                <a:gdLst/>
                <a:ahLst/>
                <a:cxnLst/>
                <a:rect l="l" t="t" r="r" b="b"/>
                <a:pathLst>
                  <a:path w="5995" h="3349" extrusionOk="0">
                    <a:moveTo>
                      <a:pt x="4786" y="1"/>
                    </a:moveTo>
                    <a:cubicBezTo>
                      <a:pt x="4149" y="1"/>
                      <a:pt x="3489" y="470"/>
                      <a:pt x="2677" y="683"/>
                    </a:cubicBezTo>
                    <a:cubicBezTo>
                      <a:pt x="2512" y="735"/>
                      <a:pt x="2168" y="775"/>
                      <a:pt x="1821" y="775"/>
                    </a:cubicBezTo>
                    <a:cubicBezTo>
                      <a:pt x="1544" y="775"/>
                      <a:pt x="1265" y="749"/>
                      <a:pt x="1074" y="683"/>
                    </a:cubicBezTo>
                    <a:cubicBezTo>
                      <a:pt x="979" y="648"/>
                      <a:pt x="869" y="628"/>
                      <a:pt x="757" y="628"/>
                    </a:cubicBezTo>
                    <a:cubicBezTo>
                      <a:pt x="388" y="628"/>
                      <a:pt x="1" y="853"/>
                      <a:pt x="87" y="1540"/>
                    </a:cubicBezTo>
                    <a:cubicBezTo>
                      <a:pt x="161" y="2137"/>
                      <a:pt x="981" y="3031"/>
                      <a:pt x="2155" y="3348"/>
                    </a:cubicBezTo>
                    <a:cubicBezTo>
                      <a:pt x="2454" y="2677"/>
                      <a:pt x="2938" y="2118"/>
                      <a:pt x="3572" y="1727"/>
                    </a:cubicBezTo>
                    <a:cubicBezTo>
                      <a:pt x="4142" y="1420"/>
                      <a:pt x="4769" y="1262"/>
                      <a:pt x="5409" y="1262"/>
                    </a:cubicBezTo>
                    <a:cubicBezTo>
                      <a:pt x="5585" y="1262"/>
                      <a:pt x="5762" y="1274"/>
                      <a:pt x="5939" y="1298"/>
                    </a:cubicBezTo>
                    <a:cubicBezTo>
                      <a:pt x="5995" y="907"/>
                      <a:pt x="5846" y="515"/>
                      <a:pt x="5548" y="273"/>
                    </a:cubicBezTo>
                    <a:cubicBezTo>
                      <a:pt x="5292" y="76"/>
                      <a:pt x="5040" y="1"/>
                      <a:pt x="4786" y="1"/>
                    </a:cubicBezTo>
                    <a:close/>
                  </a:path>
                </a:pathLst>
              </a:custGeom>
              <a:solidFill>
                <a:srgbClr val="23222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09" name="Google Shape;1792;p45">
                <a:extLst>
                  <a:ext uri="{FF2B5EF4-FFF2-40B4-BE49-F238E27FC236}">
                    <a16:creationId xmlns:a16="http://schemas.microsoft.com/office/drawing/2014/main" id="{882CE731-E698-40DD-A848-55042274BDD2}"/>
                  </a:ext>
                </a:extLst>
              </p:cNvPr>
              <p:cNvSpPr/>
              <p:nvPr/>
            </p:nvSpPr>
            <p:spPr>
              <a:xfrm flipH="1">
                <a:off x="2144762" y="2244927"/>
                <a:ext cx="40038" cy="35004"/>
              </a:xfrm>
              <a:custGeom>
                <a:avLst/>
                <a:gdLst/>
                <a:ahLst/>
                <a:cxnLst/>
                <a:rect l="l" t="t" r="r" b="b"/>
                <a:pathLst>
                  <a:path w="1677" h="1466" extrusionOk="0">
                    <a:moveTo>
                      <a:pt x="1330" y="1"/>
                    </a:moveTo>
                    <a:cubicBezTo>
                      <a:pt x="965" y="1"/>
                      <a:pt x="1" y="920"/>
                      <a:pt x="18" y="1108"/>
                    </a:cubicBezTo>
                    <a:cubicBezTo>
                      <a:pt x="30" y="1338"/>
                      <a:pt x="419" y="1465"/>
                      <a:pt x="737" y="1465"/>
                    </a:cubicBezTo>
                    <a:cubicBezTo>
                      <a:pt x="908" y="1465"/>
                      <a:pt x="1058" y="1428"/>
                      <a:pt x="1117" y="1350"/>
                    </a:cubicBezTo>
                    <a:cubicBezTo>
                      <a:pt x="1266" y="1126"/>
                      <a:pt x="595" y="1108"/>
                      <a:pt x="595" y="1108"/>
                    </a:cubicBezTo>
                    <a:cubicBezTo>
                      <a:pt x="595" y="1108"/>
                      <a:pt x="1676" y="232"/>
                      <a:pt x="1415" y="27"/>
                    </a:cubicBezTo>
                    <a:cubicBezTo>
                      <a:pt x="1393" y="9"/>
                      <a:pt x="1364" y="1"/>
                      <a:pt x="1330" y="1"/>
                    </a:cubicBezTo>
                    <a:close/>
                  </a:path>
                </a:pathLst>
              </a:custGeom>
              <a:solidFill>
                <a:srgbClr val="A54C3A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56" name="Google Shape;1793;p45">
              <a:extLst>
                <a:ext uri="{FF2B5EF4-FFF2-40B4-BE49-F238E27FC236}">
                  <a16:creationId xmlns:a16="http://schemas.microsoft.com/office/drawing/2014/main" id="{EC0E9E20-6F6F-43FD-A549-285849554D53}"/>
                </a:ext>
              </a:extLst>
            </p:cNvPr>
            <p:cNvGrpSpPr/>
            <p:nvPr/>
          </p:nvGrpSpPr>
          <p:grpSpPr>
            <a:xfrm>
              <a:off x="2464307" y="1974154"/>
              <a:ext cx="1465426" cy="2400982"/>
              <a:chOff x="2464307" y="1974154"/>
              <a:chExt cx="1465426" cy="2400982"/>
            </a:xfrm>
          </p:grpSpPr>
          <p:sp>
            <p:nvSpPr>
              <p:cNvPr id="157" name="Google Shape;1794;p45">
                <a:extLst>
                  <a:ext uri="{FF2B5EF4-FFF2-40B4-BE49-F238E27FC236}">
                    <a16:creationId xmlns:a16="http://schemas.microsoft.com/office/drawing/2014/main" id="{8BFA611B-A54F-484A-B682-63DEE48F5455}"/>
                  </a:ext>
                </a:extLst>
              </p:cNvPr>
              <p:cNvSpPr/>
              <p:nvPr/>
            </p:nvSpPr>
            <p:spPr>
              <a:xfrm>
                <a:off x="2926973" y="2763497"/>
                <a:ext cx="509356" cy="660942"/>
              </a:xfrm>
              <a:custGeom>
                <a:avLst/>
                <a:gdLst/>
                <a:ahLst/>
                <a:cxnLst/>
                <a:rect l="l" t="t" r="r" b="b"/>
                <a:pathLst>
                  <a:path w="17913" h="23246" extrusionOk="0">
                    <a:moveTo>
                      <a:pt x="9113" y="0"/>
                    </a:moveTo>
                    <a:cubicBezTo>
                      <a:pt x="5138" y="0"/>
                      <a:pt x="1529" y="543"/>
                      <a:pt x="840" y="3377"/>
                    </a:cubicBezTo>
                    <a:cubicBezTo>
                      <a:pt x="1" y="6825"/>
                      <a:pt x="11818" y="23245"/>
                      <a:pt x="11818" y="23245"/>
                    </a:cubicBezTo>
                    <a:cubicBezTo>
                      <a:pt x="11818" y="23245"/>
                      <a:pt x="15266" y="22034"/>
                      <a:pt x="16459" y="20505"/>
                    </a:cubicBezTo>
                    <a:cubicBezTo>
                      <a:pt x="17651" y="18996"/>
                      <a:pt x="17484" y="11894"/>
                      <a:pt x="17689" y="7235"/>
                    </a:cubicBezTo>
                    <a:cubicBezTo>
                      <a:pt x="17912" y="2575"/>
                      <a:pt x="16608" y="246"/>
                      <a:pt x="11724" y="59"/>
                    </a:cubicBezTo>
                    <a:cubicBezTo>
                      <a:pt x="10854" y="26"/>
                      <a:pt x="9975" y="0"/>
                      <a:pt x="9113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8" name="Google Shape;1795;p45">
                <a:extLst>
                  <a:ext uri="{FF2B5EF4-FFF2-40B4-BE49-F238E27FC236}">
                    <a16:creationId xmlns:a16="http://schemas.microsoft.com/office/drawing/2014/main" id="{1352AD87-74AE-44DE-8ECB-7F5DBC46CC80}"/>
                  </a:ext>
                </a:extLst>
              </p:cNvPr>
              <p:cNvSpPr/>
              <p:nvPr/>
            </p:nvSpPr>
            <p:spPr>
              <a:xfrm>
                <a:off x="2781784" y="4300387"/>
                <a:ext cx="204590" cy="74749"/>
              </a:xfrm>
              <a:custGeom>
                <a:avLst/>
                <a:gdLst/>
                <a:ahLst/>
                <a:cxnLst/>
                <a:rect l="l" t="t" r="r" b="b"/>
                <a:pathLst>
                  <a:path w="7195" h="2629" extrusionOk="0">
                    <a:moveTo>
                      <a:pt x="7194" y="0"/>
                    </a:moveTo>
                    <a:lnTo>
                      <a:pt x="5871" y="951"/>
                    </a:lnTo>
                    <a:cubicBezTo>
                      <a:pt x="5256" y="354"/>
                      <a:pt x="4101" y="168"/>
                      <a:pt x="4101" y="168"/>
                    </a:cubicBezTo>
                    <a:cubicBezTo>
                      <a:pt x="597" y="597"/>
                      <a:pt x="0" y="2628"/>
                      <a:pt x="1249" y="2628"/>
                    </a:cubicBezTo>
                    <a:lnTo>
                      <a:pt x="7008" y="2628"/>
                    </a:lnTo>
                    <a:cubicBezTo>
                      <a:pt x="7064" y="1901"/>
                      <a:pt x="7120" y="988"/>
                      <a:pt x="7194" y="0"/>
                    </a:cubicBezTo>
                    <a:close/>
                  </a:path>
                </a:pathLst>
              </a:custGeom>
              <a:solidFill>
                <a:srgbClr val="22292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9" name="Google Shape;1796;p45">
                <a:extLst>
                  <a:ext uri="{FF2B5EF4-FFF2-40B4-BE49-F238E27FC236}">
                    <a16:creationId xmlns:a16="http://schemas.microsoft.com/office/drawing/2014/main" id="{844C70A2-21CC-45FD-97E6-4BA22B937A32}"/>
                  </a:ext>
                </a:extLst>
              </p:cNvPr>
              <p:cNvSpPr/>
              <p:nvPr/>
            </p:nvSpPr>
            <p:spPr>
              <a:xfrm>
                <a:off x="2891486" y="3734410"/>
                <a:ext cx="138336" cy="593017"/>
              </a:xfrm>
              <a:custGeom>
                <a:avLst/>
                <a:gdLst/>
                <a:ahLst/>
                <a:cxnLst/>
                <a:rect l="l" t="t" r="r" b="b"/>
                <a:pathLst>
                  <a:path w="4865" h="20857" extrusionOk="0">
                    <a:moveTo>
                      <a:pt x="75" y="1"/>
                    </a:moveTo>
                    <a:lnTo>
                      <a:pt x="37" y="6170"/>
                    </a:lnTo>
                    <a:cubicBezTo>
                      <a:pt x="0" y="12358"/>
                      <a:pt x="243" y="20074"/>
                      <a:pt x="243" y="20074"/>
                    </a:cubicBezTo>
                    <a:cubicBezTo>
                      <a:pt x="243" y="20074"/>
                      <a:pt x="1398" y="20260"/>
                      <a:pt x="2013" y="20857"/>
                    </a:cubicBezTo>
                    <a:lnTo>
                      <a:pt x="3336" y="19906"/>
                    </a:lnTo>
                    <a:cubicBezTo>
                      <a:pt x="3858" y="13122"/>
                      <a:pt x="4865" y="1342"/>
                      <a:pt x="4865" y="1342"/>
                    </a:cubicBezTo>
                    <a:lnTo>
                      <a:pt x="75" y="1"/>
                    </a:lnTo>
                    <a:close/>
                  </a:path>
                </a:pathLst>
              </a:custGeom>
              <a:solidFill>
                <a:srgbClr val="C4715B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0" name="Google Shape;1797;p45">
                <a:extLst>
                  <a:ext uri="{FF2B5EF4-FFF2-40B4-BE49-F238E27FC236}">
                    <a16:creationId xmlns:a16="http://schemas.microsoft.com/office/drawing/2014/main" id="{E2E96E4B-D06A-457D-AFD2-FCC93A391C7B}"/>
                  </a:ext>
                </a:extLst>
              </p:cNvPr>
              <p:cNvSpPr/>
              <p:nvPr/>
            </p:nvSpPr>
            <p:spPr>
              <a:xfrm>
                <a:off x="3140036" y="3756132"/>
                <a:ext cx="204590" cy="571294"/>
              </a:xfrm>
              <a:custGeom>
                <a:avLst/>
                <a:gdLst/>
                <a:ahLst/>
                <a:cxnLst/>
                <a:rect l="l" t="t" r="r" b="b"/>
                <a:pathLst>
                  <a:path w="7195" h="20093" extrusionOk="0">
                    <a:moveTo>
                      <a:pt x="5555" y="1"/>
                    </a:moveTo>
                    <a:lnTo>
                      <a:pt x="1" y="839"/>
                    </a:lnTo>
                    <a:cubicBezTo>
                      <a:pt x="1" y="839"/>
                      <a:pt x="1324" y="7009"/>
                      <a:pt x="2293" y="11128"/>
                    </a:cubicBezTo>
                    <a:cubicBezTo>
                      <a:pt x="3244" y="15228"/>
                      <a:pt x="3952" y="19049"/>
                      <a:pt x="3952" y="19049"/>
                    </a:cubicBezTo>
                    <a:cubicBezTo>
                      <a:pt x="4772" y="19310"/>
                      <a:pt x="5536" y="19664"/>
                      <a:pt x="6263" y="20093"/>
                    </a:cubicBezTo>
                    <a:lnTo>
                      <a:pt x="7195" y="18788"/>
                    </a:lnTo>
                    <a:cubicBezTo>
                      <a:pt x="6766" y="15079"/>
                      <a:pt x="6039" y="8779"/>
                      <a:pt x="5853" y="5238"/>
                    </a:cubicBezTo>
                    <a:lnTo>
                      <a:pt x="5555" y="1"/>
                    </a:lnTo>
                    <a:close/>
                  </a:path>
                </a:pathLst>
              </a:custGeom>
              <a:solidFill>
                <a:srgbClr val="C4715B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1" name="Google Shape;1798;p45">
                <a:extLst>
                  <a:ext uri="{FF2B5EF4-FFF2-40B4-BE49-F238E27FC236}">
                    <a16:creationId xmlns:a16="http://schemas.microsoft.com/office/drawing/2014/main" id="{8425BE20-FA2D-4E68-AE9A-4BD77D1BDD92}"/>
                  </a:ext>
                </a:extLst>
              </p:cNvPr>
              <p:cNvSpPr/>
              <p:nvPr/>
            </p:nvSpPr>
            <p:spPr>
              <a:xfrm>
                <a:off x="3154339" y="4290322"/>
                <a:ext cx="200893" cy="84814"/>
              </a:xfrm>
              <a:custGeom>
                <a:avLst/>
                <a:gdLst/>
                <a:ahLst/>
                <a:cxnLst/>
                <a:rect l="l" t="t" r="r" b="b"/>
                <a:pathLst>
                  <a:path w="7065" h="2983" extrusionOk="0">
                    <a:moveTo>
                      <a:pt x="6711" y="0"/>
                    </a:moveTo>
                    <a:lnTo>
                      <a:pt x="5760" y="1305"/>
                    </a:lnTo>
                    <a:cubicBezTo>
                      <a:pt x="5033" y="876"/>
                      <a:pt x="4269" y="522"/>
                      <a:pt x="3449" y="242"/>
                    </a:cubicBezTo>
                    <a:cubicBezTo>
                      <a:pt x="3449" y="242"/>
                      <a:pt x="1007" y="764"/>
                      <a:pt x="504" y="1640"/>
                    </a:cubicBezTo>
                    <a:cubicBezTo>
                      <a:pt x="1" y="2535"/>
                      <a:pt x="1082" y="2982"/>
                      <a:pt x="2759" y="2982"/>
                    </a:cubicBezTo>
                    <a:lnTo>
                      <a:pt x="7065" y="2982"/>
                    </a:lnTo>
                    <a:cubicBezTo>
                      <a:pt x="7065" y="2982"/>
                      <a:pt x="6916" y="1789"/>
                      <a:pt x="6711" y="0"/>
                    </a:cubicBezTo>
                    <a:close/>
                  </a:path>
                </a:pathLst>
              </a:custGeom>
              <a:solidFill>
                <a:srgbClr val="22292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2" name="Google Shape;1799;p45">
                <a:extLst>
                  <a:ext uri="{FF2B5EF4-FFF2-40B4-BE49-F238E27FC236}">
                    <a16:creationId xmlns:a16="http://schemas.microsoft.com/office/drawing/2014/main" id="{32C3713B-837C-4FB5-8456-1945B8BF151D}"/>
                  </a:ext>
                </a:extLst>
              </p:cNvPr>
              <p:cNvSpPr/>
              <p:nvPr/>
            </p:nvSpPr>
            <p:spPr>
              <a:xfrm>
                <a:off x="3494052" y="3533221"/>
                <a:ext cx="300530" cy="207045"/>
              </a:xfrm>
              <a:custGeom>
                <a:avLst/>
                <a:gdLst/>
                <a:ahLst/>
                <a:cxnLst/>
                <a:rect l="l" t="t" r="r" b="b"/>
                <a:pathLst>
                  <a:path w="10569" h="7282" extrusionOk="0">
                    <a:moveTo>
                      <a:pt x="6653" y="1"/>
                    </a:moveTo>
                    <a:cubicBezTo>
                      <a:pt x="6107" y="1"/>
                      <a:pt x="5468" y="51"/>
                      <a:pt x="4716" y="162"/>
                    </a:cubicBezTo>
                    <a:cubicBezTo>
                      <a:pt x="1082" y="702"/>
                      <a:pt x="1" y="907"/>
                      <a:pt x="1" y="2808"/>
                    </a:cubicBezTo>
                    <a:cubicBezTo>
                      <a:pt x="20" y="4728"/>
                      <a:pt x="336" y="7282"/>
                      <a:pt x="336" y="7282"/>
                    </a:cubicBezTo>
                    <a:lnTo>
                      <a:pt x="1772" y="6797"/>
                    </a:lnTo>
                    <a:cubicBezTo>
                      <a:pt x="1772" y="6797"/>
                      <a:pt x="1324" y="3740"/>
                      <a:pt x="1511" y="2902"/>
                    </a:cubicBezTo>
                    <a:cubicBezTo>
                      <a:pt x="1697" y="2044"/>
                      <a:pt x="2592" y="2044"/>
                      <a:pt x="4921" y="1895"/>
                    </a:cubicBezTo>
                    <a:cubicBezTo>
                      <a:pt x="5838" y="1836"/>
                      <a:pt x="6575" y="1735"/>
                      <a:pt x="7150" y="1735"/>
                    </a:cubicBezTo>
                    <a:cubicBezTo>
                      <a:pt x="8036" y="1735"/>
                      <a:pt x="8535" y="1977"/>
                      <a:pt x="8705" y="2995"/>
                    </a:cubicBezTo>
                    <a:cubicBezTo>
                      <a:pt x="8985" y="4672"/>
                      <a:pt x="9227" y="6312"/>
                      <a:pt x="9227" y="6312"/>
                    </a:cubicBezTo>
                    <a:lnTo>
                      <a:pt x="10569" y="6219"/>
                    </a:lnTo>
                    <a:cubicBezTo>
                      <a:pt x="10569" y="6219"/>
                      <a:pt x="10215" y="2547"/>
                      <a:pt x="9786" y="1541"/>
                    </a:cubicBezTo>
                    <a:cubicBezTo>
                      <a:pt x="9460" y="742"/>
                      <a:pt x="8758" y="1"/>
                      <a:pt x="6653" y="1"/>
                    </a:cubicBezTo>
                    <a:close/>
                  </a:path>
                </a:pathLst>
              </a:custGeom>
              <a:solidFill>
                <a:srgbClr val="22292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3" name="Google Shape;1800;p45">
                <a:extLst>
                  <a:ext uri="{FF2B5EF4-FFF2-40B4-BE49-F238E27FC236}">
                    <a16:creationId xmlns:a16="http://schemas.microsoft.com/office/drawing/2014/main" id="{4BFDC7C3-2372-4C0A-9830-9A3F3DFD0064}"/>
                  </a:ext>
                </a:extLst>
              </p:cNvPr>
              <p:cNvSpPr/>
              <p:nvPr/>
            </p:nvSpPr>
            <p:spPr>
              <a:xfrm>
                <a:off x="3500962" y="3701030"/>
                <a:ext cx="119797" cy="375536"/>
              </a:xfrm>
              <a:custGeom>
                <a:avLst/>
                <a:gdLst/>
                <a:ahLst/>
                <a:cxnLst/>
                <a:rect l="l" t="t" r="r" b="b"/>
                <a:pathLst>
                  <a:path w="4213" h="13208" extrusionOk="0">
                    <a:moveTo>
                      <a:pt x="2591" y="0"/>
                    </a:moveTo>
                    <a:cubicBezTo>
                      <a:pt x="1715" y="94"/>
                      <a:pt x="858" y="261"/>
                      <a:pt x="0" y="466"/>
                    </a:cubicBezTo>
                    <a:lnTo>
                      <a:pt x="1454" y="13196"/>
                    </a:lnTo>
                    <a:cubicBezTo>
                      <a:pt x="1686" y="13203"/>
                      <a:pt x="1918" y="13207"/>
                      <a:pt x="2151" y="13207"/>
                    </a:cubicBezTo>
                    <a:cubicBezTo>
                      <a:pt x="2554" y="13207"/>
                      <a:pt x="2960" y="13194"/>
                      <a:pt x="3374" y="13159"/>
                    </a:cubicBezTo>
                    <a:lnTo>
                      <a:pt x="4212" y="13084"/>
                    </a:lnTo>
                    <a:lnTo>
                      <a:pt x="2591" y="0"/>
                    </a:lnTo>
                    <a:close/>
                  </a:path>
                </a:pathLst>
              </a:custGeom>
              <a:solidFill>
                <a:srgbClr val="00787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4" name="Google Shape;1801;p45">
                <a:extLst>
                  <a:ext uri="{FF2B5EF4-FFF2-40B4-BE49-F238E27FC236}">
                    <a16:creationId xmlns:a16="http://schemas.microsoft.com/office/drawing/2014/main" id="{AE37E30C-30FD-4C7A-B82B-0F2383F5124A}"/>
                  </a:ext>
                </a:extLst>
              </p:cNvPr>
              <p:cNvSpPr/>
              <p:nvPr/>
            </p:nvSpPr>
            <p:spPr>
              <a:xfrm>
                <a:off x="3420917" y="3714280"/>
                <a:ext cx="121389" cy="361974"/>
              </a:xfrm>
              <a:custGeom>
                <a:avLst/>
                <a:gdLst/>
                <a:ahLst/>
                <a:cxnLst/>
                <a:rect l="l" t="t" r="r" b="b"/>
                <a:pathLst>
                  <a:path w="4269" h="12731" extrusionOk="0">
                    <a:moveTo>
                      <a:pt x="2815" y="0"/>
                    </a:moveTo>
                    <a:cubicBezTo>
                      <a:pt x="933" y="504"/>
                      <a:pt x="1" y="1305"/>
                      <a:pt x="19" y="2684"/>
                    </a:cubicBezTo>
                    <a:cubicBezTo>
                      <a:pt x="75" y="5051"/>
                      <a:pt x="262" y="9058"/>
                      <a:pt x="523" y="10195"/>
                    </a:cubicBezTo>
                    <a:cubicBezTo>
                      <a:pt x="728" y="11165"/>
                      <a:pt x="989" y="12581"/>
                      <a:pt x="4269" y="12730"/>
                    </a:cubicBezTo>
                    <a:lnTo>
                      <a:pt x="2815" y="0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5" name="Google Shape;1802;p45">
                <a:extLst>
                  <a:ext uri="{FF2B5EF4-FFF2-40B4-BE49-F238E27FC236}">
                    <a16:creationId xmlns:a16="http://schemas.microsoft.com/office/drawing/2014/main" id="{C6F0E04F-BAB1-4485-AECB-A2CFBB0182B1}"/>
                  </a:ext>
                </a:extLst>
              </p:cNvPr>
              <p:cNvSpPr/>
              <p:nvPr/>
            </p:nvSpPr>
            <p:spPr>
              <a:xfrm>
                <a:off x="3574608" y="3689373"/>
                <a:ext cx="182354" cy="383697"/>
              </a:xfrm>
              <a:custGeom>
                <a:avLst/>
                <a:gdLst/>
                <a:ahLst/>
                <a:cxnLst/>
                <a:rect l="l" t="t" r="r" b="b"/>
                <a:pathLst>
                  <a:path w="6413" h="13495" extrusionOk="0">
                    <a:moveTo>
                      <a:pt x="5201" y="0"/>
                    </a:moveTo>
                    <a:cubicBezTo>
                      <a:pt x="4474" y="19"/>
                      <a:pt x="3654" y="56"/>
                      <a:pt x="2778" y="131"/>
                    </a:cubicBezTo>
                    <a:cubicBezTo>
                      <a:pt x="1753" y="205"/>
                      <a:pt x="840" y="298"/>
                      <a:pt x="1" y="410"/>
                    </a:cubicBezTo>
                    <a:lnTo>
                      <a:pt x="1622" y="13494"/>
                    </a:lnTo>
                    <a:cubicBezTo>
                      <a:pt x="3524" y="13345"/>
                      <a:pt x="5108" y="13196"/>
                      <a:pt x="6412" y="13047"/>
                    </a:cubicBezTo>
                    <a:lnTo>
                      <a:pt x="5201" y="0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6" name="Google Shape;1803;p45">
                <a:extLst>
                  <a:ext uri="{FF2B5EF4-FFF2-40B4-BE49-F238E27FC236}">
                    <a16:creationId xmlns:a16="http://schemas.microsoft.com/office/drawing/2014/main" id="{AE14C38C-7C24-4A2A-9EEB-0CA50DA7D76E}"/>
                  </a:ext>
                </a:extLst>
              </p:cNvPr>
              <p:cNvSpPr/>
              <p:nvPr/>
            </p:nvSpPr>
            <p:spPr>
              <a:xfrm>
                <a:off x="3722470" y="3688975"/>
                <a:ext cx="118233" cy="371385"/>
              </a:xfrm>
              <a:custGeom>
                <a:avLst/>
                <a:gdLst/>
                <a:ahLst/>
                <a:cxnLst/>
                <a:rect l="l" t="t" r="r" b="b"/>
                <a:pathLst>
                  <a:path w="4158" h="13062" extrusionOk="0">
                    <a:moveTo>
                      <a:pt x="793" y="1"/>
                    </a:moveTo>
                    <a:cubicBezTo>
                      <a:pt x="529" y="1"/>
                      <a:pt x="265" y="5"/>
                      <a:pt x="1" y="14"/>
                    </a:cubicBezTo>
                    <a:lnTo>
                      <a:pt x="1212" y="13061"/>
                    </a:lnTo>
                    <a:cubicBezTo>
                      <a:pt x="2443" y="12931"/>
                      <a:pt x="3412" y="12800"/>
                      <a:pt x="4157" y="12688"/>
                    </a:cubicBezTo>
                    <a:lnTo>
                      <a:pt x="3337" y="163"/>
                    </a:lnTo>
                    <a:cubicBezTo>
                      <a:pt x="2497" y="49"/>
                      <a:pt x="1646" y="1"/>
                      <a:pt x="793" y="1"/>
                    </a:cubicBezTo>
                    <a:close/>
                  </a:path>
                </a:pathLst>
              </a:custGeom>
              <a:solidFill>
                <a:srgbClr val="00787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7" name="Google Shape;1804;p45">
                <a:extLst>
                  <a:ext uri="{FF2B5EF4-FFF2-40B4-BE49-F238E27FC236}">
                    <a16:creationId xmlns:a16="http://schemas.microsoft.com/office/drawing/2014/main" id="{953052F1-5C78-44FE-AAFA-40B8AC2BFCE8}"/>
                  </a:ext>
                </a:extLst>
              </p:cNvPr>
              <p:cNvSpPr/>
              <p:nvPr/>
            </p:nvSpPr>
            <p:spPr>
              <a:xfrm>
                <a:off x="3817358" y="3693609"/>
                <a:ext cx="112375" cy="356657"/>
              </a:xfrm>
              <a:custGeom>
                <a:avLst/>
                <a:gdLst/>
                <a:ahLst/>
                <a:cxnLst/>
                <a:rect l="l" t="t" r="r" b="b"/>
                <a:pathLst>
                  <a:path w="3952" h="12544" extrusionOk="0">
                    <a:moveTo>
                      <a:pt x="0" y="0"/>
                    </a:moveTo>
                    <a:lnTo>
                      <a:pt x="820" y="12544"/>
                    </a:lnTo>
                    <a:lnTo>
                      <a:pt x="1789" y="12413"/>
                    </a:lnTo>
                    <a:cubicBezTo>
                      <a:pt x="3262" y="12190"/>
                      <a:pt x="3952" y="9879"/>
                      <a:pt x="3728" y="7828"/>
                    </a:cubicBezTo>
                    <a:cubicBezTo>
                      <a:pt x="3504" y="5760"/>
                      <a:pt x="3430" y="3038"/>
                      <a:pt x="3038" y="1696"/>
                    </a:cubicBezTo>
                    <a:cubicBezTo>
                      <a:pt x="2796" y="914"/>
                      <a:pt x="1939" y="280"/>
                      <a:pt x="0" y="0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8" name="Google Shape;1805;p45">
                <a:extLst>
                  <a:ext uri="{FF2B5EF4-FFF2-40B4-BE49-F238E27FC236}">
                    <a16:creationId xmlns:a16="http://schemas.microsoft.com/office/drawing/2014/main" id="{D71255E7-F6CD-4D44-B024-BEFFFE801E66}"/>
                  </a:ext>
                </a:extLst>
              </p:cNvPr>
              <p:cNvSpPr/>
              <p:nvPr/>
            </p:nvSpPr>
            <p:spPr>
              <a:xfrm>
                <a:off x="2464307" y="2510218"/>
                <a:ext cx="486039" cy="578573"/>
              </a:xfrm>
              <a:custGeom>
                <a:avLst/>
                <a:gdLst/>
                <a:ahLst/>
                <a:cxnLst/>
                <a:rect l="l" t="t" r="r" b="b"/>
                <a:pathLst>
                  <a:path w="17093" h="20349" extrusionOk="0">
                    <a:moveTo>
                      <a:pt x="4207" y="1"/>
                    </a:moveTo>
                    <a:cubicBezTo>
                      <a:pt x="4197" y="1"/>
                      <a:pt x="4186" y="1"/>
                      <a:pt x="4176" y="2"/>
                    </a:cubicBezTo>
                    <a:cubicBezTo>
                      <a:pt x="3151" y="114"/>
                      <a:pt x="3710" y="2910"/>
                      <a:pt x="3710" y="2910"/>
                    </a:cubicBezTo>
                    <a:cubicBezTo>
                      <a:pt x="3710" y="2910"/>
                      <a:pt x="3163" y="425"/>
                      <a:pt x="2276" y="425"/>
                    </a:cubicBezTo>
                    <a:cubicBezTo>
                      <a:pt x="2251" y="425"/>
                      <a:pt x="2226" y="427"/>
                      <a:pt x="2200" y="431"/>
                    </a:cubicBezTo>
                    <a:cubicBezTo>
                      <a:pt x="1250" y="562"/>
                      <a:pt x="2498" y="3562"/>
                      <a:pt x="2498" y="3562"/>
                    </a:cubicBezTo>
                    <a:cubicBezTo>
                      <a:pt x="2498" y="3562"/>
                      <a:pt x="1542" y="1467"/>
                      <a:pt x="839" y="1467"/>
                    </a:cubicBezTo>
                    <a:cubicBezTo>
                      <a:pt x="794" y="1467"/>
                      <a:pt x="751" y="1476"/>
                      <a:pt x="709" y="1493"/>
                    </a:cubicBezTo>
                    <a:cubicBezTo>
                      <a:pt x="1" y="1792"/>
                      <a:pt x="1417" y="5333"/>
                      <a:pt x="1809" y="5855"/>
                    </a:cubicBezTo>
                    <a:lnTo>
                      <a:pt x="2200" y="6358"/>
                    </a:lnTo>
                    <a:cubicBezTo>
                      <a:pt x="2200" y="6358"/>
                      <a:pt x="2256" y="14447"/>
                      <a:pt x="5760" y="17951"/>
                    </a:cubicBezTo>
                    <a:cubicBezTo>
                      <a:pt x="7740" y="19920"/>
                      <a:pt x="10528" y="20348"/>
                      <a:pt x="12580" y="20348"/>
                    </a:cubicBezTo>
                    <a:cubicBezTo>
                      <a:pt x="14160" y="20348"/>
                      <a:pt x="15303" y="20094"/>
                      <a:pt x="15303" y="20094"/>
                    </a:cubicBezTo>
                    <a:cubicBezTo>
                      <a:pt x="15843" y="17448"/>
                      <a:pt x="17092" y="12434"/>
                      <a:pt x="17092" y="12434"/>
                    </a:cubicBezTo>
                    <a:lnTo>
                      <a:pt x="17092" y="12434"/>
                    </a:lnTo>
                    <a:cubicBezTo>
                      <a:pt x="15638" y="13043"/>
                      <a:pt x="12826" y="14044"/>
                      <a:pt x="10406" y="14044"/>
                    </a:cubicBezTo>
                    <a:cubicBezTo>
                      <a:pt x="9569" y="14044"/>
                      <a:pt x="8779" y="13924"/>
                      <a:pt x="8108" y="13627"/>
                    </a:cubicBezTo>
                    <a:cubicBezTo>
                      <a:pt x="5499" y="12471"/>
                      <a:pt x="5275" y="5873"/>
                      <a:pt x="5275" y="5873"/>
                    </a:cubicBezTo>
                    <a:cubicBezTo>
                      <a:pt x="5275" y="5873"/>
                      <a:pt x="7754" y="4308"/>
                      <a:pt x="7419" y="3506"/>
                    </a:cubicBezTo>
                    <a:cubicBezTo>
                      <a:pt x="7349" y="3345"/>
                      <a:pt x="7215" y="3281"/>
                      <a:pt x="7044" y="3281"/>
                    </a:cubicBezTo>
                    <a:cubicBezTo>
                      <a:pt x="6345" y="3281"/>
                      <a:pt x="5033" y="4364"/>
                      <a:pt x="5033" y="4364"/>
                    </a:cubicBezTo>
                    <a:cubicBezTo>
                      <a:pt x="5033" y="4364"/>
                      <a:pt x="5197" y="1"/>
                      <a:pt x="4207" y="1"/>
                    </a:cubicBezTo>
                    <a:close/>
                  </a:path>
                </a:pathLst>
              </a:custGeom>
              <a:solidFill>
                <a:srgbClr val="C4715B"/>
              </a:solidFill>
              <a:ln w="9525" cap="flat" cmpd="sng">
                <a:solidFill>
                  <a:srgbClr val="C4715B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9" name="Google Shape;1806;p45">
                <a:extLst>
                  <a:ext uri="{FF2B5EF4-FFF2-40B4-BE49-F238E27FC236}">
                    <a16:creationId xmlns:a16="http://schemas.microsoft.com/office/drawing/2014/main" id="{8D08BAA0-1195-4B1D-B20B-0321F392456E}"/>
                  </a:ext>
                </a:extLst>
              </p:cNvPr>
              <p:cNvSpPr/>
              <p:nvPr/>
            </p:nvSpPr>
            <p:spPr>
              <a:xfrm>
                <a:off x="3035623" y="2709532"/>
                <a:ext cx="137313" cy="141253"/>
              </a:xfrm>
              <a:custGeom>
                <a:avLst/>
                <a:gdLst/>
                <a:ahLst/>
                <a:cxnLst/>
                <a:rect l="l" t="t" r="r" b="b"/>
                <a:pathLst>
                  <a:path w="4829" h="4968" extrusionOk="0">
                    <a:moveTo>
                      <a:pt x="3933" y="0"/>
                    </a:moveTo>
                    <a:lnTo>
                      <a:pt x="467" y="1286"/>
                    </a:lnTo>
                    <a:cubicBezTo>
                      <a:pt x="467" y="1286"/>
                      <a:pt x="504" y="3206"/>
                      <a:pt x="467" y="3597"/>
                    </a:cubicBezTo>
                    <a:cubicBezTo>
                      <a:pt x="467" y="3709"/>
                      <a:pt x="299" y="3858"/>
                      <a:pt x="1" y="4007"/>
                    </a:cubicBezTo>
                    <a:cubicBezTo>
                      <a:pt x="545" y="4619"/>
                      <a:pt x="1321" y="4968"/>
                      <a:pt x="2118" y="4968"/>
                    </a:cubicBezTo>
                    <a:cubicBezTo>
                      <a:pt x="2195" y="4968"/>
                      <a:pt x="2272" y="4964"/>
                      <a:pt x="2349" y="4958"/>
                    </a:cubicBezTo>
                    <a:cubicBezTo>
                      <a:pt x="3281" y="4846"/>
                      <a:pt x="4139" y="4455"/>
                      <a:pt x="4828" y="3821"/>
                    </a:cubicBezTo>
                    <a:cubicBezTo>
                      <a:pt x="4176" y="3374"/>
                      <a:pt x="3933" y="0"/>
                      <a:pt x="3933" y="0"/>
                    </a:cubicBezTo>
                    <a:close/>
                  </a:path>
                </a:pathLst>
              </a:custGeom>
              <a:solidFill>
                <a:srgbClr val="A54C3A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70" name="Google Shape;1807;p45">
                <a:extLst>
                  <a:ext uri="{FF2B5EF4-FFF2-40B4-BE49-F238E27FC236}">
                    <a16:creationId xmlns:a16="http://schemas.microsoft.com/office/drawing/2014/main" id="{202F2E63-3E87-4469-AB4B-58B66CDD27B0}"/>
                  </a:ext>
                </a:extLst>
              </p:cNvPr>
              <p:cNvSpPr/>
              <p:nvPr/>
            </p:nvSpPr>
            <p:spPr>
              <a:xfrm>
                <a:off x="3282069" y="2868498"/>
                <a:ext cx="419786" cy="766370"/>
              </a:xfrm>
              <a:custGeom>
                <a:avLst/>
                <a:gdLst/>
                <a:ahLst/>
                <a:cxnLst/>
                <a:rect l="l" t="t" r="r" b="b"/>
                <a:pathLst>
                  <a:path w="14763" h="26954" extrusionOk="0">
                    <a:moveTo>
                      <a:pt x="112" y="1"/>
                    </a:moveTo>
                    <a:lnTo>
                      <a:pt x="112" y="1"/>
                    </a:lnTo>
                    <a:cubicBezTo>
                      <a:pt x="19" y="2051"/>
                      <a:pt x="1" y="5443"/>
                      <a:pt x="616" y="8052"/>
                    </a:cubicBezTo>
                    <a:cubicBezTo>
                      <a:pt x="616" y="8052"/>
                      <a:pt x="5182" y="10904"/>
                      <a:pt x="6878" y="14110"/>
                    </a:cubicBezTo>
                    <a:cubicBezTo>
                      <a:pt x="8574" y="17297"/>
                      <a:pt x="9916" y="20950"/>
                      <a:pt x="9953" y="21658"/>
                    </a:cubicBezTo>
                    <a:cubicBezTo>
                      <a:pt x="10009" y="22367"/>
                      <a:pt x="9171" y="23037"/>
                      <a:pt x="9264" y="23913"/>
                    </a:cubicBezTo>
                    <a:cubicBezTo>
                      <a:pt x="9357" y="24789"/>
                      <a:pt x="9767" y="25908"/>
                      <a:pt x="10270" y="25926"/>
                    </a:cubicBezTo>
                    <a:lnTo>
                      <a:pt x="10774" y="25964"/>
                    </a:lnTo>
                    <a:cubicBezTo>
                      <a:pt x="10774" y="25964"/>
                      <a:pt x="11039" y="26954"/>
                      <a:pt x="11586" y="26954"/>
                    </a:cubicBezTo>
                    <a:cubicBezTo>
                      <a:pt x="11601" y="26954"/>
                      <a:pt x="11616" y="26953"/>
                      <a:pt x="11631" y="26952"/>
                    </a:cubicBezTo>
                    <a:cubicBezTo>
                      <a:pt x="12209" y="26877"/>
                      <a:pt x="12209" y="26113"/>
                      <a:pt x="12209" y="26113"/>
                    </a:cubicBezTo>
                    <a:cubicBezTo>
                      <a:pt x="12209" y="26113"/>
                      <a:pt x="12411" y="26771"/>
                      <a:pt x="12912" y="26771"/>
                    </a:cubicBezTo>
                    <a:cubicBezTo>
                      <a:pt x="12938" y="26771"/>
                      <a:pt x="12964" y="26769"/>
                      <a:pt x="12991" y="26765"/>
                    </a:cubicBezTo>
                    <a:cubicBezTo>
                      <a:pt x="13551" y="26709"/>
                      <a:pt x="13662" y="26076"/>
                      <a:pt x="13662" y="26076"/>
                    </a:cubicBezTo>
                    <a:cubicBezTo>
                      <a:pt x="13662" y="26076"/>
                      <a:pt x="13941" y="26341"/>
                      <a:pt x="14195" y="26341"/>
                    </a:cubicBezTo>
                    <a:cubicBezTo>
                      <a:pt x="14249" y="26341"/>
                      <a:pt x="14303" y="26329"/>
                      <a:pt x="14352" y="26299"/>
                    </a:cubicBezTo>
                    <a:cubicBezTo>
                      <a:pt x="14632" y="26113"/>
                      <a:pt x="14762" y="25498"/>
                      <a:pt x="14706" y="24939"/>
                    </a:cubicBezTo>
                    <a:cubicBezTo>
                      <a:pt x="14632" y="24379"/>
                      <a:pt x="14222" y="22627"/>
                      <a:pt x="13867" y="22255"/>
                    </a:cubicBezTo>
                    <a:cubicBezTo>
                      <a:pt x="13476" y="21901"/>
                      <a:pt x="13066" y="21565"/>
                      <a:pt x="12637" y="21285"/>
                    </a:cubicBezTo>
                    <a:cubicBezTo>
                      <a:pt x="12637" y="21285"/>
                      <a:pt x="11705" y="14166"/>
                      <a:pt x="8332" y="8667"/>
                    </a:cubicBezTo>
                    <a:cubicBezTo>
                      <a:pt x="4958" y="3169"/>
                      <a:pt x="2200" y="895"/>
                      <a:pt x="112" y="1"/>
                    </a:cubicBezTo>
                    <a:close/>
                  </a:path>
                </a:pathLst>
              </a:custGeom>
              <a:solidFill>
                <a:srgbClr val="C4715B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71" name="Google Shape;1808;p45">
                <a:extLst>
                  <a:ext uri="{FF2B5EF4-FFF2-40B4-BE49-F238E27FC236}">
                    <a16:creationId xmlns:a16="http://schemas.microsoft.com/office/drawing/2014/main" id="{BE2D0EA2-15E4-4FB2-BA43-9A71FF194FF0}"/>
                  </a:ext>
                </a:extLst>
              </p:cNvPr>
              <p:cNvSpPr/>
              <p:nvPr/>
            </p:nvSpPr>
            <p:spPr>
              <a:xfrm>
                <a:off x="3200461" y="2837222"/>
                <a:ext cx="117664" cy="367291"/>
              </a:xfrm>
              <a:custGeom>
                <a:avLst/>
                <a:gdLst/>
                <a:ahLst/>
                <a:cxnLst/>
                <a:rect l="l" t="t" r="r" b="b"/>
                <a:pathLst>
                  <a:path w="4138" h="12918" extrusionOk="0">
                    <a:moveTo>
                      <a:pt x="392" y="1"/>
                    </a:moveTo>
                    <a:lnTo>
                      <a:pt x="392" y="1"/>
                    </a:lnTo>
                    <a:cubicBezTo>
                      <a:pt x="261" y="1660"/>
                      <a:pt x="0" y="5853"/>
                      <a:pt x="448" y="8071"/>
                    </a:cubicBezTo>
                    <a:cubicBezTo>
                      <a:pt x="839" y="10028"/>
                      <a:pt x="2945" y="11967"/>
                      <a:pt x="4138" y="12917"/>
                    </a:cubicBezTo>
                    <a:cubicBezTo>
                      <a:pt x="3821" y="11240"/>
                      <a:pt x="3579" y="9898"/>
                      <a:pt x="3486" y="9152"/>
                    </a:cubicBezTo>
                    <a:cubicBezTo>
                      <a:pt x="2871" y="6562"/>
                      <a:pt x="2889" y="3151"/>
                      <a:pt x="2982" y="1101"/>
                    </a:cubicBezTo>
                    <a:cubicBezTo>
                      <a:pt x="1901" y="635"/>
                      <a:pt x="1044" y="299"/>
                      <a:pt x="392" y="1"/>
                    </a:cubicBezTo>
                    <a:close/>
                  </a:path>
                </a:pathLst>
              </a:custGeom>
              <a:solidFill>
                <a:srgbClr val="B04B6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72" name="Google Shape;1809;p45">
                <a:extLst>
                  <a:ext uri="{FF2B5EF4-FFF2-40B4-BE49-F238E27FC236}">
                    <a16:creationId xmlns:a16="http://schemas.microsoft.com/office/drawing/2014/main" id="{9D4966A8-C1D7-4233-84ED-DC6A8AF42A1E}"/>
                  </a:ext>
                </a:extLst>
              </p:cNvPr>
              <p:cNvSpPr/>
              <p:nvPr/>
            </p:nvSpPr>
            <p:spPr>
              <a:xfrm>
                <a:off x="2778599" y="2818144"/>
                <a:ext cx="651361" cy="989423"/>
              </a:xfrm>
              <a:custGeom>
                <a:avLst/>
                <a:gdLst/>
                <a:ahLst/>
                <a:cxnLst/>
                <a:rect l="l" t="t" r="r" b="b"/>
                <a:pathLst>
                  <a:path w="22907" h="34799" extrusionOk="0">
                    <a:moveTo>
                      <a:pt x="13848" y="1"/>
                    </a:moveTo>
                    <a:cubicBezTo>
                      <a:pt x="13178" y="635"/>
                      <a:pt x="12302" y="1026"/>
                      <a:pt x="11388" y="1138"/>
                    </a:cubicBezTo>
                    <a:cubicBezTo>
                      <a:pt x="11327" y="1142"/>
                      <a:pt x="11265" y="1144"/>
                      <a:pt x="11204" y="1144"/>
                    </a:cubicBezTo>
                    <a:cubicBezTo>
                      <a:pt x="10377" y="1144"/>
                      <a:pt x="9596" y="795"/>
                      <a:pt x="9058" y="187"/>
                    </a:cubicBezTo>
                    <a:cubicBezTo>
                      <a:pt x="8667" y="374"/>
                      <a:pt x="8276" y="560"/>
                      <a:pt x="7866" y="709"/>
                    </a:cubicBezTo>
                    <a:cubicBezTo>
                      <a:pt x="7567" y="2853"/>
                      <a:pt x="6673" y="9096"/>
                      <a:pt x="6058" y="9879"/>
                    </a:cubicBezTo>
                    <a:cubicBezTo>
                      <a:pt x="5648" y="10401"/>
                      <a:pt x="4548" y="11389"/>
                      <a:pt x="3635" y="12190"/>
                    </a:cubicBezTo>
                    <a:cubicBezTo>
                      <a:pt x="3038" y="15042"/>
                      <a:pt x="2181" y="19254"/>
                      <a:pt x="1585" y="22218"/>
                    </a:cubicBezTo>
                    <a:cubicBezTo>
                      <a:pt x="615" y="27101"/>
                      <a:pt x="0" y="32692"/>
                      <a:pt x="0" y="32692"/>
                    </a:cubicBezTo>
                    <a:cubicBezTo>
                      <a:pt x="3635" y="34072"/>
                      <a:pt x="7493" y="34799"/>
                      <a:pt x="11388" y="34799"/>
                    </a:cubicBezTo>
                    <a:cubicBezTo>
                      <a:pt x="17707" y="34743"/>
                      <a:pt x="22907" y="32338"/>
                      <a:pt x="22907" y="32338"/>
                    </a:cubicBezTo>
                    <a:cubicBezTo>
                      <a:pt x="22907" y="32338"/>
                      <a:pt x="20279" y="20317"/>
                      <a:pt x="18974" y="13588"/>
                    </a:cubicBezTo>
                    <a:cubicBezTo>
                      <a:pt x="17781" y="12638"/>
                      <a:pt x="15675" y="10718"/>
                      <a:pt x="15284" y="8742"/>
                    </a:cubicBezTo>
                    <a:cubicBezTo>
                      <a:pt x="14836" y="6524"/>
                      <a:pt x="15097" y="2331"/>
                      <a:pt x="15209" y="672"/>
                    </a:cubicBezTo>
                    <a:cubicBezTo>
                      <a:pt x="14743" y="486"/>
                      <a:pt x="14277" y="262"/>
                      <a:pt x="13848" y="1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73" name="Google Shape;1810;p45">
                <a:extLst>
                  <a:ext uri="{FF2B5EF4-FFF2-40B4-BE49-F238E27FC236}">
                    <a16:creationId xmlns:a16="http://schemas.microsoft.com/office/drawing/2014/main" id="{5C053797-476A-413B-A25A-9FC6EE92B98D}"/>
                  </a:ext>
                </a:extLst>
              </p:cNvPr>
              <p:cNvSpPr/>
              <p:nvPr/>
            </p:nvSpPr>
            <p:spPr>
              <a:xfrm>
                <a:off x="3086522" y="1974154"/>
                <a:ext cx="447311" cy="563106"/>
              </a:xfrm>
              <a:custGeom>
                <a:avLst/>
                <a:gdLst/>
                <a:ahLst/>
                <a:cxnLst/>
                <a:rect l="l" t="t" r="r" b="b"/>
                <a:pathLst>
                  <a:path w="15731" h="19805" extrusionOk="0">
                    <a:moveTo>
                      <a:pt x="6432" y="1"/>
                    </a:moveTo>
                    <a:cubicBezTo>
                      <a:pt x="1672" y="1"/>
                      <a:pt x="0" y="4579"/>
                      <a:pt x="0" y="4579"/>
                    </a:cubicBezTo>
                    <a:lnTo>
                      <a:pt x="5964" y="19248"/>
                    </a:lnTo>
                    <a:cubicBezTo>
                      <a:pt x="5964" y="19248"/>
                      <a:pt x="7265" y="19805"/>
                      <a:pt x="9710" y="19805"/>
                    </a:cubicBezTo>
                    <a:cubicBezTo>
                      <a:pt x="9948" y="19805"/>
                      <a:pt x="10197" y="19800"/>
                      <a:pt x="10456" y="19788"/>
                    </a:cubicBezTo>
                    <a:cubicBezTo>
                      <a:pt x="13382" y="19658"/>
                      <a:pt x="15731" y="17645"/>
                      <a:pt x="15339" y="16321"/>
                    </a:cubicBezTo>
                    <a:cubicBezTo>
                      <a:pt x="15182" y="15791"/>
                      <a:pt x="14752" y="15632"/>
                      <a:pt x="14294" y="15632"/>
                    </a:cubicBezTo>
                    <a:cubicBezTo>
                      <a:pt x="13609" y="15632"/>
                      <a:pt x="12860" y="15986"/>
                      <a:pt x="12860" y="15986"/>
                    </a:cubicBezTo>
                    <a:cubicBezTo>
                      <a:pt x="12860" y="15986"/>
                      <a:pt x="13886" y="13097"/>
                      <a:pt x="14147" y="10525"/>
                    </a:cubicBezTo>
                    <a:cubicBezTo>
                      <a:pt x="14407" y="7971"/>
                      <a:pt x="13643" y="1131"/>
                      <a:pt x="7828" y="125"/>
                    </a:cubicBezTo>
                    <a:cubicBezTo>
                      <a:pt x="7336" y="40"/>
                      <a:pt x="6871" y="1"/>
                      <a:pt x="6432" y="1"/>
                    </a:cubicBezTo>
                    <a:close/>
                  </a:path>
                </a:pathLst>
              </a:custGeom>
              <a:solidFill>
                <a:srgbClr val="22292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74" name="Google Shape;1811;p45">
                <a:extLst>
                  <a:ext uri="{FF2B5EF4-FFF2-40B4-BE49-F238E27FC236}">
                    <a16:creationId xmlns:a16="http://schemas.microsoft.com/office/drawing/2014/main" id="{1FC6D963-0111-4FA0-B793-5B5BC0DBDFC8}"/>
                  </a:ext>
                </a:extLst>
              </p:cNvPr>
              <p:cNvSpPr/>
              <p:nvPr/>
            </p:nvSpPr>
            <p:spPr>
              <a:xfrm>
                <a:off x="3124141" y="2081572"/>
                <a:ext cx="156904" cy="134599"/>
              </a:xfrm>
              <a:custGeom>
                <a:avLst/>
                <a:gdLst/>
                <a:ahLst/>
                <a:cxnLst/>
                <a:rect l="l" t="t" r="r" b="b"/>
                <a:pathLst>
                  <a:path w="5518" h="4734" extrusionOk="0">
                    <a:moveTo>
                      <a:pt x="2044" y="1"/>
                    </a:moveTo>
                    <a:cubicBezTo>
                      <a:pt x="788" y="1"/>
                      <a:pt x="0" y="1174"/>
                      <a:pt x="0" y="1174"/>
                    </a:cubicBezTo>
                    <a:lnTo>
                      <a:pt x="5070" y="4734"/>
                    </a:lnTo>
                    <a:cubicBezTo>
                      <a:pt x="5070" y="4734"/>
                      <a:pt x="5517" y="2796"/>
                      <a:pt x="5312" y="2087"/>
                    </a:cubicBezTo>
                    <a:cubicBezTo>
                      <a:pt x="5089" y="1379"/>
                      <a:pt x="4045" y="391"/>
                      <a:pt x="2517" y="56"/>
                    </a:cubicBezTo>
                    <a:cubicBezTo>
                      <a:pt x="2353" y="18"/>
                      <a:pt x="2195" y="1"/>
                      <a:pt x="2044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75" name="Google Shape;1812;p45">
                <a:extLst>
                  <a:ext uri="{FF2B5EF4-FFF2-40B4-BE49-F238E27FC236}">
                    <a16:creationId xmlns:a16="http://schemas.microsoft.com/office/drawing/2014/main" id="{361BEEBB-0B9E-4EEF-9ABD-F804454FBEDC}"/>
                  </a:ext>
                </a:extLst>
              </p:cNvPr>
              <p:cNvSpPr/>
              <p:nvPr/>
            </p:nvSpPr>
            <p:spPr>
              <a:xfrm>
                <a:off x="2711293" y="2082936"/>
                <a:ext cx="638110" cy="397685"/>
              </a:xfrm>
              <a:custGeom>
                <a:avLst/>
                <a:gdLst/>
                <a:ahLst/>
                <a:cxnLst/>
                <a:rect l="l" t="t" r="r" b="b"/>
                <a:pathLst>
                  <a:path w="22441" h="13987" extrusionOk="0">
                    <a:moveTo>
                      <a:pt x="11521" y="0"/>
                    </a:moveTo>
                    <a:cubicBezTo>
                      <a:pt x="9299" y="0"/>
                      <a:pt x="6985" y="680"/>
                      <a:pt x="4921" y="2207"/>
                    </a:cubicBezTo>
                    <a:cubicBezTo>
                      <a:pt x="0" y="5841"/>
                      <a:pt x="1696" y="11321"/>
                      <a:pt x="2479" y="12533"/>
                    </a:cubicBezTo>
                    <a:lnTo>
                      <a:pt x="3672" y="8302"/>
                    </a:lnTo>
                    <a:cubicBezTo>
                      <a:pt x="3964" y="8340"/>
                      <a:pt x="4256" y="8359"/>
                      <a:pt x="4546" y="8359"/>
                    </a:cubicBezTo>
                    <a:cubicBezTo>
                      <a:pt x="6388" y="8359"/>
                      <a:pt x="8164" y="7606"/>
                      <a:pt x="9468" y="6270"/>
                    </a:cubicBezTo>
                    <a:cubicBezTo>
                      <a:pt x="9468" y="6270"/>
                      <a:pt x="11249" y="9865"/>
                      <a:pt x="15791" y="9865"/>
                    </a:cubicBezTo>
                    <a:cubicBezTo>
                      <a:pt x="15966" y="9865"/>
                      <a:pt x="16144" y="9860"/>
                      <a:pt x="16327" y="9849"/>
                    </a:cubicBezTo>
                    <a:cubicBezTo>
                      <a:pt x="16327" y="9849"/>
                      <a:pt x="16458" y="13185"/>
                      <a:pt x="17912" y="13986"/>
                    </a:cubicBezTo>
                    <a:cubicBezTo>
                      <a:pt x="17912" y="13986"/>
                      <a:pt x="18876" y="13162"/>
                      <a:pt x="19868" y="13162"/>
                    </a:cubicBezTo>
                    <a:cubicBezTo>
                      <a:pt x="19961" y="13162"/>
                      <a:pt x="20055" y="13169"/>
                      <a:pt x="20148" y="13185"/>
                    </a:cubicBezTo>
                    <a:cubicBezTo>
                      <a:pt x="20148" y="13185"/>
                      <a:pt x="22441" y="7258"/>
                      <a:pt x="19328" y="3512"/>
                    </a:cubicBezTo>
                    <a:cubicBezTo>
                      <a:pt x="17527" y="1320"/>
                      <a:pt x="14615" y="0"/>
                      <a:pt x="11521" y="0"/>
                    </a:cubicBezTo>
                    <a:close/>
                  </a:path>
                </a:pathLst>
              </a:custGeom>
              <a:solidFill>
                <a:srgbClr val="22292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76" name="Google Shape;1813;p45">
                <a:extLst>
                  <a:ext uri="{FF2B5EF4-FFF2-40B4-BE49-F238E27FC236}">
                    <a16:creationId xmlns:a16="http://schemas.microsoft.com/office/drawing/2014/main" id="{25AA20F4-888E-4CCF-A919-0F2E7A189B3D}"/>
                  </a:ext>
                </a:extLst>
              </p:cNvPr>
              <p:cNvSpPr/>
              <p:nvPr/>
            </p:nvSpPr>
            <p:spPr>
              <a:xfrm>
                <a:off x="2753150" y="2261208"/>
                <a:ext cx="578766" cy="512752"/>
              </a:xfrm>
              <a:custGeom>
                <a:avLst/>
                <a:gdLst/>
                <a:ahLst/>
                <a:cxnLst/>
                <a:rect l="l" t="t" r="r" b="b"/>
                <a:pathLst>
                  <a:path w="20354" h="18034" extrusionOk="0">
                    <a:moveTo>
                      <a:pt x="7996" y="0"/>
                    </a:moveTo>
                    <a:cubicBezTo>
                      <a:pt x="6692" y="1336"/>
                      <a:pt x="4916" y="2089"/>
                      <a:pt x="3074" y="2089"/>
                    </a:cubicBezTo>
                    <a:cubicBezTo>
                      <a:pt x="2784" y="2089"/>
                      <a:pt x="2492" y="2070"/>
                      <a:pt x="2200" y="2032"/>
                    </a:cubicBezTo>
                    <a:lnTo>
                      <a:pt x="1007" y="6263"/>
                    </a:lnTo>
                    <a:cubicBezTo>
                      <a:pt x="1007" y="6263"/>
                      <a:pt x="1" y="9711"/>
                      <a:pt x="765" y="12786"/>
                    </a:cubicBezTo>
                    <a:cubicBezTo>
                      <a:pt x="1480" y="15597"/>
                      <a:pt x="4858" y="18034"/>
                      <a:pt x="8607" y="18034"/>
                    </a:cubicBezTo>
                    <a:cubicBezTo>
                      <a:pt x="8960" y="18034"/>
                      <a:pt x="9316" y="18012"/>
                      <a:pt x="9674" y="17967"/>
                    </a:cubicBezTo>
                    <a:cubicBezTo>
                      <a:pt x="13830" y="17427"/>
                      <a:pt x="16104" y="13103"/>
                      <a:pt x="16309" y="10643"/>
                    </a:cubicBezTo>
                    <a:cubicBezTo>
                      <a:pt x="16309" y="10643"/>
                      <a:pt x="16742" y="11360"/>
                      <a:pt x="17564" y="11360"/>
                    </a:cubicBezTo>
                    <a:cubicBezTo>
                      <a:pt x="17874" y="11360"/>
                      <a:pt x="18239" y="11259"/>
                      <a:pt x="18658" y="10978"/>
                    </a:cubicBezTo>
                    <a:cubicBezTo>
                      <a:pt x="20186" y="9934"/>
                      <a:pt x="20354" y="7250"/>
                      <a:pt x="18676" y="6915"/>
                    </a:cubicBezTo>
                    <a:cubicBezTo>
                      <a:pt x="18583" y="6899"/>
                      <a:pt x="18489" y="6892"/>
                      <a:pt x="18396" y="6892"/>
                    </a:cubicBezTo>
                    <a:cubicBezTo>
                      <a:pt x="17404" y="6892"/>
                      <a:pt x="16440" y="7716"/>
                      <a:pt x="16440" y="7716"/>
                    </a:cubicBezTo>
                    <a:cubicBezTo>
                      <a:pt x="14986" y="6915"/>
                      <a:pt x="14855" y="3579"/>
                      <a:pt x="14855" y="3579"/>
                    </a:cubicBezTo>
                    <a:cubicBezTo>
                      <a:pt x="14672" y="3590"/>
                      <a:pt x="14494" y="3595"/>
                      <a:pt x="14319" y="3595"/>
                    </a:cubicBezTo>
                    <a:cubicBezTo>
                      <a:pt x="9777" y="3595"/>
                      <a:pt x="7996" y="0"/>
                      <a:pt x="7996" y="0"/>
                    </a:cubicBezTo>
                    <a:close/>
                  </a:path>
                </a:pathLst>
              </a:custGeom>
              <a:solidFill>
                <a:srgbClr val="C4715B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77" name="Google Shape;1814;p45">
                <a:extLst>
                  <a:ext uri="{FF2B5EF4-FFF2-40B4-BE49-F238E27FC236}">
                    <a16:creationId xmlns:a16="http://schemas.microsoft.com/office/drawing/2014/main" id="{CBD44E38-ECDF-4538-AF62-9C8B1F32EF96}"/>
                  </a:ext>
                </a:extLst>
              </p:cNvPr>
              <p:cNvSpPr/>
              <p:nvPr/>
            </p:nvSpPr>
            <p:spPr>
              <a:xfrm>
                <a:off x="3063404" y="2372038"/>
                <a:ext cx="51183" cy="25419"/>
              </a:xfrm>
              <a:custGeom>
                <a:avLst/>
                <a:gdLst/>
                <a:ahLst/>
                <a:cxnLst/>
                <a:rect l="l" t="t" r="r" b="b"/>
                <a:pathLst>
                  <a:path w="1800" h="894" extrusionOk="0">
                    <a:moveTo>
                      <a:pt x="349" y="1"/>
                    </a:moveTo>
                    <a:cubicBezTo>
                      <a:pt x="272" y="1"/>
                      <a:pt x="212" y="22"/>
                      <a:pt x="179" y="72"/>
                    </a:cubicBezTo>
                    <a:cubicBezTo>
                      <a:pt x="1" y="348"/>
                      <a:pt x="968" y="893"/>
                      <a:pt x="1418" y="893"/>
                    </a:cubicBezTo>
                    <a:cubicBezTo>
                      <a:pt x="1484" y="893"/>
                      <a:pt x="1539" y="881"/>
                      <a:pt x="1577" y="855"/>
                    </a:cubicBezTo>
                    <a:cubicBezTo>
                      <a:pt x="1800" y="712"/>
                      <a:pt x="791" y="1"/>
                      <a:pt x="349" y="1"/>
                    </a:cubicBezTo>
                    <a:close/>
                  </a:path>
                </a:pathLst>
              </a:custGeom>
              <a:solidFill>
                <a:srgbClr val="23222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78" name="Google Shape;1815;p45">
                <a:extLst>
                  <a:ext uri="{FF2B5EF4-FFF2-40B4-BE49-F238E27FC236}">
                    <a16:creationId xmlns:a16="http://schemas.microsoft.com/office/drawing/2014/main" id="{B364E111-D788-44B6-995F-99A44671AA1F}"/>
                  </a:ext>
                </a:extLst>
              </p:cNvPr>
              <p:cNvSpPr/>
              <p:nvPr/>
            </p:nvSpPr>
            <p:spPr>
              <a:xfrm>
                <a:off x="2851961" y="2351197"/>
                <a:ext cx="44302" cy="25362"/>
              </a:xfrm>
              <a:custGeom>
                <a:avLst/>
                <a:gdLst/>
                <a:ahLst/>
                <a:cxnLst/>
                <a:rect l="l" t="t" r="r" b="b"/>
                <a:pathLst>
                  <a:path w="1558" h="892" extrusionOk="0">
                    <a:moveTo>
                      <a:pt x="1422" y="1"/>
                    </a:moveTo>
                    <a:cubicBezTo>
                      <a:pt x="1041" y="1"/>
                      <a:pt x="1" y="481"/>
                      <a:pt x="123" y="786"/>
                    </a:cubicBezTo>
                    <a:cubicBezTo>
                      <a:pt x="152" y="860"/>
                      <a:pt x="227" y="892"/>
                      <a:pt x="326" y="892"/>
                    </a:cubicBezTo>
                    <a:cubicBezTo>
                      <a:pt x="731" y="892"/>
                      <a:pt x="1558" y="377"/>
                      <a:pt x="1558" y="78"/>
                    </a:cubicBezTo>
                    <a:cubicBezTo>
                      <a:pt x="1558" y="24"/>
                      <a:pt x="1506" y="1"/>
                      <a:pt x="1422" y="1"/>
                    </a:cubicBezTo>
                    <a:close/>
                  </a:path>
                </a:pathLst>
              </a:custGeom>
              <a:solidFill>
                <a:srgbClr val="23222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79" name="Google Shape;1816;p45">
                <a:extLst>
                  <a:ext uri="{FF2B5EF4-FFF2-40B4-BE49-F238E27FC236}">
                    <a16:creationId xmlns:a16="http://schemas.microsoft.com/office/drawing/2014/main" id="{941EEE91-AED7-4874-B58A-72CD801111D3}"/>
                  </a:ext>
                </a:extLst>
              </p:cNvPr>
              <p:cNvSpPr/>
              <p:nvPr/>
            </p:nvSpPr>
            <p:spPr>
              <a:xfrm>
                <a:off x="3042504" y="2462368"/>
                <a:ext cx="30312" cy="35996"/>
              </a:xfrm>
              <a:custGeom>
                <a:avLst/>
                <a:gdLst/>
                <a:ahLst/>
                <a:cxnLst/>
                <a:rect l="l" t="t" r="r" b="b"/>
                <a:pathLst>
                  <a:path w="1066" h="1266" extrusionOk="0">
                    <a:moveTo>
                      <a:pt x="658" y="1"/>
                    </a:moveTo>
                    <a:cubicBezTo>
                      <a:pt x="154" y="1"/>
                      <a:pt x="0" y="1149"/>
                      <a:pt x="393" y="1256"/>
                    </a:cubicBezTo>
                    <a:cubicBezTo>
                      <a:pt x="413" y="1263"/>
                      <a:pt x="433" y="1266"/>
                      <a:pt x="452" y="1266"/>
                    </a:cubicBezTo>
                    <a:cubicBezTo>
                      <a:pt x="845" y="1266"/>
                      <a:pt x="1065" y="79"/>
                      <a:pt x="728" y="8"/>
                    </a:cubicBezTo>
                    <a:cubicBezTo>
                      <a:pt x="704" y="3"/>
                      <a:pt x="681" y="1"/>
                      <a:pt x="658" y="1"/>
                    </a:cubicBezTo>
                    <a:close/>
                  </a:path>
                </a:pathLst>
              </a:custGeom>
              <a:solidFill>
                <a:srgbClr val="23222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80" name="Google Shape;1817;p45">
                <a:extLst>
                  <a:ext uri="{FF2B5EF4-FFF2-40B4-BE49-F238E27FC236}">
                    <a16:creationId xmlns:a16="http://schemas.microsoft.com/office/drawing/2014/main" id="{DFB6ADE9-60EB-4270-8FF9-B6CE4DEF56A4}"/>
                  </a:ext>
                </a:extLst>
              </p:cNvPr>
              <p:cNvSpPr/>
              <p:nvPr/>
            </p:nvSpPr>
            <p:spPr>
              <a:xfrm>
                <a:off x="2857620" y="2439508"/>
                <a:ext cx="30283" cy="35996"/>
              </a:xfrm>
              <a:custGeom>
                <a:avLst/>
                <a:gdLst/>
                <a:ahLst/>
                <a:cxnLst/>
                <a:rect l="l" t="t" r="r" b="b"/>
                <a:pathLst>
                  <a:path w="1065" h="1266" extrusionOk="0">
                    <a:moveTo>
                      <a:pt x="645" y="1"/>
                    </a:moveTo>
                    <a:cubicBezTo>
                      <a:pt x="149" y="1"/>
                      <a:pt x="0" y="1135"/>
                      <a:pt x="390" y="1259"/>
                    </a:cubicBezTo>
                    <a:cubicBezTo>
                      <a:pt x="407" y="1264"/>
                      <a:pt x="424" y="1266"/>
                      <a:pt x="440" y="1266"/>
                    </a:cubicBezTo>
                    <a:cubicBezTo>
                      <a:pt x="822" y="1266"/>
                      <a:pt x="1065" y="82"/>
                      <a:pt x="725" y="10"/>
                    </a:cubicBezTo>
                    <a:cubicBezTo>
                      <a:pt x="698" y="4"/>
                      <a:pt x="671" y="1"/>
                      <a:pt x="645" y="1"/>
                    </a:cubicBezTo>
                    <a:close/>
                  </a:path>
                </a:pathLst>
              </a:custGeom>
              <a:solidFill>
                <a:srgbClr val="23222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81" name="Google Shape;1818;p45">
                <a:extLst>
                  <a:ext uri="{FF2B5EF4-FFF2-40B4-BE49-F238E27FC236}">
                    <a16:creationId xmlns:a16="http://schemas.microsoft.com/office/drawing/2014/main" id="{422E3070-41B9-4CD4-956A-8EFAC8EA8191}"/>
                  </a:ext>
                </a:extLst>
              </p:cNvPr>
              <p:cNvSpPr/>
              <p:nvPr/>
            </p:nvSpPr>
            <p:spPr>
              <a:xfrm>
                <a:off x="2890946" y="2518295"/>
                <a:ext cx="65628" cy="34261"/>
              </a:xfrm>
              <a:custGeom>
                <a:avLst/>
                <a:gdLst/>
                <a:ahLst/>
                <a:cxnLst/>
                <a:rect l="l" t="t" r="r" b="b"/>
                <a:pathLst>
                  <a:path w="2308" h="1205" extrusionOk="0">
                    <a:moveTo>
                      <a:pt x="943" y="1"/>
                    </a:moveTo>
                    <a:cubicBezTo>
                      <a:pt x="515" y="1"/>
                      <a:pt x="128" y="145"/>
                      <a:pt x="75" y="482"/>
                    </a:cubicBezTo>
                    <a:cubicBezTo>
                      <a:pt x="0" y="963"/>
                      <a:pt x="635" y="1205"/>
                      <a:pt x="1226" y="1205"/>
                    </a:cubicBezTo>
                    <a:cubicBezTo>
                      <a:pt x="1666" y="1205"/>
                      <a:pt x="2083" y="1070"/>
                      <a:pt x="2163" y="799"/>
                    </a:cubicBezTo>
                    <a:cubicBezTo>
                      <a:pt x="2307" y="320"/>
                      <a:pt x="1579" y="1"/>
                      <a:pt x="943" y="1"/>
                    </a:cubicBezTo>
                    <a:close/>
                  </a:path>
                </a:pathLst>
              </a:custGeom>
              <a:solidFill>
                <a:srgbClr val="A54C3A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82" name="Google Shape;1819;p45">
                <a:extLst>
                  <a:ext uri="{FF2B5EF4-FFF2-40B4-BE49-F238E27FC236}">
                    <a16:creationId xmlns:a16="http://schemas.microsoft.com/office/drawing/2014/main" id="{FC597249-A333-4D27-AF78-39018D2A8FC8}"/>
                  </a:ext>
                </a:extLst>
              </p:cNvPr>
              <p:cNvSpPr/>
              <p:nvPr/>
            </p:nvSpPr>
            <p:spPr>
              <a:xfrm>
                <a:off x="2970450" y="2626082"/>
                <a:ext cx="109190" cy="63262"/>
              </a:xfrm>
              <a:custGeom>
                <a:avLst/>
                <a:gdLst/>
                <a:ahLst/>
                <a:cxnLst/>
                <a:rect l="l" t="t" r="r" b="b"/>
                <a:pathLst>
                  <a:path w="3840" h="2225" extrusionOk="0">
                    <a:moveTo>
                      <a:pt x="3249" y="0"/>
                    </a:moveTo>
                    <a:cubicBezTo>
                      <a:pt x="2613" y="0"/>
                      <a:pt x="1991" y="161"/>
                      <a:pt x="1435" y="475"/>
                    </a:cubicBezTo>
                    <a:cubicBezTo>
                      <a:pt x="802" y="848"/>
                      <a:pt x="299" y="1425"/>
                      <a:pt x="0" y="2115"/>
                    </a:cubicBezTo>
                    <a:cubicBezTo>
                      <a:pt x="281" y="2187"/>
                      <a:pt x="570" y="2225"/>
                      <a:pt x="859" y="2225"/>
                    </a:cubicBezTo>
                    <a:cubicBezTo>
                      <a:pt x="1166" y="2225"/>
                      <a:pt x="1474" y="2183"/>
                      <a:pt x="1771" y="2096"/>
                    </a:cubicBezTo>
                    <a:cubicBezTo>
                      <a:pt x="3057" y="1705"/>
                      <a:pt x="3747" y="810"/>
                      <a:pt x="3840" y="46"/>
                    </a:cubicBezTo>
                    <a:cubicBezTo>
                      <a:pt x="3643" y="16"/>
                      <a:pt x="3445" y="0"/>
                      <a:pt x="3249" y="0"/>
                    </a:cubicBezTo>
                    <a:close/>
                  </a:path>
                </a:pathLst>
              </a:custGeom>
              <a:solidFill>
                <a:srgbClr val="FF888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83" name="Google Shape;1820;p45">
                <a:extLst>
                  <a:ext uri="{FF2B5EF4-FFF2-40B4-BE49-F238E27FC236}">
                    <a16:creationId xmlns:a16="http://schemas.microsoft.com/office/drawing/2014/main" id="{0D004378-040A-4FD6-914D-E785C5AEE401}"/>
                  </a:ext>
                </a:extLst>
              </p:cNvPr>
              <p:cNvSpPr/>
              <p:nvPr/>
            </p:nvSpPr>
            <p:spPr>
              <a:xfrm>
                <a:off x="2908120" y="2589717"/>
                <a:ext cx="173112" cy="96528"/>
              </a:xfrm>
              <a:custGeom>
                <a:avLst/>
                <a:gdLst/>
                <a:ahLst/>
                <a:cxnLst/>
                <a:rect l="l" t="t" r="r" b="b"/>
                <a:pathLst>
                  <a:path w="6088" h="3395" extrusionOk="0">
                    <a:moveTo>
                      <a:pt x="4857" y="1"/>
                    </a:moveTo>
                    <a:cubicBezTo>
                      <a:pt x="4220" y="1"/>
                      <a:pt x="3557" y="479"/>
                      <a:pt x="2733" y="691"/>
                    </a:cubicBezTo>
                    <a:cubicBezTo>
                      <a:pt x="2553" y="744"/>
                      <a:pt x="2187" y="791"/>
                      <a:pt x="1826" y="791"/>
                    </a:cubicBezTo>
                    <a:cubicBezTo>
                      <a:pt x="1551" y="791"/>
                      <a:pt x="1278" y="764"/>
                      <a:pt x="1093" y="691"/>
                    </a:cubicBezTo>
                    <a:cubicBezTo>
                      <a:pt x="993" y="657"/>
                      <a:pt x="880" y="636"/>
                      <a:pt x="766" y="636"/>
                    </a:cubicBezTo>
                    <a:cubicBezTo>
                      <a:pt x="387" y="636"/>
                      <a:pt x="0" y="862"/>
                      <a:pt x="86" y="1549"/>
                    </a:cubicBezTo>
                    <a:cubicBezTo>
                      <a:pt x="161" y="2164"/>
                      <a:pt x="1018" y="3077"/>
                      <a:pt x="2192" y="3394"/>
                    </a:cubicBezTo>
                    <a:cubicBezTo>
                      <a:pt x="2491" y="2704"/>
                      <a:pt x="2994" y="2127"/>
                      <a:pt x="3627" y="1754"/>
                    </a:cubicBezTo>
                    <a:cubicBezTo>
                      <a:pt x="4189" y="1437"/>
                      <a:pt x="4829" y="1287"/>
                      <a:pt x="5470" y="1287"/>
                    </a:cubicBezTo>
                    <a:cubicBezTo>
                      <a:pt x="5658" y="1287"/>
                      <a:pt x="5846" y="1300"/>
                      <a:pt x="6032" y="1325"/>
                    </a:cubicBezTo>
                    <a:cubicBezTo>
                      <a:pt x="6088" y="934"/>
                      <a:pt x="5939" y="524"/>
                      <a:pt x="5622" y="281"/>
                    </a:cubicBezTo>
                    <a:cubicBezTo>
                      <a:pt x="5365" y="78"/>
                      <a:pt x="5113" y="1"/>
                      <a:pt x="4857" y="1"/>
                    </a:cubicBezTo>
                    <a:close/>
                  </a:path>
                </a:pathLst>
              </a:custGeom>
              <a:solidFill>
                <a:srgbClr val="23222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84" name="Google Shape;1821;p45">
                <a:extLst>
                  <a:ext uri="{FF2B5EF4-FFF2-40B4-BE49-F238E27FC236}">
                    <a16:creationId xmlns:a16="http://schemas.microsoft.com/office/drawing/2014/main" id="{32F650C6-3ED8-4271-A0D3-2817480B9D11}"/>
                  </a:ext>
                </a:extLst>
              </p:cNvPr>
              <p:cNvSpPr/>
              <p:nvPr/>
            </p:nvSpPr>
            <p:spPr>
              <a:xfrm>
                <a:off x="3241834" y="2499473"/>
                <a:ext cx="48738" cy="42052"/>
              </a:xfrm>
              <a:custGeom>
                <a:avLst/>
                <a:gdLst/>
                <a:ahLst/>
                <a:cxnLst/>
                <a:rect l="l" t="t" r="r" b="b"/>
                <a:pathLst>
                  <a:path w="1714" h="1479" extrusionOk="0">
                    <a:moveTo>
                      <a:pt x="1350" y="1"/>
                    </a:moveTo>
                    <a:cubicBezTo>
                      <a:pt x="983" y="1"/>
                      <a:pt x="1" y="938"/>
                      <a:pt x="18" y="1126"/>
                    </a:cubicBezTo>
                    <a:cubicBezTo>
                      <a:pt x="30" y="1351"/>
                      <a:pt x="412" y="1479"/>
                      <a:pt x="732" y="1479"/>
                    </a:cubicBezTo>
                    <a:cubicBezTo>
                      <a:pt x="914" y="1479"/>
                      <a:pt x="1075" y="1437"/>
                      <a:pt x="1136" y="1349"/>
                    </a:cubicBezTo>
                    <a:cubicBezTo>
                      <a:pt x="1322" y="1126"/>
                      <a:pt x="614" y="1126"/>
                      <a:pt x="614" y="1126"/>
                    </a:cubicBezTo>
                    <a:cubicBezTo>
                      <a:pt x="614" y="1126"/>
                      <a:pt x="1714" y="231"/>
                      <a:pt x="1434" y="26"/>
                    </a:cubicBezTo>
                    <a:cubicBezTo>
                      <a:pt x="1412" y="9"/>
                      <a:pt x="1384" y="1"/>
                      <a:pt x="1350" y="1"/>
                    </a:cubicBezTo>
                    <a:close/>
                  </a:path>
                </a:pathLst>
              </a:custGeom>
              <a:solidFill>
                <a:srgbClr val="A54C3A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85" name="Google Shape;1822;p45">
                <a:extLst>
                  <a:ext uri="{FF2B5EF4-FFF2-40B4-BE49-F238E27FC236}">
                    <a16:creationId xmlns:a16="http://schemas.microsoft.com/office/drawing/2014/main" id="{213AF53E-7D75-40AF-946D-944B9036662A}"/>
                  </a:ext>
                </a:extLst>
              </p:cNvPr>
              <p:cNvSpPr/>
              <p:nvPr/>
            </p:nvSpPr>
            <p:spPr>
              <a:xfrm>
                <a:off x="2881932" y="2838303"/>
                <a:ext cx="120337" cy="326462"/>
              </a:xfrm>
              <a:custGeom>
                <a:avLst/>
                <a:gdLst/>
                <a:ahLst/>
                <a:cxnLst/>
                <a:rect l="l" t="t" r="r" b="b"/>
                <a:pathLst>
                  <a:path w="4232" h="11482" extrusionOk="0">
                    <a:moveTo>
                      <a:pt x="4232" y="0"/>
                    </a:moveTo>
                    <a:cubicBezTo>
                      <a:pt x="3710" y="205"/>
                      <a:pt x="3095" y="448"/>
                      <a:pt x="2424" y="727"/>
                    </a:cubicBezTo>
                    <a:cubicBezTo>
                      <a:pt x="2424" y="727"/>
                      <a:pt x="1156" y="5741"/>
                      <a:pt x="634" y="8387"/>
                    </a:cubicBezTo>
                    <a:cubicBezTo>
                      <a:pt x="634" y="8387"/>
                      <a:pt x="373" y="9655"/>
                      <a:pt x="1" y="11481"/>
                    </a:cubicBezTo>
                    <a:cubicBezTo>
                      <a:pt x="914" y="10680"/>
                      <a:pt x="2014" y="9692"/>
                      <a:pt x="2424" y="9170"/>
                    </a:cubicBezTo>
                    <a:cubicBezTo>
                      <a:pt x="3039" y="8387"/>
                      <a:pt x="3933" y="2144"/>
                      <a:pt x="4232" y="0"/>
                    </a:cubicBezTo>
                    <a:close/>
                  </a:path>
                </a:pathLst>
              </a:custGeom>
              <a:solidFill>
                <a:srgbClr val="B04B62"/>
              </a:solidFill>
              <a:ln w="9525" cap="flat" cmpd="sng">
                <a:solidFill>
                  <a:srgbClr val="B04B6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1903505749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4" name="Google Shape;1964;p49"/>
          <p:cNvSpPr txBox="1">
            <a:spLocks noGrp="1"/>
          </p:cNvSpPr>
          <p:nvPr>
            <p:ph type="subTitle" idx="1"/>
          </p:nvPr>
        </p:nvSpPr>
        <p:spPr>
          <a:xfrm>
            <a:off x="751162" y="189988"/>
            <a:ext cx="8124816" cy="4108695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69900" indent="-342900">
              <a:buFont typeface="Wingdings" panose="05000000000000000000" pitchFamily="2" charset="2"/>
              <a:buChar char="q"/>
            </a:pPr>
            <a:r>
              <a:rPr lang="ro-RO" dirty="0"/>
              <a:t>	</a:t>
            </a:r>
            <a:r>
              <a:rPr lang="en-US" dirty="0" err="1"/>
              <a:t>Evaluarea</a:t>
            </a:r>
            <a:r>
              <a:rPr lang="en-US" dirty="0"/>
              <a:t> </a:t>
            </a:r>
            <a:r>
              <a:rPr lang="en-US" dirty="0" err="1"/>
              <a:t>timpurie</a:t>
            </a:r>
            <a:r>
              <a:rPr lang="en-US" dirty="0"/>
              <a:t> </a:t>
            </a:r>
            <a:r>
              <a:rPr lang="en-US" dirty="0" err="1"/>
              <a:t>este</a:t>
            </a:r>
            <a:r>
              <a:rPr lang="en-US" dirty="0"/>
              <a:t> </a:t>
            </a:r>
            <a:r>
              <a:rPr lang="en-US" dirty="0" err="1"/>
              <a:t>efectuată</a:t>
            </a:r>
            <a:r>
              <a:rPr lang="en-US" dirty="0"/>
              <a:t> de </a:t>
            </a:r>
            <a:r>
              <a:rPr lang="en-US" dirty="0" err="1"/>
              <a:t>specialiștii</a:t>
            </a:r>
            <a:r>
              <a:rPr lang="en-US" dirty="0"/>
              <a:t> </a:t>
            </a:r>
            <a:r>
              <a:rPr lang="en-US" dirty="0" err="1"/>
              <a:t>în</a:t>
            </a:r>
            <a:r>
              <a:rPr lang="en-US" dirty="0"/>
              <a:t> </a:t>
            </a:r>
            <a:r>
              <a:rPr lang="en-US" dirty="0" err="1"/>
              <a:t>educație</a:t>
            </a:r>
            <a:r>
              <a:rPr lang="en-US" dirty="0"/>
              <a:t> din </a:t>
            </a:r>
            <a:r>
              <a:rPr lang="en-US" dirty="0" err="1"/>
              <a:t>grădiniță</a:t>
            </a:r>
            <a:r>
              <a:rPr lang="en-US" dirty="0"/>
              <a:t> </a:t>
            </a:r>
            <a:r>
              <a:rPr lang="en-US" dirty="0" err="1"/>
              <a:t>și</a:t>
            </a:r>
            <a:r>
              <a:rPr lang="en-US" dirty="0"/>
              <a:t> are ca </a:t>
            </a:r>
            <a:r>
              <a:rPr lang="en-US" dirty="0" err="1"/>
              <a:t>scop</a:t>
            </a:r>
            <a:r>
              <a:rPr lang="en-US" dirty="0"/>
              <a:t> </a:t>
            </a:r>
            <a:r>
              <a:rPr lang="en-US" dirty="0" err="1"/>
              <a:t>evaluarea</a:t>
            </a:r>
            <a:r>
              <a:rPr lang="en-US" dirty="0"/>
              <a:t> </a:t>
            </a:r>
            <a:r>
              <a:rPr lang="en-US" dirty="0" err="1"/>
              <a:t>dezvoltării</a:t>
            </a:r>
            <a:r>
              <a:rPr lang="en-US" dirty="0"/>
              <a:t> </a:t>
            </a:r>
            <a:r>
              <a:rPr lang="en-US" dirty="0" err="1"/>
              <a:t>copilului</a:t>
            </a:r>
            <a:r>
              <a:rPr lang="en-US" dirty="0"/>
              <a:t> </a:t>
            </a:r>
            <a:r>
              <a:rPr lang="en-US" dirty="0" err="1"/>
              <a:t>și</a:t>
            </a:r>
            <a:r>
              <a:rPr lang="en-US" dirty="0"/>
              <a:t> a </a:t>
            </a:r>
            <a:r>
              <a:rPr lang="en-US" dirty="0" err="1"/>
              <a:t>riscului</a:t>
            </a:r>
            <a:r>
              <a:rPr lang="en-US" dirty="0"/>
              <a:t> de </a:t>
            </a:r>
            <a:r>
              <a:rPr lang="en-US" dirty="0" err="1"/>
              <a:t>dificultăți</a:t>
            </a:r>
            <a:r>
              <a:rPr lang="en-US" dirty="0"/>
              <a:t> de </a:t>
            </a:r>
            <a:r>
              <a:rPr lang="en-US" dirty="0" err="1"/>
              <a:t>învățare</a:t>
            </a:r>
            <a:r>
              <a:rPr lang="en-US" dirty="0"/>
              <a:t>. </a:t>
            </a:r>
            <a:r>
              <a:rPr lang="en-US" dirty="0" err="1"/>
              <a:t>Documentul</a:t>
            </a:r>
            <a:r>
              <a:rPr lang="en-US" dirty="0"/>
              <a:t> nu </a:t>
            </a:r>
            <a:r>
              <a:rPr lang="en-US" dirty="0" err="1"/>
              <a:t>utilizează</a:t>
            </a:r>
            <a:r>
              <a:rPr lang="en-US" dirty="0"/>
              <a:t> </a:t>
            </a:r>
            <a:r>
              <a:rPr lang="en-US" dirty="0" err="1"/>
              <a:t>termenul</a:t>
            </a:r>
            <a:r>
              <a:rPr lang="en-US" dirty="0"/>
              <a:t> „</a:t>
            </a:r>
            <a:r>
              <a:rPr lang="en-US" dirty="0" err="1"/>
              <a:t>risc</a:t>
            </a:r>
            <a:r>
              <a:rPr lang="en-US" dirty="0"/>
              <a:t> de </a:t>
            </a:r>
            <a:r>
              <a:rPr lang="en-US" dirty="0" err="1"/>
              <a:t>dislexie</a:t>
            </a:r>
            <a:r>
              <a:rPr lang="en-US" dirty="0"/>
              <a:t>”, ci „</a:t>
            </a:r>
            <a:r>
              <a:rPr lang="en-US" dirty="0" err="1"/>
              <a:t>risc</a:t>
            </a:r>
            <a:r>
              <a:rPr lang="en-US" dirty="0"/>
              <a:t> de </a:t>
            </a:r>
            <a:r>
              <a:rPr lang="en-US" dirty="0" err="1"/>
              <a:t>dificultăți</a:t>
            </a:r>
            <a:r>
              <a:rPr lang="en-US" dirty="0"/>
              <a:t> de </a:t>
            </a:r>
            <a:r>
              <a:rPr lang="en-US" dirty="0" err="1"/>
              <a:t>învățare</a:t>
            </a:r>
            <a:r>
              <a:rPr lang="en-US" dirty="0"/>
              <a:t>”.</a:t>
            </a:r>
            <a:endParaRPr dirty="0"/>
          </a:p>
        </p:txBody>
      </p:sp>
      <p:grpSp>
        <p:nvGrpSpPr>
          <p:cNvPr id="153" name="Google Shape;1766;p45">
            <a:extLst>
              <a:ext uri="{FF2B5EF4-FFF2-40B4-BE49-F238E27FC236}">
                <a16:creationId xmlns:a16="http://schemas.microsoft.com/office/drawing/2014/main" id="{23CB219A-8579-4D94-91A6-29A51C5095F7}"/>
              </a:ext>
            </a:extLst>
          </p:cNvPr>
          <p:cNvGrpSpPr/>
          <p:nvPr/>
        </p:nvGrpSpPr>
        <p:grpSpPr>
          <a:xfrm>
            <a:off x="129809" y="4014765"/>
            <a:ext cx="1242705" cy="1025961"/>
            <a:chOff x="1093242" y="1941442"/>
            <a:chExt cx="3011239" cy="2433694"/>
          </a:xfrm>
        </p:grpSpPr>
        <p:sp>
          <p:nvSpPr>
            <p:cNvPr id="154" name="Google Shape;1767;p45">
              <a:extLst>
                <a:ext uri="{FF2B5EF4-FFF2-40B4-BE49-F238E27FC236}">
                  <a16:creationId xmlns:a16="http://schemas.microsoft.com/office/drawing/2014/main" id="{77EB3519-B36A-4854-8505-587C0DB656A6}"/>
                </a:ext>
              </a:extLst>
            </p:cNvPr>
            <p:cNvSpPr/>
            <p:nvPr/>
          </p:nvSpPr>
          <p:spPr>
            <a:xfrm rot="10800000" flipH="1">
              <a:off x="1093242" y="2052741"/>
              <a:ext cx="3011239" cy="2054231"/>
            </a:xfrm>
            <a:custGeom>
              <a:avLst/>
              <a:gdLst/>
              <a:ahLst/>
              <a:cxnLst/>
              <a:rect l="l" t="t" r="r" b="b"/>
              <a:pathLst>
                <a:path w="66332" h="26434" extrusionOk="0">
                  <a:moveTo>
                    <a:pt x="31202" y="0"/>
                  </a:moveTo>
                  <a:cubicBezTo>
                    <a:pt x="18165" y="0"/>
                    <a:pt x="1939" y="3774"/>
                    <a:pt x="761" y="14938"/>
                  </a:cubicBezTo>
                  <a:cubicBezTo>
                    <a:pt x="0" y="22171"/>
                    <a:pt x="6720" y="26434"/>
                    <a:pt x="14370" y="26434"/>
                  </a:cubicBezTo>
                  <a:cubicBezTo>
                    <a:pt x="15472" y="26434"/>
                    <a:pt x="16593" y="26345"/>
                    <a:pt x="17714" y="26165"/>
                  </a:cubicBezTo>
                  <a:cubicBezTo>
                    <a:pt x="25885" y="24833"/>
                    <a:pt x="29627" y="20771"/>
                    <a:pt x="37043" y="20771"/>
                  </a:cubicBezTo>
                  <a:cubicBezTo>
                    <a:pt x="37709" y="20771"/>
                    <a:pt x="38404" y="20804"/>
                    <a:pt x="39136" y="20874"/>
                  </a:cubicBezTo>
                  <a:cubicBezTo>
                    <a:pt x="43775" y="21313"/>
                    <a:pt x="49323" y="22660"/>
                    <a:pt x="53948" y="22660"/>
                  </a:cubicBezTo>
                  <a:cubicBezTo>
                    <a:pt x="58168" y="22660"/>
                    <a:pt x="61619" y="21539"/>
                    <a:pt x="62912" y="17583"/>
                  </a:cubicBezTo>
                  <a:cubicBezTo>
                    <a:pt x="66331" y="7099"/>
                    <a:pt x="51491" y="1534"/>
                    <a:pt x="36797" y="243"/>
                  </a:cubicBezTo>
                  <a:cubicBezTo>
                    <a:pt x="35045" y="85"/>
                    <a:pt x="33159" y="0"/>
                    <a:pt x="31202" y="0"/>
                  </a:cubicBezTo>
                  <a:close/>
                </a:path>
              </a:pathLst>
            </a:custGeom>
            <a:solidFill>
              <a:srgbClr val="0E5D7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155" name="Google Shape;1768;p45">
              <a:extLst>
                <a:ext uri="{FF2B5EF4-FFF2-40B4-BE49-F238E27FC236}">
                  <a16:creationId xmlns:a16="http://schemas.microsoft.com/office/drawing/2014/main" id="{327BC476-66FC-4E40-94F4-CFE2D600F4AA}"/>
                </a:ext>
              </a:extLst>
            </p:cNvPr>
            <p:cNvGrpSpPr/>
            <p:nvPr/>
          </p:nvGrpSpPr>
          <p:grpSpPr>
            <a:xfrm>
              <a:off x="1403510" y="1941442"/>
              <a:ext cx="1007198" cy="2433599"/>
              <a:chOff x="1877336" y="1717475"/>
              <a:chExt cx="862414" cy="2083954"/>
            </a:xfrm>
          </p:grpSpPr>
          <p:sp>
            <p:nvSpPr>
              <p:cNvPr id="186" name="Google Shape;1769;p45">
                <a:extLst>
                  <a:ext uri="{FF2B5EF4-FFF2-40B4-BE49-F238E27FC236}">
                    <a16:creationId xmlns:a16="http://schemas.microsoft.com/office/drawing/2014/main" id="{CEC50EDF-2A57-47B4-8C41-A99ACF15BBFE}"/>
                  </a:ext>
                </a:extLst>
              </p:cNvPr>
              <p:cNvSpPr/>
              <p:nvPr/>
            </p:nvSpPr>
            <p:spPr>
              <a:xfrm flipH="1">
                <a:off x="2037099" y="2467980"/>
                <a:ext cx="461026" cy="549278"/>
              </a:xfrm>
              <a:custGeom>
                <a:avLst/>
                <a:gdLst/>
                <a:ahLst/>
                <a:cxnLst/>
                <a:rect l="l" t="t" r="r" b="b"/>
                <a:pathLst>
                  <a:path w="19310" h="23004" extrusionOk="0">
                    <a:moveTo>
                      <a:pt x="9807" y="1"/>
                    </a:moveTo>
                    <a:cubicBezTo>
                      <a:pt x="5524" y="1"/>
                      <a:pt x="1645" y="540"/>
                      <a:pt x="895" y="3340"/>
                    </a:cubicBezTo>
                    <a:cubicBezTo>
                      <a:pt x="1" y="6732"/>
                      <a:pt x="12749" y="23003"/>
                      <a:pt x="12749" y="23003"/>
                    </a:cubicBezTo>
                    <a:cubicBezTo>
                      <a:pt x="12749" y="23003"/>
                      <a:pt x="16477" y="21811"/>
                      <a:pt x="17744" y="20301"/>
                    </a:cubicBezTo>
                    <a:cubicBezTo>
                      <a:pt x="19012" y="18810"/>
                      <a:pt x="18825" y="11764"/>
                      <a:pt x="19068" y="7161"/>
                    </a:cubicBezTo>
                    <a:cubicBezTo>
                      <a:pt x="19310" y="2557"/>
                      <a:pt x="17893" y="227"/>
                      <a:pt x="12637" y="60"/>
                    </a:cubicBezTo>
                    <a:cubicBezTo>
                      <a:pt x="11693" y="26"/>
                      <a:pt x="10741" y="1"/>
                      <a:pt x="9807" y="1"/>
                    </a:cubicBezTo>
                    <a:close/>
                  </a:path>
                </a:pathLst>
              </a:custGeom>
              <a:solidFill>
                <a:srgbClr val="99999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87" name="Google Shape;1770;p45">
                <a:extLst>
                  <a:ext uri="{FF2B5EF4-FFF2-40B4-BE49-F238E27FC236}">
                    <a16:creationId xmlns:a16="http://schemas.microsoft.com/office/drawing/2014/main" id="{0173B522-29C6-4603-82F9-6239F8CC0FCC}"/>
                  </a:ext>
                </a:extLst>
              </p:cNvPr>
              <p:cNvSpPr/>
              <p:nvPr/>
            </p:nvSpPr>
            <p:spPr>
              <a:xfrm flipH="1">
                <a:off x="2041238" y="3038123"/>
                <a:ext cx="104429" cy="149736"/>
              </a:xfrm>
              <a:custGeom>
                <a:avLst/>
                <a:gdLst/>
                <a:ahLst/>
                <a:cxnLst/>
                <a:rect l="l" t="t" r="r" b="b"/>
                <a:pathLst>
                  <a:path w="4374" h="6271" extrusionOk="0">
                    <a:moveTo>
                      <a:pt x="2814" y="0"/>
                    </a:moveTo>
                    <a:cubicBezTo>
                      <a:pt x="1528" y="615"/>
                      <a:pt x="0" y="2703"/>
                      <a:pt x="0" y="2703"/>
                    </a:cubicBezTo>
                    <a:lnTo>
                      <a:pt x="783" y="6021"/>
                    </a:lnTo>
                    <a:cubicBezTo>
                      <a:pt x="1240" y="6192"/>
                      <a:pt x="1806" y="6271"/>
                      <a:pt x="2351" y="6271"/>
                    </a:cubicBezTo>
                    <a:cubicBezTo>
                      <a:pt x="3403" y="6271"/>
                      <a:pt x="4373" y="5978"/>
                      <a:pt x="4324" y="5499"/>
                    </a:cubicBezTo>
                    <a:cubicBezTo>
                      <a:pt x="4268" y="4790"/>
                      <a:pt x="2684" y="4716"/>
                      <a:pt x="2684" y="4716"/>
                    </a:cubicBezTo>
                    <a:cubicBezTo>
                      <a:pt x="3019" y="4436"/>
                      <a:pt x="3318" y="4119"/>
                      <a:pt x="3597" y="3765"/>
                    </a:cubicBezTo>
                    <a:cubicBezTo>
                      <a:pt x="3989" y="3262"/>
                      <a:pt x="4324" y="1398"/>
                      <a:pt x="4324" y="1398"/>
                    </a:cubicBezTo>
                    <a:lnTo>
                      <a:pt x="2814" y="0"/>
                    </a:lnTo>
                    <a:close/>
                  </a:path>
                </a:pathLst>
              </a:custGeom>
              <a:solidFill>
                <a:srgbClr val="C4715B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88" name="Google Shape;1771;p45">
                <a:extLst>
                  <a:ext uri="{FF2B5EF4-FFF2-40B4-BE49-F238E27FC236}">
                    <a16:creationId xmlns:a16="http://schemas.microsoft.com/office/drawing/2014/main" id="{B22E90F5-AE98-4BE2-8F14-04961E47A2E9}"/>
                  </a:ext>
                </a:extLst>
              </p:cNvPr>
              <p:cNvSpPr/>
              <p:nvPr/>
            </p:nvSpPr>
            <p:spPr>
              <a:xfrm flipH="1">
                <a:off x="2489200" y="3025659"/>
                <a:ext cx="107724" cy="146679"/>
              </a:xfrm>
              <a:custGeom>
                <a:avLst/>
                <a:gdLst/>
                <a:ahLst/>
                <a:cxnLst/>
                <a:rect l="l" t="t" r="r" b="b"/>
                <a:pathLst>
                  <a:path w="4512" h="6143" extrusionOk="0">
                    <a:moveTo>
                      <a:pt x="1194" y="0"/>
                    </a:moveTo>
                    <a:lnTo>
                      <a:pt x="1" y="1659"/>
                    </a:lnTo>
                    <a:cubicBezTo>
                      <a:pt x="1" y="1659"/>
                      <a:pt x="728" y="3411"/>
                      <a:pt x="1212" y="3840"/>
                    </a:cubicBezTo>
                    <a:cubicBezTo>
                      <a:pt x="1548" y="4120"/>
                      <a:pt x="1921" y="4380"/>
                      <a:pt x="2293" y="4586"/>
                    </a:cubicBezTo>
                    <a:cubicBezTo>
                      <a:pt x="2293" y="4586"/>
                      <a:pt x="765" y="4977"/>
                      <a:pt x="858" y="5685"/>
                    </a:cubicBezTo>
                    <a:cubicBezTo>
                      <a:pt x="890" y="5999"/>
                      <a:pt x="1337" y="6143"/>
                      <a:pt x="1932" y="6143"/>
                    </a:cubicBezTo>
                    <a:cubicBezTo>
                      <a:pt x="2713" y="6143"/>
                      <a:pt x="3749" y="5895"/>
                      <a:pt x="4437" y="5462"/>
                    </a:cubicBezTo>
                    <a:lnTo>
                      <a:pt x="4511" y="2032"/>
                    </a:lnTo>
                    <a:cubicBezTo>
                      <a:pt x="4511" y="2032"/>
                      <a:pt x="2554" y="317"/>
                      <a:pt x="1194" y="0"/>
                    </a:cubicBezTo>
                    <a:close/>
                  </a:path>
                </a:pathLst>
              </a:custGeom>
              <a:solidFill>
                <a:srgbClr val="C4715B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89" name="Google Shape;1772;p45">
                <a:extLst>
                  <a:ext uri="{FF2B5EF4-FFF2-40B4-BE49-F238E27FC236}">
                    <a16:creationId xmlns:a16="http://schemas.microsoft.com/office/drawing/2014/main" id="{EDEE3949-6A82-483D-8DD6-E74C16BF8D8F}"/>
                  </a:ext>
                </a:extLst>
              </p:cNvPr>
              <p:cNvSpPr/>
              <p:nvPr/>
            </p:nvSpPr>
            <p:spPr>
              <a:xfrm flipH="1">
                <a:off x="2113609" y="3712748"/>
                <a:ext cx="166074" cy="88681"/>
              </a:xfrm>
              <a:custGeom>
                <a:avLst/>
                <a:gdLst/>
                <a:ahLst/>
                <a:cxnLst/>
                <a:rect l="l" t="t" r="r" b="b"/>
                <a:pathLst>
                  <a:path w="6956" h="3714" extrusionOk="0">
                    <a:moveTo>
                      <a:pt x="3563" y="1"/>
                    </a:moveTo>
                    <a:cubicBezTo>
                      <a:pt x="3563" y="1"/>
                      <a:pt x="152" y="1250"/>
                      <a:pt x="78" y="2554"/>
                    </a:cubicBezTo>
                    <a:cubicBezTo>
                      <a:pt x="0" y="3624"/>
                      <a:pt x="1314" y="3714"/>
                      <a:pt x="2980" y="3714"/>
                    </a:cubicBezTo>
                    <a:cubicBezTo>
                      <a:pt x="3318" y="3714"/>
                      <a:pt x="3670" y="3710"/>
                      <a:pt x="4029" y="3710"/>
                    </a:cubicBezTo>
                    <a:lnTo>
                      <a:pt x="6955" y="3710"/>
                    </a:lnTo>
                    <a:lnTo>
                      <a:pt x="6769" y="653"/>
                    </a:lnTo>
                    <a:lnTo>
                      <a:pt x="5427" y="1734"/>
                    </a:lnTo>
                    <a:cubicBezTo>
                      <a:pt x="5427" y="1734"/>
                      <a:pt x="4830" y="467"/>
                      <a:pt x="3563" y="1"/>
                    </a:cubicBezTo>
                    <a:close/>
                  </a:path>
                </a:pathLst>
              </a:custGeom>
              <a:solidFill>
                <a:srgbClr val="22292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90" name="Google Shape;1773;p45">
                <a:extLst>
                  <a:ext uri="{FF2B5EF4-FFF2-40B4-BE49-F238E27FC236}">
                    <a16:creationId xmlns:a16="http://schemas.microsoft.com/office/drawing/2014/main" id="{D850D6E6-99F4-41E5-9C09-636336C437BE}"/>
                  </a:ext>
                </a:extLst>
              </p:cNvPr>
              <p:cNvSpPr/>
              <p:nvPr/>
            </p:nvSpPr>
            <p:spPr>
              <a:xfrm flipH="1">
                <a:off x="2118073" y="3367879"/>
                <a:ext cx="144635" cy="386314"/>
              </a:xfrm>
              <a:custGeom>
                <a:avLst/>
                <a:gdLst/>
                <a:ahLst/>
                <a:cxnLst/>
                <a:rect l="l" t="t" r="r" b="b"/>
                <a:pathLst>
                  <a:path w="6058" h="16179" extrusionOk="0">
                    <a:moveTo>
                      <a:pt x="0" y="0"/>
                    </a:moveTo>
                    <a:cubicBezTo>
                      <a:pt x="0" y="0"/>
                      <a:pt x="746" y="6673"/>
                      <a:pt x="1510" y="10028"/>
                    </a:cubicBezTo>
                    <a:cubicBezTo>
                      <a:pt x="2274" y="13383"/>
                      <a:pt x="2852" y="14445"/>
                      <a:pt x="2852" y="14445"/>
                    </a:cubicBezTo>
                    <a:cubicBezTo>
                      <a:pt x="4119" y="14911"/>
                      <a:pt x="4697" y="16178"/>
                      <a:pt x="4697" y="16178"/>
                    </a:cubicBezTo>
                    <a:lnTo>
                      <a:pt x="6058" y="15097"/>
                    </a:lnTo>
                    <a:lnTo>
                      <a:pt x="5070" y="0"/>
                    </a:lnTo>
                    <a:close/>
                  </a:path>
                </a:pathLst>
              </a:custGeom>
              <a:solidFill>
                <a:srgbClr val="C4715B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91" name="Google Shape;1774;p45">
                <a:extLst>
                  <a:ext uri="{FF2B5EF4-FFF2-40B4-BE49-F238E27FC236}">
                    <a16:creationId xmlns:a16="http://schemas.microsoft.com/office/drawing/2014/main" id="{80A3EC44-C49A-4406-A479-42C595611AA0}"/>
                  </a:ext>
                </a:extLst>
              </p:cNvPr>
              <p:cNvSpPr/>
              <p:nvPr/>
            </p:nvSpPr>
            <p:spPr>
              <a:xfrm flipH="1">
                <a:off x="2434476" y="3367879"/>
                <a:ext cx="105480" cy="380082"/>
              </a:xfrm>
              <a:custGeom>
                <a:avLst/>
                <a:gdLst/>
                <a:ahLst/>
                <a:cxnLst/>
                <a:rect l="l" t="t" r="r" b="b"/>
                <a:pathLst>
                  <a:path w="4418" h="15918" extrusionOk="0">
                    <a:moveTo>
                      <a:pt x="94" y="0"/>
                    </a:moveTo>
                    <a:lnTo>
                      <a:pt x="94" y="0"/>
                    </a:lnTo>
                    <a:cubicBezTo>
                      <a:pt x="1" y="2703"/>
                      <a:pt x="690" y="14277"/>
                      <a:pt x="690" y="14277"/>
                    </a:cubicBezTo>
                    <a:cubicBezTo>
                      <a:pt x="1678" y="14408"/>
                      <a:pt x="2517" y="15917"/>
                      <a:pt x="2517" y="15917"/>
                    </a:cubicBezTo>
                    <a:cubicBezTo>
                      <a:pt x="2983" y="15340"/>
                      <a:pt x="3840" y="14985"/>
                      <a:pt x="4418" y="14799"/>
                    </a:cubicBezTo>
                    <a:lnTo>
                      <a:pt x="4418" y="783"/>
                    </a:lnTo>
                    <a:lnTo>
                      <a:pt x="94" y="0"/>
                    </a:lnTo>
                    <a:close/>
                  </a:path>
                </a:pathLst>
              </a:custGeom>
              <a:solidFill>
                <a:srgbClr val="C4715B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92" name="Google Shape;1775;p45">
                <a:extLst>
                  <a:ext uri="{FF2B5EF4-FFF2-40B4-BE49-F238E27FC236}">
                    <a16:creationId xmlns:a16="http://schemas.microsoft.com/office/drawing/2014/main" id="{52E58555-E5BE-42CD-AAF9-3D1899A7CE9D}"/>
                  </a:ext>
                </a:extLst>
              </p:cNvPr>
              <p:cNvSpPr/>
              <p:nvPr/>
            </p:nvSpPr>
            <p:spPr>
              <a:xfrm flipH="1">
                <a:off x="2434909" y="3707878"/>
                <a:ext cx="192719" cy="84574"/>
              </a:xfrm>
              <a:custGeom>
                <a:avLst/>
                <a:gdLst/>
                <a:ahLst/>
                <a:cxnLst/>
                <a:rect l="l" t="t" r="r" b="b"/>
                <a:pathLst>
                  <a:path w="8072" h="3542" extrusionOk="0">
                    <a:moveTo>
                      <a:pt x="3930" y="1"/>
                    </a:moveTo>
                    <a:cubicBezTo>
                      <a:pt x="2428" y="1"/>
                      <a:pt x="630" y="1202"/>
                      <a:pt x="392" y="1677"/>
                    </a:cubicBezTo>
                    <a:cubicBezTo>
                      <a:pt x="131" y="2199"/>
                      <a:pt x="1" y="3541"/>
                      <a:pt x="1771" y="3541"/>
                    </a:cubicBezTo>
                    <a:lnTo>
                      <a:pt x="8071" y="3541"/>
                    </a:lnTo>
                    <a:lnTo>
                      <a:pt x="8071" y="559"/>
                    </a:lnTo>
                    <a:cubicBezTo>
                      <a:pt x="7493" y="745"/>
                      <a:pt x="6636" y="1100"/>
                      <a:pt x="6170" y="1677"/>
                    </a:cubicBezTo>
                    <a:cubicBezTo>
                      <a:pt x="6170" y="1677"/>
                      <a:pt x="5331" y="149"/>
                      <a:pt x="4362" y="37"/>
                    </a:cubicBezTo>
                    <a:cubicBezTo>
                      <a:pt x="4222" y="12"/>
                      <a:pt x="4078" y="1"/>
                      <a:pt x="3930" y="1"/>
                    </a:cubicBezTo>
                    <a:close/>
                  </a:path>
                </a:pathLst>
              </a:custGeom>
              <a:solidFill>
                <a:srgbClr val="22292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93" name="Google Shape;1776;p45">
                <a:extLst>
                  <a:ext uri="{FF2B5EF4-FFF2-40B4-BE49-F238E27FC236}">
                    <a16:creationId xmlns:a16="http://schemas.microsoft.com/office/drawing/2014/main" id="{A07F9A5B-E75F-451A-B759-26D22899B0DA}"/>
                  </a:ext>
                </a:extLst>
              </p:cNvPr>
              <p:cNvSpPr/>
              <p:nvPr/>
            </p:nvSpPr>
            <p:spPr>
              <a:xfrm flipH="1">
                <a:off x="2090486" y="2980270"/>
                <a:ext cx="467711" cy="710547"/>
              </a:xfrm>
              <a:custGeom>
                <a:avLst/>
                <a:gdLst/>
                <a:ahLst/>
                <a:cxnLst/>
                <a:rect l="l" t="t" r="r" b="b"/>
                <a:pathLst>
                  <a:path w="19590" h="29758" extrusionOk="0">
                    <a:moveTo>
                      <a:pt x="2200" y="0"/>
                    </a:moveTo>
                    <a:cubicBezTo>
                      <a:pt x="2200" y="0"/>
                      <a:pt x="1342" y="3057"/>
                      <a:pt x="671" y="10792"/>
                    </a:cubicBezTo>
                    <a:cubicBezTo>
                      <a:pt x="0" y="18527"/>
                      <a:pt x="336" y="29095"/>
                      <a:pt x="336" y="29095"/>
                    </a:cubicBezTo>
                    <a:cubicBezTo>
                      <a:pt x="1354" y="29536"/>
                      <a:pt x="2450" y="29758"/>
                      <a:pt x="3552" y="29758"/>
                    </a:cubicBezTo>
                    <a:cubicBezTo>
                      <a:pt x="4406" y="29758"/>
                      <a:pt x="5265" y="29624"/>
                      <a:pt x="6095" y="29356"/>
                    </a:cubicBezTo>
                    <a:lnTo>
                      <a:pt x="8183" y="8798"/>
                    </a:lnTo>
                    <a:lnTo>
                      <a:pt x="10158" y="9338"/>
                    </a:lnTo>
                    <a:lnTo>
                      <a:pt x="11072" y="14594"/>
                    </a:lnTo>
                    <a:cubicBezTo>
                      <a:pt x="11985" y="19850"/>
                      <a:pt x="13755" y="29169"/>
                      <a:pt x="13755" y="29169"/>
                    </a:cubicBezTo>
                    <a:cubicBezTo>
                      <a:pt x="14681" y="29554"/>
                      <a:pt x="15607" y="29683"/>
                      <a:pt x="16430" y="29683"/>
                    </a:cubicBezTo>
                    <a:cubicBezTo>
                      <a:pt x="18075" y="29683"/>
                      <a:pt x="19310" y="29169"/>
                      <a:pt x="19310" y="29169"/>
                    </a:cubicBezTo>
                    <a:cubicBezTo>
                      <a:pt x="19310" y="29169"/>
                      <a:pt x="19589" y="23764"/>
                      <a:pt x="18918" y="15545"/>
                    </a:cubicBezTo>
                    <a:cubicBezTo>
                      <a:pt x="18247" y="7344"/>
                      <a:pt x="17632" y="0"/>
                      <a:pt x="17632" y="0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94" name="Google Shape;1777;p45">
                <a:extLst>
                  <a:ext uri="{FF2B5EF4-FFF2-40B4-BE49-F238E27FC236}">
                    <a16:creationId xmlns:a16="http://schemas.microsoft.com/office/drawing/2014/main" id="{A733E177-B218-40D4-A1C2-3ED5DEF0B311}"/>
                  </a:ext>
                </a:extLst>
              </p:cNvPr>
              <p:cNvSpPr/>
              <p:nvPr/>
            </p:nvSpPr>
            <p:spPr>
              <a:xfrm flipH="1">
                <a:off x="1877336" y="2545936"/>
                <a:ext cx="263437" cy="573227"/>
              </a:xfrm>
              <a:custGeom>
                <a:avLst/>
                <a:gdLst/>
                <a:ahLst/>
                <a:cxnLst/>
                <a:rect l="l" t="t" r="r" b="b"/>
                <a:pathLst>
                  <a:path w="11034" h="24007" extrusionOk="0">
                    <a:moveTo>
                      <a:pt x="392" y="0"/>
                    </a:moveTo>
                    <a:cubicBezTo>
                      <a:pt x="261" y="2013"/>
                      <a:pt x="0" y="6412"/>
                      <a:pt x="242" y="8910"/>
                    </a:cubicBezTo>
                    <a:cubicBezTo>
                      <a:pt x="3392" y="9786"/>
                      <a:pt x="4622" y="12041"/>
                      <a:pt x="4734" y="14799"/>
                    </a:cubicBezTo>
                    <a:cubicBezTo>
                      <a:pt x="4846" y="17576"/>
                      <a:pt x="1827" y="20148"/>
                      <a:pt x="1827" y="20148"/>
                    </a:cubicBezTo>
                    <a:cubicBezTo>
                      <a:pt x="2349" y="21621"/>
                      <a:pt x="4641" y="24007"/>
                      <a:pt x="4641" y="24007"/>
                    </a:cubicBezTo>
                    <a:cubicBezTo>
                      <a:pt x="4641" y="24007"/>
                      <a:pt x="5983" y="23690"/>
                      <a:pt x="7679" y="21751"/>
                    </a:cubicBezTo>
                    <a:cubicBezTo>
                      <a:pt x="9357" y="19832"/>
                      <a:pt x="11034" y="15191"/>
                      <a:pt x="9207" y="8965"/>
                    </a:cubicBezTo>
                    <a:cubicBezTo>
                      <a:pt x="7455" y="3020"/>
                      <a:pt x="2181" y="541"/>
                      <a:pt x="392" y="0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95" name="Google Shape;1778;p45">
                <a:extLst>
                  <a:ext uri="{FF2B5EF4-FFF2-40B4-BE49-F238E27FC236}">
                    <a16:creationId xmlns:a16="http://schemas.microsoft.com/office/drawing/2014/main" id="{B6C96C45-EE1B-4FB4-ABF9-8B85AB079440}"/>
                  </a:ext>
                </a:extLst>
              </p:cNvPr>
              <p:cNvSpPr/>
              <p:nvPr/>
            </p:nvSpPr>
            <p:spPr>
              <a:xfrm flipH="1">
                <a:off x="2436705" y="2551714"/>
                <a:ext cx="303045" cy="567449"/>
              </a:xfrm>
              <a:custGeom>
                <a:avLst/>
                <a:gdLst/>
                <a:ahLst/>
                <a:cxnLst/>
                <a:rect l="l" t="t" r="r" b="b"/>
                <a:pathLst>
                  <a:path w="12693" h="23765" extrusionOk="0">
                    <a:moveTo>
                      <a:pt x="12693" y="1"/>
                    </a:moveTo>
                    <a:cubicBezTo>
                      <a:pt x="12376" y="75"/>
                      <a:pt x="12022" y="168"/>
                      <a:pt x="11668" y="280"/>
                    </a:cubicBezTo>
                    <a:cubicBezTo>
                      <a:pt x="8630" y="1100"/>
                      <a:pt x="0" y="6040"/>
                      <a:pt x="298" y="14017"/>
                    </a:cubicBezTo>
                    <a:cubicBezTo>
                      <a:pt x="596" y="21994"/>
                      <a:pt x="6598" y="23765"/>
                      <a:pt x="6598" y="23765"/>
                    </a:cubicBezTo>
                    <a:cubicBezTo>
                      <a:pt x="8219" y="22180"/>
                      <a:pt x="8369" y="19776"/>
                      <a:pt x="8369" y="19776"/>
                    </a:cubicBezTo>
                    <a:cubicBezTo>
                      <a:pt x="8369" y="19776"/>
                      <a:pt x="5070" y="17707"/>
                      <a:pt x="5629" y="14222"/>
                    </a:cubicBezTo>
                    <a:cubicBezTo>
                      <a:pt x="6207" y="10718"/>
                      <a:pt x="10736" y="8705"/>
                      <a:pt x="10736" y="8705"/>
                    </a:cubicBezTo>
                    <a:cubicBezTo>
                      <a:pt x="10736" y="8705"/>
                      <a:pt x="10810" y="8425"/>
                      <a:pt x="11164" y="6263"/>
                    </a:cubicBezTo>
                    <a:cubicBezTo>
                      <a:pt x="11407" y="4772"/>
                      <a:pt x="12227" y="1715"/>
                      <a:pt x="12693" y="1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96" name="Google Shape;1779;p45">
                <a:extLst>
                  <a:ext uri="{FF2B5EF4-FFF2-40B4-BE49-F238E27FC236}">
                    <a16:creationId xmlns:a16="http://schemas.microsoft.com/office/drawing/2014/main" id="{EF07D833-C96E-4261-9C1E-BCC3EC90744C}"/>
                  </a:ext>
                </a:extLst>
              </p:cNvPr>
              <p:cNvSpPr/>
              <p:nvPr/>
            </p:nvSpPr>
            <p:spPr>
              <a:xfrm flipH="1">
                <a:off x="2231555" y="2386179"/>
                <a:ext cx="127731" cy="163441"/>
              </a:xfrm>
              <a:custGeom>
                <a:avLst/>
                <a:gdLst/>
                <a:ahLst/>
                <a:cxnLst/>
                <a:rect l="l" t="t" r="r" b="b"/>
                <a:pathLst>
                  <a:path w="5350" h="6845" extrusionOk="0">
                    <a:moveTo>
                      <a:pt x="4437" y="0"/>
                    </a:moveTo>
                    <a:lnTo>
                      <a:pt x="579" y="1044"/>
                    </a:lnTo>
                    <a:cubicBezTo>
                      <a:pt x="579" y="1044"/>
                      <a:pt x="653" y="4995"/>
                      <a:pt x="318" y="5648"/>
                    </a:cubicBezTo>
                    <a:cubicBezTo>
                      <a:pt x="243" y="5797"/>
                      <a:pt x="131" y="5909"/>
                      <a:pt x="1" y="5983"/>
                    </a:cubicBezTo>
                    <a:cubicBezTo>
                      <a:pt x="616" y="6542"/>
                      <a:pt x="1399" y="6841"/>
                      <a:pt x="2219" y="6841"/>
                    </a:cubicBezTo>
                    <a:cubicBezTo>
                      <a:pt x="2269" y="6843"/>
                      <a:pt x="2320" y="6844"/>
                      <a:pt x="2370" y="6844"/>
                    </a:cubicBezTo>
                    <a:cubicBezTo>
                      <a:pt x="3732" y="6844"/>
                      <a:pt x="4793" y="5886"/>
                      <a:pt x="5350" y="5275"/>
                    </a:cubicBezTo>
                    <a:cubicBezTo>
                      <a:pt x="5070" y="5144"/>
                      <a:pt x="4809" y="4958"/>
                      <a:pt x="4604" y="4716"/>
                    </a:cubicBezTo>
                    <a:cubicBezTo>
                      <a:pt x="4045" y="3989"/>
                      <a:pt x="4437" y="0"/>
                      <a:pt x="4437" y="0"/>
                    </a:cubicBezTo>
                    <a:close/>
                  </a:path>
                </a:pathLst>
              </a:custGeom>
              <a:solidFill>
                <a:srgbClr val="A54C3A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97" name="Google Shape;1780;p45">
                <a:extLst>
                  <a:ext uri="{FF2B5EF4-FFF2-40B4-BE49-F238E27FC236}">
                    <a16:creationId xmlns:a16="http://schemas.microsoft.com/office/drawing/2014/main" id="{8C55C90E-F9C6-476B-A640-3B02786C134C}"/>
                  </a:ext>
                </a:extLst>
              </p:cNvPr>
              <p:cNvSpPr/>
              <p:nvPr/>
            </p:nvSpPr>
            <p:spPr>
              <a:xfrm flipH="1">
                <a:off x="2382403" y="2537913"/>
                <a:ext cx="113502" cy="296869"/>
              </a:xfrm>
              <a:custGeom>
                <a:avLst/>
                <a:gdLst/>
                <a:ahLst/>
                <a:cxnLst/>
                <a:rect l="l" t="t" r="r" b="b"/>
                <a:pathLst>
                  <a:path w="4754" h="12433" extrusionOk="0">
                    <a:moveTo>
                      <a:pt x="4754" y="1"/>
                    </a:moveTo>
                    <a:cubicBezTo>
                      <a:pt x="4213" y="150"/>
                      <a:pt x="3467" y="318"/>
                      <a:pt x="2498" y="560"/>
                    </a:cubicBezTo>
                    <a:cubicBezTo>
                      <a:pt x="2032" y="2293"/>
                      <a:pt x="1212" y="5350"/>
                      <a:pt x="951" y="6841"/>
                    </a:cubicBezTo>
                    <a:cubicBezTo>
                      <a:pt x="597" y="9003"/>
                      <a:pt x="541" y="9283"/>
                      <a:pt x="541" y="9283"/>
                    </a:cubicBezTo>
                    <a:cubicBezTo>
                      <a:pt x="429" y="9917"/>
                      <a:pt x="224" y="11109"/>
                      <a:pt x="1" y="12433"/>
                    </a:cubicBezTo>
                    <a:cubicBezTo>
                      <a:pt x="1082" y="11631"/>
                      <a:pt x="2536" y="10308"/>
                      <a:pt x="3132" y="8593"/>
                    </a:cubicBezTo>
                    <a:cubicBezTo>
                      <a:pt x="3933" y="6245"/>
                      <a:pt x="4549" y="1622"/>
                      <a:pt x="4754" y="1"/>
                    </a:cubicBezTo>
                    <a:close/>
                  </a:path>
                </a:pathLst>
              </a:custGeom>
              <a:solidFill>
                <a:srgbClr val="66666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98" name="Google Shape;1781;p45">
                <a:extLst>
                  <a:ext uri="{FF2B5EF4-FFF2-40B4-BE49-F238E27FC236}">
                    <a16:creationId xmlns:a16="http://schemas.microsoft.com/office/drawing/2014/main" id="{C388B709-EA25-41CD-A357-EBBD972A820D}"/>
                  </a:ext>
                </a:extLst>
              </p:cNvPr>
              <p:cNvSpPr/>
              <p:nvPr/>
            </p:nvSpPr>
            <p:spPr>
              <a:xfrm flipH="1">
                <a:off x="2115410" y="2512103"/>
                <a:ext cx="406735" cy="515181"/>
              </a:xfrm>
              <a:custGeom>
                <a:avLst/>
                <a:gdLst/>
                <a:ahLst/>
                <a:cxnLst/>
                <a:rect l="l" t="t" r="r" b="b"/>
                <a:pathLst>
                  <a:path w="17036" h="21576" extrusionOk="0">
                    <a:moveTo>
                      <a:pt x="12171" y="1"/>
                    </a:moveTo>
                    <a:cubicBezTo>
                      <a:pt x="11609" y="617"/>
                      <a:pt x="10535" y="1569"/>
                      <a:pt x="9156" y="1569"/>
                    </a:cubicBezTo>
                    <a:cubicBezTo>
                      <a:pt x="9118" y="1569"/>
                      <a:pt x="9079" y="1568"/>
                      <a:pt x="9040" y="1567"/>
                    </a:cubicBezTo>
                    <a:cubicBezTo>
                      <a:pt x="8220" y="1567"/>
                      <a:pt x="7437" y="1268"/>
                      <a:pt x="6822" y="709"/>
                    </a:cubicBezTo>
                    <a:cubicBezTo>
                      <a:pt x="6524" y="877"/>
                      <a:pt x="6188" y="1007"/>
                      <a:pt x="5853" y="1082"/>
                    </a:cubicBezTo>
                    <a:cubicBezTo>
                      <a:pt x="5648" y="2703"/>
                      <a:pt x="5032" y="7326"/>
                      <a:pt x="4212" y="9674"/>
                    </a:cubicBezTo>
                    <a:cubicBezTo>
                      <a:pt x="3635" y="11389"/>
                      <a:pt x="2162" y="12712"/>
                      <a:pt x="1081" y="13514"/>
                    </a:cubicBezTo>
                    <a:cubicBezTo>
                      <a:pt x="615" y="16347"/>
                      <a:pt x="37" y="19851"/>
                      <a:pt x="19" y="20168"/>
                    </a:cubicBezTo>
                    <a:cubicBezTo>
                      <a:pt x="0" y="20633"/>
                      <a:pt x="3858" y="21416"/>
                      <a:pt x="8089" y="21565"/>
                    </a:cubicBezTo>
                    <a:cubicBezTo>
                      <a:pt x="8316" y="21572"/>
                      <a:pt x="8543" y="21576"/>
                      <a:pt x="8770" y="21576"/>
                    </a:cubicBezTo>
                    <a:cubicBezTo>
                      <a:pt x="12766" y="21576"/>
                      <a:pt x="16745" y="20538"/>
                      <a:pt x="16886" y="20168"/>
                    </a:cubicBezTo>
                    <a:cubicBezTo>
                      <a:pt x="17035" y="19758"/>
                      <a:pt x="16812" y="18341"/>
                      <a:pt x="16625" y="16086"/>
                    </a:cubicBezTo>
                    <a:cubicBezTo>
                      <a:pt x="16570" y="15322"/>
                      <a:pt x="16495" y="14408"/>
                      <a:pt x="16439" y="13551"/>
                    </a:cubicBezTo>
                    <a:cubicBezTo>
                      <a:pt x="15582" y="12768"/>
                      <a:pt x="13718" y="10811"/>
                      <a:pt x="13289" y="8202"/>
                    </a:cubicBezTo>
                    <a:cubicBezTo>
                      <a:pt x="12879" y="5704"/>
                      <a:pt x="13066" y="2163"/>
                      <a:pt x="13215" y="467"/>
                    </a:cubicBezTo>
                    <a:cubicBezTo>
                      <a:pt x="12842" y="318"/>
                      <a:pt x="12506" y="169"/>
                      <a:pt x="12171" y="1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99" name="Google Shape;1782;p45">
                <a:extLst>
                  <a:ext uri="{FF2B5EF4-FFF2-40B4-BE49-F238E27FC236}">
                    <a16:creationId xmlns:a16="http://schemas.microsoft.com/office/drawing/2014/main" id="{F5DD2F21-686D-48BC-BC59-40157CB44C1A}"/>
                  </a:ext>
                </a:extLst>
              </p:cNvPr>
              <p:cNvSpPr/>
              <p:nvPr/>
            </p:nvSpPr>
            <p:spPr>
              <a:xfrm flipH="1">
                <a:off x="2129626" y="2523230"/>
                <a:ext cx="85019" cy="312437"/>
              </a:xfrm>
              <a:custGeom>
                <a:avLst/>
                <a:gdLst/>
                <a:ahLst/>
                <a:cxnLst/>
                <a:rect l="l" t="t" r="r" b="b"/>
                <a:pathLst>
                  <a:path w="3561" h="13085" extrusionOk="0">
                    <a:moveTo>
                      <a:pt x="336" y="1"/>
                    </a:moveTo>
                    <a:cubicBezTo>
                      <a:pt x="187" y="1697"/>
                      <a:pt x="0" y="5238"/>
                      <a:pt x="410" y="7736"/>
                    </a:cubicBezTo>
                    <a:cubicBezTo>
                      <a:pt x="839" y="10345"/>
                      <a:pt x="2703" y="12302"/>
                      <a:pt x="3560" y="13085"/>
                    </a:cubicBezTo>
                    <a:cubicBezTo>
                      <a:pt x="3448" y="11389"/>
                      <a:pt x="3336" y="9861"/>
                      <a:pt x="3336" y="9861"/>
                    </a:cubicBezTo>
                    <a:cubicBezTo>
                      <a:pt x="3113" y="7363"/>
                      <a:pt x="3355" y="2964"/>
                      <a:pt x="3486" y="970"/>
                    </a:cubicBezTo>
                    <a:cubicBezTo>
                      <a:pt x="3392" y="933"/>
                      <a:pt x="3318" y="914"/>
                      <a:pt x="3243" y="896"/>
                    </a:cubicBezTo>
                    <a:cubicBezTo>
                      <a:pt x="2255" y="653"/>
                      <a:pt x="1286" y="355"/>
                      <a:pt x="336" y="1"/>
                    </a:cubicBezTo>
                    <a:close/>
                  </a:path>
                </a:pathLst>
              </a:custGeom>
              <a:solidFill>
                <a:srgbClr val="66666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00" name="Google Shape;1783;p45">
                <a:extLst>
                  <a:ext uri="{FF2B5EF4-FFF2-40B4-BE49-F238E27FC236}">
                    <a16:creationId xmlns:a16="http://schemas.microsoft.com/office/drawing/2014/main" id="{562111CA-4C70-4F44-9667-D6502BE8E3D4}"/>
                  </a:ext>
                </a:extLst>
              </p:cNvPr>
              <p:cNvSpPr/>
              <p:nvPr/>
            </p:nvSpPr>
            <p:spPr>
              <a:xfrm flipH="1">
                <a:off x="2103402" y="2010581"/>
                <a:ext cx="463700" cy="438916"/>
              </a:xfrm>
              <a:custGeom>
                <a:avLst/>
                <a:gdLst/>
                <a:ahLst/>
                <a:cxnLst/>
                <a:rect l="l" t="t" r="r" b="b"/>
                <a:pathLst>
                  <a:path w="19422" h="18382" extrusionOk="0">
                    <a:moveTo>
                      <a:pt x="6338" y="1"/>
                    </a:moveTo>
                    <a:lnTo>
                      <a:pt x="6338" y="1"/>
                    </a:lnTo>
                    <a:cubicBezTo>
                      <a:pt x="5525" y="957"/>
                      <a:pt x="4328" y="1512"/>
                      <a:pt x="3085" y="1512"/>
                    </a:cubicBezTo>
                    <a:cubicBezTo>
                      <a:pt x="3045" y="1512"/>
                      <a:pt x="3005" y="1511"/>
                      <a:pt x="2964" y="1510"/>
                    </a:cubicBezTo>
                    <a:cubicBezTo>
                      <a:pt x="2256" y="3449"/>
                      <a:pt x="1007" y="7810"/>
                      <a:pt x="1007" y="7810"/>
                    </a:cubicBezTo>
                    <a:cubicBezTo>
                      <a:pt x="1007" y="7810"/>
                      <a:pt x="1" y="12190"/>
                      <a:pt x="1007" y="14389"/>
                    </a:cubicBezTo>
                    <a:cubicBezTo>
                      <a:pt x="1995" y="16607"/>
                      <a:pt x="4511" y="17987"/>
                      <a:pt x="7996" y="18341"/>
                    </a:cubicBezTo>
                    <a:cubicBezTo>
                      <a:pt x="8283" y="18368"/>
                      <a:pt x="8559" y="18381"/>
                      <a:pt x="8825" y="18381"/>
                    </a:cubicBezTo>
                    <a:cubicBezTo>
                      <a:pt x="11787" y="18381"/>
                      <a:pt x="13458" y="16753"/>
                      <a:pt x="14501" y="15470"/>
                    </a:cubicBezTo>
                    <a:cubicBezTo>
                      <a:pt x="15191" y="14557"/>
                      <a:pt x="15620" y="13457"/>
                      <a:pt x="15713" y="12321"/>
                    </a:cubicBezTo>
                    <a:cubicBezTo>
                      <a:pt x="15713" y="12321"/>
                      <a:pt x="16261" y="12834"/>
                      <a:pt x="16981" y="12834"/>
                    </a:cubicBezTo>
                    <a:cubicBezTo>
                      <a:pt x="17181" y="12834"/>
                      <a:pt x="17395" y="12795"/>
                      <a:pt x="17614" y="12693"/>
                    </a:cubicBezTo>
                    <a:cubicBezTo>
                      <a:pt x="18639" y="12246"/>
                      <a:pt x="19422" y="10475"/>
                      <a:pt x="18527" y="9450"/>
                    </a:cubicBezTo>
                    <a:cubicBezTo>
                      <a:pt x="17987" y="8782"/>
                      <a:pt x="17437" y="8583"/>
                      <a:pt x="16974" y="8583"/>
                    </a:cubicBezTo>
                    <a:cubicBezTo>
                      <a:pt x="16286" y="8583"/>
                      <a:pt x="15787" y="9022"/>
                      <a:pt x="15787" y="9022"/>
                    </a:cubicBezTo>
                    <a:cubicBezTo>
                      <a:pt x="14445" y="6729"/>
                      <a:pt x="15545" y="2424"/>
                      <a:pt x="15545" y="2424"/>
                    </a:cubicBezTo>
                    <a:lnTo>
                      <a:pt x="15545" y="2424"/>
                    </a:lnTo>
                    <a:cubicBezTo>
                      <a:pt x="15545" y="2424"/>
                      <a:pt x="14463" y="3366"/>
                      <a:pt x="13341" y="3366"/>
                    </a:cubicBezTo>
                    <a:cubicBezTo>
                      <a:pt x="13231" y="3366"/>
                      <a:pt x="13120" y="3357"/>
                      <a:pt x="13010" y="3337"/>
                    </a:cubicBezTo>
                    <a:cubicBezTo>
                      <a:pt x="11780" y="3095"/>
                      <a:pt x="11929" y="1511"/>
                      <a:pt x="11929" y="1510"/>
                    </a:cubicBezTo>
                    <a:lnTo>
                      <a:pt x="11929" y="1510"/>
                    </a:lnTo>
                    <a:cubicBezTo>
                      <a:pt x="11929" y="1511"/>
                      <a:pt x="10809" y="3111"/>
                      <a:pt x="8902" y="3111"/>
                    </a:cubicBezTo>
                    <a:cubicBezTo>
                      <a:pt x="8651" y="3111"/>
                      <a:pt x="8386" y="3083"/>
                      <a:pt x="8108" y="3020"/>
                    </a:cubicBezTo>
                    <a:cubicBezTo>
                      <a:pt x="5723" y="2480"/>
                      <a:pt x="6338" y="1"/>
                      <a:pt x="6338" y="1"/>
                    </a:cubicBezTo>
                    <a:close/>
                  </a:path>
                </a:pathLst>
              </a:custGeom>
              <a:solidFill>
                <a:srgbClr val="C4715B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01" name="Google Shape;1784;p45">
                <a:extLst>
                  <a:ext uri="{FF2B5EF4-FFF2-40B4-BE49-F238E27FC236}">
                    <a16:creationId xmlns:a16="http://schemas.microsoft.com/office/drawing/2014/main" id="{0BAAB75F-B302-4748-8B69-CE8E925B3AAA}"/>
                  </a:ext>
                </a:extLst>
              </p:cNvPr>
              <p:cNvSpPr/>
              <p:nvPr/>
            </p:nvSpPr>
            <p:spPr>
              <a:xfrm flipH="1">
                <a:off x="2005948" y="1717475"/>
                <a:ext cx="641688" cy="518786"/>
              </a:xfrm>
              <a:custGeom>
                <a:avLst/>
                <a:gdLst/>
                <a:ahLst/>
                <a:cxnLst/>
                <a:rect l="l" t="t" r="r" b="b"/>
                <a:pathLst>
                  <a:path w="26877" h="21727" extrusionOk="0">
                    <a:moveTo>
                      <a:pt x="13857" y="0"/>
                    </a:moveTo>
                    <a:cubicBezTo>
                      <a:pt x="9272" y="0"/>
                      <a:pt x="9748" y="4989"/>
                      <a:pt x="9748" y="4989"/>
                    </a:cubicBezTo>
                    <a:cubicBezTo>
                      <a:pt x="9748" y="4989"/>
                      <a:pt x="7837" y="3369"/>
                      <a:pt x="5632" y="3369"/>
                    </a:cubicBezTo>
                    <a:cubicBezTo>
                      <a:pt x="4780" y="3369"/>
                      <a:pt x="3885" y="3611"/>
                      <a:pt x="3038" y="4281"/>
                    </a:cubicBezTo>
                    <a:cubicBezTo>
                      <a:pt x="0" y="6704"/>
                      <a:pt x="988" y="11326"/>
                      <a:pt x="3038" y="12258"/>
                    </a:cubicBezTo>
                    <a:cubicBezTo>
                      <a:pt x="3038" y="12258"/>
                      <a:pt x="1920" y="13041"/>
                      <a:pt x="2069" y="14867"/>
                    </a:cubicBezTo>
                    <a:cubicBezTo>
                      <a:pt x="2237" y="16694"/>
                      <a:pt x="3467" y="16899"/>
                      <a:pt x="3467" y="16899"/>
                    </a:cubicBezTo>
                    <a:cubicBezTo>
                      <a:pt x="3467" y="16899"/>
                      <a:pt x="2181" y="19117"/>
                      <a:pt x="4380" y="20067"/>
                    </a:cubicBezTo>
                    <a:cubicBezTo>
                      <a:pt x="4380" y="20067"/>
                      <a:pt x="5648" y="15706"/>
                      <a:pt x="6337" y="13786"/>
                    </a:cubicBezTo>
                    <a:cubicBezTo>
                      <a:pt x="6378" y="13787"/>
                      <a:pt x="6419" y="13788"/>
                      <a:pt x="6460" y="13788"/>
                    </a:cubicBezTo>
                    <a:cubicBezTo>
                      <a:pt x="7720" y="13788"/>
                      <a:pt x="8916" y="13233"/>
                      <a:pt x="9711" y="12258"/>
                    </a:cubicBezTo>
                    <a:lnTo>
                      <a:pt x="9711" y="12258"/>
                    </a:lnTo>
                    <a:cubicBezTo>
                      <a:pt x="9711" y="12258"/>
                      <a:pt x="9114" y="14756"/>
                      <a:pt x="11500" y="15296"/>
                    </a:cubicBezTo>
                    <a:cubicBezTo>
                      <a:pt x="11767" y="15355"/>
                      <a:pt x="12023" y="15381"/>
                      <a:pt x="12265" y="15381"/>
                    </a:cubicBezTo>
                    <a:cubicBezTo>
                      <a:pt x="14173" y="15381"/>
                      <a:pt x="15302" y="13768"/>
                      <a:pt x="15302" y="13768"/>
                    </a:cubicBezTo>
                    <a:lnTo>
                      <a:pt x="15302" y="13768"/>
                    </a:lnTo>
                    <a:cubicBezTo>
                      <a:pt x="15302" y="13768"/>
                      <a:pt x="15153" y="15371"/>
                      <a:pt x="16383" y="15594"/>
                    </a:cubicBezTo>
                    <a:cubicBezTo>
                      <a:pt x="16497" y="15615"/>
                      <a:pt x="16611" y="15624"/>
                      <a:pt x="16724" y="15624"/>
                    </a:cubicBezTo>
                    <a:cubicBezTo>
                      <a:pt x="17855" y="15624"/>
                      <a:pt x="18918" y="14700"/>
                      <a:pt x="18918" y="14700"/>
                    </a:cubicBezTo>
                    <a:lnTo>
                      <a:pt x="18918" y="14700"/>
                    </a:lnTo>
                    <a:cubicBezTo>
                      <a:pt x="18918" y="14700"/>
                      <a:pt x="17818" y="19005"/>
                      <a:pt x="19160" y="21298"/>
                    </a:cubicBezTo>
                    <a:cubicBezTo>
                      <a:pt x="19160" y="21298"/>
                      <a:pt x="19666" y="20859"/>
                      <a:pt x="20355" y="20859"/>
                    </a:cubicBezTo>
                    <a:cubicBezTo>
                      <a:pt x="20819" y="20859"/>
                      <a:pt x="21367" y="21058"/>
                      <a:pt x="21900" y="21726"/>
                    </a:cubicBezTo>
                    <a:cubicBezTo>
                      <a:pt x="21900" y="21726"/>
                      <a:pt x="23056" y="20571"/>
                      <a:pt x="23633" y="19341"/>
                    </a:cubicBezTo>
                    <a:cubicBezTo>
                      <a:pt x="23969" y="18576"/>
                      <a:pt x="24230" y="17775"/>
                      <a:pt x="24379" y="16955"/>
                    </a:cubicBezTo>
                    <a:cubicBezTo>
                      <a:pt x="24379" y="16955"/>
                      <a:pt x="26876" y="16265"/>
                      <a:pt x="26578" y="13134"/>
                    </a:cubicBezTo>
                    <a:cubicBezTo>
                      <a:pt x="26261" y="10021"/>
                      <a:pt x="24006" y="10021"/>
                      <a:pt x="24006" y="10021"/>
                    </a:cubicBezTo>
                    <a:cubicBezTo>
                      <a:pt x="24006" y="10021"/>
                      <a:pt x="24770" y="7431"/>
                      <a:pt x="23652" y="5641"/>
                    </a:cubicBezTo>
                    <a:cubicBezTo>
                      <a:pt x="23268" y="5009"/>
                      <a:pt x="22687" y="4764"/>
                      <a:pt x="22080" y="4764"/>
                    </a:cubicBezTo>
                    <a:cubicBezTo>
                      <a:pt x="20950" y="4764"/>
                      <a:pt x="19726" y="5611"/>
                      <a:pt x="19496" y="6387"/>
                    </a:cubicBezTo>
                    <a:cubicBezTo>
                      <a:pt x="19496" y="6387"/>
                      <a:pt x="19272" y="292"/>
                      <a:pt x="14258" y="13"/>
                    </a:cubicBezTo>
                    <a:cubicBezTo>
                      <a:pt x="14121" y="4"/>
                      <a:pt x="13987" y="0"/>
                      <a:pt x="13857" y="0"/>
                    </a:cubicBezTo>
                    <a:close/>
                  </a:path>
                </a:pathLst>
              </a:custGeom>
              <a:solidFill>
                <a:srgbClr val="22292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02" name="Google Shape;1785;p45">
                <a:extLst>
                  <a:ext uri="{FF2B5EF4-FFF2-40B4-BE49-F238E27FC236}">
                    <a16:creationId xmlns:a16="http://schemas.microsoft.com/office/drawing/2014/main" id="{07C9193E-5741-440B-9160-45486A40A189}"/>
                  </a:ext>
                </a:extLst>
              </p:cNvPr>
              <p:cNvSpPr/>
              <p:nvPr/>
            </p:nvSpPr>
            <p:spPr>
              <a:xfrm flipH="1">
                <a:off x="2265407" y="2121009"/>
                <a:ext cx="42497" cy="21227"/>
              </a:xfrm>
              <a:custGeom>
                <a:avLst/>
                <a:gdLst/>
                <a:ahLst/>
                <a:cxnLst/>
                <a:rect l="l" t="t" r="r" b="b"/>
                <a:pathLst>
                  <a:path w="1780" h="889" extrusionOk="0">
                    <a:moveTo>
                      <a:pt x="368" y="0"/>
                    </a:moveTo>
                    <a:cubicBezTo>
                      <a:pt x="291" y="0"/>
                      <a:pt x="231" y="22"/>
                      <a:pt x="197" y="72"/>
                    </a:cubicBezTo>
                    <a:cubicBezTo>
                      <a:pt x="1" y="351"/>
                      <a:pt x="984" y="888"/>
                      <a:pt x="1415" y="888"/>
                    </a:cubicBezTo>
                    <a:cubicBezTo>
                      <a:pt x="1475" y="888"/>
                      <a:pt x="1524" y="878"/>
                      <a:pt x="1558" y="855"/>
                    </a:cubicBezTo>
                    <a:cubicBezTo>
                      <a:pt x="1779" y="697"/>
                      <a:pt x="804" y="0"/>
                      <a:pt x="368" y="0"/>
                    </a:cubicBezTo>
                    <a:close/>
                  </a:path>
                </a:pathLst>
              </a:custGeom>
              <a:solidFill>
                <a:srgbClr val="23222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03" name="Google Shape;1786;p45">
                <a:extLst>
                  <a:ext uri="{FF2B5EF4-FFF2-40B4-BE49-F238E27FC236}">
                    <a16:creationId xmlns:a16="http://schemas.microsoft.com/office/drawing/2014/main" id="{DC4FAEBB-ECB8-4A1A-8C58-25FBC0CA01D0}"/>
                  </a:ext>
                </a:extLst>
              </p:cNvPr>
              <p:cNvSpPr/>
              <p:nvPr/>
            </p:nvSpPr>
            <p:spPr>
              <a:xfrm flipH="1">
                <a:off x="2445599" y="2103937"/>
                <a:ext cx="36744" cy="20726"/>
              </a:xfrm>
              <a:custGeom>
                <a:avLst/>
                <a:gdLst/>
                <a:ahLst/>
                <a:cxnLst/>
                <a:rect l="l" t="t" r="r" b="b"/>
                <a:pathLst>
                  <a:path w="1539" h="868" extrusionOk="0">
                    <a:moveTo>
                      <a:pt x="1399" y="0"/>
                    </a:moveTo>
                    <a:cubicBezTo>
                      <a:pt x="1019" y="0"/>
                      <a:pt x="1" y="465"/>
                      <a:pt x="122" y="769"/>
                    </a:cubicBezTo>
                    <a:cubicBezTo>
                      <a:pt x="148" y="838"/>
                      <a:pt x="216" y="867"/>
                      <a:pt x="310" y="867"/>
                    </a:cubicBezTo>
                    <a:cubicBezTo>
                      <a:pt x="699" y="867"/>
                      <a:pt x="1524" y="364"/>
                      <a:pt x="1539" y="79"/>
                    </a:cubicBezTo>
                    <a:cubicBezTo>
                      <a:pt x="1539" y="24"/>
                      <a:pt x="1485" y="0"/>
                      <a:pt x="1399" y="0"/>
                    </a:cubicBezTo>
                    <a:close/>
                  </a:path>
                </a:pathLst>
              </a:custGeom>
              <a:solidFill>
                <a:srgbClr val="23222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04" name="Google Shape;1787;p45">
                <a:extLst>
                  <a:ext uri="{FF2B5EF4-FFF2-40B4-BE49-F238E27FC236}">
                    <a16:creationId xmlns:a16="http://schemas.microsoft.com/office/drawing/2014/main" id="{CA8B7FEA-898F-45D5-982E-486A460CA01D}"/>
                  </a:ext>
                </a:extLst>
              </p:cNvPr>
              <p:cNvSpPr/>
              <p:nvPr/>
            </p:nvSpPr>
            <p:spPr>
              <a:xfrm flipH="1">
                <a:off x="2299549" y="2195933"/>
                <a:ext cx="25427" cy="29775"/>
              </a:xfrm>
              <a:custGeom>
                <a:avLst/>
                <a:gdLst/>
                <a:ahLst/>
                <a:cxnLst/>
                <a:rect l="l" t="t" r="r" b="b"/>
                <a:pathLst>
                  <a:path w="1065" h="1247" extrusionOk="0">
                    <a:moveTo>
                      <a:pt x="645" y="0"/>
                    </a:moveTo>
                    <a:cubicBezTo>
                      <a:pt x="150" y="0"/>
                      <a:pt x="1" y="1134"/>
                      <a:pt x="390" y="1240"/>
                    </a:cubicBezTo>
                    <a:cubicBezTo>
                      <a:pt x="408" y="1245"/>
                      <a:pt x="425" y="1247"/>
                      <a:pt x="441" y="1247"/>
                    </a:cubicBezTo>
                    <a:cubicBezTo>
                      <a:pt x="823" y="1247"/>
                      <a:pt x="1065" y="81"/>
                      <a:pt x="726" y="10"/>
                    </a:cubicBezTo>
                    <a:cubicBezTo>
                      <a:pt x="698" y="3"/>
                      <a:pt x="671" y="0"/>
                      <a:pt x="645" y="0"/>
                    </a:cubicBezTo>
                    <a:close/>
                  </a:path>
                </a:pathLst>
              </a:custGeom>
              <a:solidFill>
                <a:srgbClr val="23222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05" name="Google Shape;1788;p45">
                <a:extLst>
                  <a:ext uri="{FF2B5EF4-FFF2-40B4-BE49-F238E27FC236}">
                    <a16:creationId xmlns:a16="http://schemas.microsoft.com/office/drawing/2014/main" id="{84DF4AE8-AE99-4847-8929-F4E92FAA2882}"/>
                  </a:ext>
                </a:extLst>
              </p:cNvPr>
              <p:cNvSpPr/>
              <p:nvPr/>
            </p:nvSpPr>
            <p:spPr>
              <a:xfrm flipH="1">
                <a:off x="2453072" y="2176784"/>
                <a:ext cx="24997" cy="29799"/>
              </a:xfrm>
              <a:custGeom>
                <a:avLst/>
                <a:gdLst/>
                <a:ahLst/>
                <a:cxnLst/>
                <a:rect l="l" t="t" r="r" b="b"/>
                <a:pathLst>
                  <a:path w="1047" h="1248" extrusionOk="0">
                    <a:moveTo>
                      <a:pt x="630" y="1"/>
                    </a:moveTo>
                    <a:cubicBezTo>
                      <a:pt x="150" y="1"/>
                      <a:pt x="1" y="1134"/>
                      <a:pt x="391" y="1240"/>
                    </a:cubicBezTo>
                    <a:cubicBezTo>
                      <a:pt x="408" y="1245"/>
                      <a:pt x="425" y="1247"/>
                      <a:pt x="442" y="1247"/>
                    </a:cubicBezTo>
                    <a:cubicBezTo>
                      <a:pt x="822" y="1247"/>
                      <a:pt x="1047" y="82"/>
                      <a:pt x="708" y="10"/>
                    </a:cubicBezTo>
                    <a:cubicBezTo>
                      <a:pt x="681" y="4"/>
                      <a:pt x="655" y="1"/>
                      <a:pt x="630" y="1"/>
                    </a:cubicBezTo>
                    <a:close/>
                  </a:path>
                </a:pathLst>
              </a:custGeom>
              <a:solidFill>
                <a:srgbClr val="23222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06" name="Google Shape;1789;p45">
                <a:extLst>
                  <a:ext uri="{FF2B5EF4-FFF2-40B4-BE49-F238E27FC236}">
                    <a16:creationId xmlns:a16="http://schemas.microsoft.com/office/drawing/2014/main" id="{2BC4B98E-E7AA-4F80-8AD3-FA392BFBD48A}"/>
                  </a:ext>
                </a:extLst>
              </p:cNvPr>
              <p:cNvSpPr/>
              <p:nvPr/>
            </p:nvSpPr>
            <p:spPr>
              <a:xfrm flipH="1">
                <a:off x="2396105" y="2242348"/>
                <a:ext cx="54149" cy="28080"/>
              </a:xfrm>
              <a:custGeom>
                <a:avLst/>
                <a:gdLst/>
                <a:ahLst/>
                <a:cxnLst/>
                <a:rect l="l" t="t" r="r" b="b"/>
                <a:pathLst>
                  <a:path w="2268" h="1176" extrusionOk="0">
                    <a:moveTo>
                      <a:pt x="919" y="1"/>
                    </a:moveTo>
                    <a:cubicBezTo>
                      <a:pt x="497" y="1"/>
                      <a:pt x="117" y="141"/>
                      <a:pt x="64" y="470"/>
                    </a:cubicBezTo>
                    <a:cubicBezTo>
                      <a:pt x="1" y="938"/>
                      <a:pt x="622" y="1175"/>
                      <a:pt x="1202" y="1175"/>
                    </a:cubicBezTo>
                    <a:cubicBezTo>
                      <a:pt x="1639" y="1175"/>
                      <a:pt x="2053" y="1041"/>
                      <a:pt x="2133" y="768"/>
                    </a:cubicBezTo>
                    <a:cubicBezTo>
                      <a:pt x="2267" y="311"/>
                      <a:pt x="1547" y="1"/>
                      <a:pt x="919" y="1"/>
                    </a:cubicBezTo>
                    <a:close/>
                  </a:path>
                </a:pathLst>
              </a:custGeom>
              <a:solidFill>
                <a:srgbClr val="A54C3A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07" name="Google Shape;1790;p45">
                <a:extLst>
                  <a:ext uri="{FF2B5EF4-FFF2-40B4-BE49-F238E27FC236}">
                    <a16:creationId xmlns:a16="http://schemas.microsoft.com/office/drawing/2014/main" id="{F1154AE6-751C-46FD-8F09-C04D6CF87EAD}"/>
                  </a:ext>
                </a:extLst>
              </p:cNvPr>
              <p:cNvSpPr/>
              <p:nvPr/>
            </p:nvSpPr>
            <p:spPr>
              <a:xfrm flipH="1">
                <a:off x="2294299" y="2331455"/>
                <a:ext cx="90343" cy="52459"/>
              </a:xfrm>
              <a:custGeom>
                <a:avLst/>
                <a:gdLst/>
                <a:ahLst/>
                <a:cxnLst/>
                <a:rect l="l" t="t" r="r" b="b"/>
                <a:pathLst>
                  <a:path w="3784" h="2197" extrusionOk="0">
                    <a:moveTo>
                      <a:pt x="3254" y="1"/>
                    </a:moveTo>
                    <a:cubicBezTo>
                      <a:pt x="2614" y="1"/>
                      <a:pt x="1987" y="159"/>
                      <a:pt x="1417" y="466"/>
                    </a:cubicBezTo>
                    <a:cubicBezTo>
                      <a:pt x="783" y="857"/>
                      <a:pt x="299" y="1416"/>
                      <a:pt x="0" y="2087"/>
                    </a:cubicBezTo>
                    <a:cubicBezTo>
                      <a:pt x="272" y="2160"/>
                      <a:pt x="556" y="2197"/>
                      <a:pt x="843" y="2197"/>
                    </a:cubicBezTo>
                    <a:cubicBezTo>
                      <a:pt x="1148" y="2197"/>
                      <a:pt x="1455" y="2155"/>
                      <a:pt x="1752" y="2069"/>
                    </a:cubicBezTo>
                    <a:cubicBezTo>
                      <a:pt x="3020" y="1677"/>
                      <a:pt x="3709" y="801"/>
                      <a:pt x="3784" y="37"/>
                    </a:cubicBezTo>
                    <a:cubicBezTo>
                      <a:pt x="3607" y="13"/>
                      <a:pt x="3430" y="1"/>
                      <a:pt x="3254" y="1"/>
                    </a:cubicBezTo>
                    <a:close/>
                  </a:path>
                </a:pathLst>
              </a:custGeom>
              <a:solidFill>
                <a:srgbClr val="FF888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08" name="Google Shape;1791;p45">
                <a:extLst>
                  <a:ext uri="{FF2B5EF4-FFF2-40B4-BE49-F238E27FC236}">
                    <a16:creationId xmlns:a16="http://schemas.microsoft.com/office/drawing/2014/main" id="{E938525F-D587-45E9-953A-C7FA43EE6153}"/>
                  </a:ext>
                </a:extLst>
              </p:cNvPr>
              <p:cNvSpPr/>
              <p:nvPr/>
            </p:nvSpPr>
            <p:spPr>
              <a:xfrm flipH="1">
                <a:off x="2292964" y="2301347"/>
                <a:ext cx="143131" cy="79966"/>
              </a:xfrm>
              <a:custGeom>
                <a:avLst/>
                <a:gdLst/>
                <a:ahLst/>
                <a:cxnLst/>
                <a:rect l="l" t="t" r="r" b="b"/>
                <a:pathLst>
                  <a:path w="5995" h="3349" extrusionOk="0">
                    <a:moveTo>
                      <a:pt x="4786" y="1"/>
                    </a:moveTo>
                    <a:cubicBezTo>
                      <a:pt x="4149" y="1"/>
                      <a:pt x="3489" y="470"/>
                      <a:pt x="2677" y="683"/>
                    </a:cubicBezTo>
                    <a:cubicBezTo>
                      <a:pt x="2512" y="735"/>
                      <a:pt x="2168" y="775"/>
                      <a:pt x="1821" y="775"/>
                    </a:cubicBezTo>
                    <a:cubicBezTo>
                      <a:pt x="1544" y="775"/>
                      <a:pt x="1265" y="749"/>
                      <a:pt x="1074" y="683"/>
                    </a:cubicBezTo>
                    <a:cubicBezTo>
                      <a:pt x="979" y="648"/>
                      <a:pt x="869" y="628"/>
                      <a:pt x="757" y="628"/>
                    </a:cubicBezTo>
                    <a:cubicBezTo>
                      <a:pt x="388" y="628"/>
                      <a:pt x="1" y="853"/>
                      <a:pt x="87" y="1540"/>
                    </a:cubicBezTo>
                    <a:cubicBezTo>
                      <a:pt x="161" y="2137"/>
                      <a:pt x="981" y="3031"/>
                      <a:pt x="2155" y="3348"/>
                    </a:cubicBezTo>
                    <a:cubicBezTo>
                      <a:pt x="2454" y="2677"/>
                      <a:pt x="2938" y="2118"/>
                      <a:pt x="3572" y="1727"/>
                    </a:cubicBezTo>
                    <a:cubicBezTo>
                      <a:pt x="4142" y="1420"/>
                      <a:pt x="4769" y="1262"/>
                      <a:pt x="5409" y="1262"/>
                    </a:cubicBezTo>
                    <a:cubicBezTo>
                      <a:pt x="5585" y="1262"/>
                      <a:pt x="5762" y="1274"/>
                      <a:pt x="5939" y="1298"/>
                    </a:cubicBezTo>
                    <a:cubicBezTo>
                      <a:pt x="5995" y="907"/>
                      <a:pt x="5846" y="515"/>
                      <a:pt x="5548" y="273"/>
                    </a:cubicBezTo>
                    <a:cubicBezTo>
                      <a:pt x="5292" y="76"/>
                      <a:pt x="5040" y="1"/>
                      <a:pt x="4786" y="1"/>
                    </a:cubicBezTo>
                    <a:close/>
                  </a:path>
                </a:pathLst>
              </a:custGeom>
              <a:solidFill>
                <a:srgbClr val="23222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09" name="Google Shape;1792;p45">
                <a:extLst>
                  <a:ext uri="{FF2B5EF4-FFF2-40B4-BE49-F238E27FC236}">
                    <a16:creationId xmlns:a16="http://schemas.microsoft.com/office/drawing/2014/main" id="{882CE731-E698-40DD-A848-55042274BDD2}"/>
                  </a:ext>
                </a:extLst>
              </p:cNvPr>
              <p:cNvSpPr/>
              <p:nvPr/>
            </p:nvSpPr>
            <p:spPr>
              <a:xfrm flipH="1">
                <a:off x="2144762" y="2244927"/>
                <a:ext cx="40038" cy="35004"/>
              </a:xfrm>
              <a:custGeom>
                <a:avLst/>
                <a:gdLst/>
                <a:ahLst/>
                <a:cxnLst/>
                <a:rect l="l" t="t" r="r" b="b"/>
                <a:pathLst>
                  <a:path w="1677" h="1466" extrusionOk="0">
                    <a:moveTo>
                      <a:pt x="1330" y="1"/>
                    </a:moveTo>
                    <a:cubicBezTo>
                      <a:pt x="965" y="1"/>
                      <a:pt x="1" y="920"/>
                      <a:pt x="18" y="1108"/>
                    </a:cubicBezTo>
                    <a:cubicBezTo>
                      <a:pt x="30" y="1338"/>
                      <a:pt x="419" y="1465"/>
                      <a:pt x="737" y="1465"/>
                    </a:cubicBezTo>
                    <a:cubicBezTo>
                      <a:pt x="908" y="1465"/>
                      <a:pt x="1058" y="1428"/>
                      <a:pt x="1117" y="1350"/>
                    </a:cubicBezTo>
                    <a:cubicBezTo>
                      <a:pt x="1266" y="1126"/>
                      <a:pt x="595" y="1108"/>
                      <a:pt x="595" y="1108"/>
                    </a:cubicBezTo>
                    <a:cubicBezTo>
                      <a:pt x="595" y="1108"/>
                      <a:pt x="1676" y="232"/>
                      <a:pt x="1415" y="27"/>
                    </a:cubicBezTo>
                    <a:cubicBezTo>
                      <a:pt x="1393" y="9"/>
                      <a:pt x="1364" y="1"/>
                      <a:pt x="1330" y="1"/>
                    </a:cubicBezTo>
                    <a:close/>
                  </a:path>
                </a:pathLst>
              </a:custGeom>
              <a:solidFill>
                <a:srgbClr val="A54C3A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56" name="Google Shape;1793;p45">
              <a:extLst>
                <a:ext uri="{FF2B5EF4-FFF2-40B4-BE49-F238E27FC236}">
                  <a16:creationId xmlns:a16="http://schemas.microsoft.com/office/drawing/2014/main" id="{EC0E9E20-6F6F-43FD-A549-285849554D53}"/>
                </a:ext>
              </a:extLst>
            </p:cNvPr>
            <p:cNvGrpSpPr/>
            <p:nvPr/>
          </p:nvGrpSpPr>
          <p:grpSpPr>
            <a:xfrm>
              <a:off x="2464307" y="1974154"/>
              <a:ext cx="1465426" cy="2400982"/>
              <a:chOff x="2464307" y="1974154"/>
              <a:chExt cx="1465426" cy="2400982"/>
            </a:xfrm>
          </p:grpSpPr>
          <p:sp>
            <p:nvSpPr>
              <p:cNvPr id="157" name="Google Shape;1794;p45">
                <a:extLst>
                  <a:ext uri="{FF2B5EF4-FFF2-40B4-BE49-F238E27FC236}">
                    <a16:creationId xmlns:a16="http://schemas.microsoft.com/office/drawing/2014/main" id="{8BFA611B-A54F-484A-B682-63DEE48F5455}"/>
                  </a:ext>
                </a:extLst>
              </p:cNvPr>
              <p:cNvSpPr/>
              <p:nvPr/>
            </p:nvSpPr>
            <p:spPr>
              <a:xfrm>
                <a:off x="2926973" y="2763497"/>
                <a:ext cx="509356" cy="660942"/>
              </a:xfrm>
              <a:custGeom>
                <a:avLst/>
                <a:gdLst/>
                <a:ahLst/>
                <a:cxnLst/>
                <a:rect l="l" t="t" r="r" b="b"/>
                <a:pathLst>
                  <a:path w="17913" h="23246" extrusionOk="0">
                    <a:moveTo>
                      <a:pt x="9113" y="0"/>
                    </a:moveTo>
                    <a:cubicBezTo>
                      <a:pt x="5138" y="0"/>
                      <a:pt x="1529" y="543"/>
                      <a:pt x="840" y="3377"/>
                    </a:cubicBezTo>
                    <a:cubicBezTo>
                      <a:pt x="1" y="6825"/>
                      <a:pt x="11818" y="23245"/>
                      <a:pt x="11818" y="23245"/>
                    </a:cubicBezTo>
                    <a:cubicBezTo>
                      <a:pt x="11818" y="23245"/>
                      <a:pt x="15266" y="22034"/>
                      <a:pt x="16459" y="20505"/>
                    </a:cubicBezTo>
                    <a:cubicBezTo>
                      <a:pt x="17651" y="18996"/>
                      <a:pt x="17484" y="11894"/>
                      <a:pt x="17689" y="7235"/>
                    </a:cubicBezTo>
                    <a:cubicBezTo>
                      <a:pt x="17912" y="2575"/>
                      <a:pt x="16608" y="246"/>
                      <a:pt x="11724" y="59"/>
                    </a:cubicBezTo>
                    <a:cubicBezTo>
                      <a:pt x="10854" y="26"/>
                      <a:pt x="9975" y="0"/>
                      <a:pt x="9113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8" name="Google Shape;1795;p45">
                <a:extLst>
                  <a:ext uri="{FF2B5EF4-FFF2-40B4-BE49-F238E27FC236}">
                    <a16:creationId xmlns:a16="http://schemas.microsoft.com/office/drawing/2014/main" id="{1352AD87-74AE-44DE-8ECB-7F5DBC46CC80}"/>
                  </a:ext>
                </a:extLst>
              </p:cNvPr>
              <p:cNvSpPr/>
              <p:nvPr/>
            </p:nvSpPr>
            <p:spPr>
              <a:xfrm>
                <a:off x="2781784" y="4300387"/>
                <a:ext cx="204590" cy="74749"/>
              </a:xfrm>
              <a:custGeom>
                <a:avLst/>
                <a:gdLst/>
                <a:ahLst/>
                <a:cxnLst/>
                <a:rect l="l" t="t" r="r" b="b"/>
                <a:pathLst>
                  <a:path w="7195" h="2629" extrusionOk="0">
                    <a:moveTo>
                      <a:pt x="7194" y="0"/>
                    </a:moveTo>
                    <a:lnTo>
                      <a:pt x="5871" y="951"/>
                    </a:lnTo>
                    <a:cubicBezTo>
                      <a:pt x="5256" y="354"/>
                      <a:pt x="4101" y="168"/>
                      <a:pt x="4101" y="168"/>
                    </a:cubicBezTo>
                    <a:cubicBezTo>
                      <a:pt x="597" y="597"/>
                      <a:pt x="0" y="2628"/>
                      <a:pt x="1249" y="2628"/>
                    </a:cubicBezTo>
                    <a:lnTo>
                      <a:pt x="7008" y="2628"/>
                    </a:lnTo>
                    <a:cubicBezTo>
                      <a:pt x="7064" y="1901"/>
                      <a:pt x="7120" y="988"/>
                      <a:pt x="7194" y="0"/>
                    </a:cubicBezTo>
                    <a:close/>
                  </a:path>
                </a:pathLst>
              </a:custGeom>
              <a:solidFill>
                <a:srgbClr val="22292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9" name="Google Shape;1796;p45">
                <a:extLst>
                  <a:ext uri="{FF2B5EF4-FFF2-40B4-BE49-F238E27FC236}">
                    <a16:creationId xmlns:a16="http://schemas.microsoft.com/office/drawing/2014/main" id="{844C70A2-21CC-45FD-97E6-4BA22B937A32}"/>
                  </a:ext>
                </a:extLst>
              </p:cNvPr>
              <p:cNvSpPr/>
              <p:nvPr/>
            </p:nvSpPr>
            <p:spPr>
              <a:xfrm>
                <a:off x="2891486" y="3734410"/>
                <a:ext cx="138336" cy="593017"/>
              </a:xfrm>
              <a:custGeom>
                <a:avLst/>
                <a:gdLst/>
                <a:ahLst/>
                <a:cxnLst/>
                <a:rect l="l" t="t" r="r" b="b"/>
                <a:pathLst>
                  <a:path w="4865" h="20857" extrusionOk="0">
                    <a:moveTo>
                      <a:pt x="75" y="1"/>
                    </a:moveTo>
                    <a:lnTo>
                      <a:pt x="37" y="6170"/>
                    </a:lnTo>
                    <a:cubicBezTo>
                      <a:pt x="0" y="12358"/>
                      <a:pt x="243" y="20074"/>
                      <a:pt x="243" y="20074"/>
                    </a:cubicBezTo>
                    <a:cubicBezTo>
                      <a:pt x="243" y="20074"/>
                      <a:pt x="1398" y="20260"/>
                      <a:pt x="2013" y="20857"/>
                    </a:cubicBezTo>
                    <a:lnTo>
                      <a:pt x="3336" y="19906"/>
                    </a:lnTo>
                    <a:cubicBezTo>
                      <a:pt x="3858" y="13122"/>
                      <a:pt x="4865" y="1342"/>
                      <a:pt x="4865" y="1342"/>
                    </a:cubicBezTo>
                    <a:lnTo>
                      <a:pt x="75" y="1"/>
                    </a:lnTo>
                    <a:close/>
                  </a:path>
                </a:pathLst>
              </a:custGeom>
              <a:solidFill>
                <a:srgbClr val="C4715B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0" name="Google Shape;1797;p45">
                <a:extLst>
                  <a:ext uri="{FF2B5EF4-FFF2-40B4-BE49-F238E27FC236}">
                    <a16:creationId xmlns:a16="http://schemas.microsoft.com/office/drawing/2014/main" id="{E2E96E4B-D06A-457D-AFD2-FCC93A391C7B}"/>
                  </a:ext>
                </a:extLst>
              </p:cNvPr>
              <p:cNvSpPr/>
              <p:nvPr/>
            </p:nvSpPr>
            <p:spPr>
              <a:xfrm>
                <a:off x="3140036" y="3756132"/>
                <a:ext cx="204590" cy="571294"/>
              </a:xfrm>
              <a:custGeom>
                <a:avLst/>
                <a:gdLst/>
                <a:ahLst/>
                <a:cxnLst/>
                <a:rect l="l" t="t" r="r" b="b"/>
                <a:pathLst>
                  <a:path w="7195" h="20093" extrusionOk="0">
                    <a:moveTo>
                      <a:pt x="5555" y="1"/>
                    </a:moveTo>
                    <a:lnTo>
                      <a:pt x="1" y="839"/>
                    </a:lnTo>
                    <a:cubicBezTo>
                      <a:pt x="1" y="839"/>
                      <a:pt x="1324" y="7009"/>
                      <a:pt x="2293" y="11128"/>
                    </a:cubicBezTo>
                    <a:cubicBezTo>
                      <a:pt x="3244" y="15228"/>
                      <a:pt x="3952" y="19049"/>
                      <a:pt x="3952" y="19049"/>
                    </a:cubicBezTo>
                    <a:cubicBezTo>
                      <a:pt x="4772" y="19310"/>
                      <a:pt x="5536" y="19664"/>
                      <a:pt x="6263" y="20093"/>
                    </a:cubicBezTo>
                    <a:lnTo>
                      <a:pt x="7195" y="18788"/>
                    </a:lnTo>
                    <a:cubicBezTo>
                      <a:pt x="6766" y="15079"/>
                      <a:pt x="6039" y="8779"/>
                      <a:pt x="5853" y="5238"/>
                    </a:cubicBezTo>
                    <a:lnTo>
                      <a:pt x="5555" y="1"/>
                    </a:lnTo>
                    <a:close/>
                  </a:path>
                </a:pathLst>
              </a:custGeom>
              <a:solidFill>
                <a:srgbClr val="C4715B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1" name="Google Shape;1798;p45">
                <a:extLst>
                  <a:ext uri="{FF2B5EF4-FFF2-40B4-BE49-F238E27FC236}">
                    <a16:creationId xmlns:a16="http://schemas.microsoft.com/office/drawing/2014/main" id="{8425BE20-FA2D-4E68-AE9A-4BD77D1BDD92}"/>
                  </a:ext>
                </a:extLst>
              </p:cNvPr>
              <p:cNvSpPr/>
              <p:nvPr/>
            </p:nvSpPr>
            <p:spPr>
              <a:xfrm>
                <a:off x="3154339" y="4290322"/>
                <a:ext cx="200893" cy="84814"/>
              </a:xfrm>
              <a:custGeom>
                <a:avLst/>
                <a:gdLst/>
                <a:ahLst/>
                <a:cxnLst/>
                <a:rect l="l" t="t" r="r" b="b"/>
                <a:pathLst>
                  <a:path w="7065" h="2983" extrusionOk="0">
                    <a:moveTo>
                      <a:pt x="6711" y="0"/>
                    </a:moveTo>
                    <a:lnTo>
                      <a:pt x="5760" y="1305"/>
                    </a:lnTo>
                    <a:cubicBezTo>
                      <a:pt x="5033" y="876"/>
                      <a:pt x="4269" y="522"/>
                      <a:pt x="3449" y="242"/>
                    </a:cubicBezTo>
                    <a:cubicBezTo>
                      <a:pt x="3449" y="242"/>
                      <a:pt x="1007" y="764"/>
                      <a:pt x="504" y="1640"/>
                    </a:cubicBezTo>
                    <a:cubicBezTo>
                      <a:pt x="1" y="2535"/>
                      <a:pt x="1082" y="2982"/>
                      <a:pt x="2759" y="2982"/>
                    </a:cubicBezTo>
                    <a:lnTo>
                      <a:pt x="7065" y="2982"/>
                    </a:lnTo>
                    <a:cubicBezTo>
                      <a:pt x="7065" y="2982"/>
                      <a:pt x="6916" y="1789"/>
                      <a:pt x="6711" y="0"/>
                    </a:cubicBezTo>
                    <a:close/>
                  </a:path>
                </a:pathLst>
              </a:custGeom>
              <a:solidFill>
                <a:srgbClr val="22292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2" name="Google Shape;1799;p45">
                <a:extLst>
                  <a:ext uri="{FF2B5EF4-FFF2-40B4-BE49-F238E27FC236}">
                    <a16:creationId xmlns:a16="http://schemas.microsoft.com/office/drawing/2014/main" id="{32C3713B-837C-4FB5-8456-1945B8BF151D}"/>
                  </a:ext>
                </a:extLst>
              </p:cNvPr>
              <p:cNvSpPr/>
              <p:nvPr/>
            </p:nvSpPr>
            <p:spPr>
              <a:xfrm>
                <a:off x="3494052" y="3533221"/>
                <a:ext cx="300530" cy="207045"/>
              </a:xfrm>
              <a:custGeom>
                <a:avLst/>
                <a:gdLst/>
                <a:ahLst/>
                <a:cxnLst/>
                <a:rect l="l" t="t" r="r" b="b"/>
                <a:pathLst>
                  <a:path w="10569" h="7282" extrusionOk="0">
                    <a:moveTo>
                      <a:pt x="6653" y="1"/>
                    </a:moveTo>
                    <a:cubicBezTo>
                      <a:pt x="6107" y="1"/>
                      <a:pt x="5468" y="51"/>
                      <a:pt x="4716" y="162"/>
                    </a:cubicBezTo>
                    <a:cubicBezTo>
                      <a:pt x="1082" y="702"/>
                      <a:pt x="1" y="907"/>
                      <a:pt x="1" y="2808"/>
                    </a:cubicBezTo>
                    <a:cubicBezTo>
                      <a:pt x="20" y="4728"/>
                      <a:pt x="336" y="7282"/>
                      <a:pt x="336" y="7282"/>
                    </a:cubicBezTo>
                    <a:lnTo>
                      <a:pt x="1772" y="6797"/>
                    </a:lnTo>
                    <a:cubicBezTo>
                      <a:pt x="1772" y="6797"/>
                      <a:pt x="1324" y="3740"/>
                      <a:pt x="1511" y="2902"/>
                    </a:cubicBezTo>
                    <a:cubicBezTo>
                      <a:pt x="1697" y="2044"/>
                      <a:pt x="2592" y="2044"/>
                      <a:pt x="4921" y="1895"/>
                    </a:cubicBezTo>
                    <a:cubicBezTo>
                      <a:pt x="5838" y="1836"/>
                      <a:pt x="6575" y="1735"/>
                      <a:pt x="7150" y="1735"/>
                    </a:cubicBezTo>
                    <a:cubicBezTo>
                      <a:pt x="8036" y="1735"/>
                      <a:pt x="8535" y="1977"/>
                      <a:pt x="8705" y="2995"/>
                    </a:cubicBezTo>
                    <a:cubicBezTo>
                      <a:pt x="8985" y="4672"/>
                      <a:pt x="9227" y="6312"/>
                      <a:pt x="9227" y="6312"/>
                    </a:cubicBezTo>
                    <a:lnTo>
                      <a:pt x="10569" y="6219"/>
                    </a:lnTo>
                    <a:cubicBezTo>
                      <a:pt x="10569" y="6219"/>
                      <a:pt x="10215" y="2547"/>
                      <a:pt x="9786" y="1541"/>
                    </a:cubicBezTo>
                    <a:cubicBezTo>
                      <a:pt x="9460" y="742"/>
                      <a:pt x="8758" y="1"/>
                      <a:pt x="6653" y="1"/>
                    </a:cubicBezTo>
                    <a:close/>
                  </a:path>
                </a:pathLst>
              </a:custGeom>
              <a:solidFill>
                <a:srgbClr val="22292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3" name="Google Shape;1800;p45">
                <a:extLst>
                  <a:ext uri="{FF2B5EF4-FFF2-40B4-BE49-F238E27FC236}">
                    <a16:creationId xmlns:a16="http://schemas.microsoft.com/office/drawing/2014/main" id="{4BFDC7C3-2372-4C0A-9830-9A3F3DFD0064}"/>
                  </a:ext>
                </a:extLst>
              </p:cNvPr>
              <p:cNvSpPr/>
              <p:nvPr/>
            </p:nvSpPr>
            <p:spPr>
              <a:xfrm>
                <a:off x="3500962" y="3701030"/>
                <a:ext cx="119797" cy="375536"/>
              </a:xfrm>
              <a:custGeom>
                <a:avLst/>
                <a:gdLst/>
                <a:ahLst/>
                <a:cxnLst/>
                <a:rect l="l" t="t" r="r" b="b"/>
                <a:pathLst>
                  <a:path w="4213" h="13208" extrusionOk="0">
                    <a:moveTo>
                      <a:pt x="2591" y="0"/>
                    </a:moveTo>
                    <a:cubicBezTo>
                      <a:pt x="1715" y="94"/>
                      <a:pt x="858" y="261"/>
                      <a:pt x="0" y="466"/>
                    </a:cubicBezTo>
                    <a:lnTo>
                      <a:pt x="1454" y="13196"/>
                    </a:lnTo>
                    <a:cubicBezTo>
                      <a:pt x="1686" y="13203"/>
                      <a:pt x="1918" y="13207"/>
                      <a:pt x="2151" y="13207"/>
                    </a:cubicBezTo>
                    <a:cubicBezTo>
                      <a:pt x="2554" y="13207"/>
                      <a:pt x="2960" y="13194"/>
                      <a:pt x="3374" y="13159"/>
                    </a:cubicBezTo>
                    <a:lnTo>
                      <a:pt x="4212" y="13084"/>
                    </a:lnTo>
                    <a:lnTo>
                      <a:pt x="2591" y="0"/>
                    </a:lnTo>
                    <a:close/>
                  </a:path>
                </a:pathLst>
              </a:custGeom>
              <a:solidFill>
                <a:srgbClr val="00787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4" name="Google Shape;1801;p45">
                <a:extLst>
                  <a:ext uri="{FF2B5EF4-FFF2-40B4-BE49-F238E27FC236}">
                    <a16:creationId xmlns:a16="http://schemas.microsoft.com/office/drawing/2014/main" id="{AE37E30C-30FD-4C7A-B82B-0F2383F5124A}"/>
                  </a:ext>
                </a:extLst>
              </p:cNvPr>
              <p:cNvSpPr/>
              <p:nvPr/>
            </p:nvSpPr>
            <p:spPr>
              <a:xfrm>
                <a:off x="3420917" y="3714280"/>
                <a:ext cx="121389" cy="361974"/>
              </a:xfrm>
              <a:custGeom>
                <a:avLst/>
                <a:gdLst/>
                <a:ahLst/>
                <a:cxnLst/>
                <a:rect l="l" t="t" r="r" b="b"/>
                <a:pathLst>
                  <a:path w="4269" h="12731" extrusionOk="0">
                    <a:moveTo>
                      <a:pt x="2815" y="0"/>
                    </a:moveTo>
                    <a:cubicBezTo>
                      <a:pt x="933" y="504"/>
                      <a:pt x="1" y="1305"/>
                      <a:pt x="19" y="2684"/>
                    </a:cubicBezTo>
                    <a:cubicBezTo>
                      <a:pt x="75" y="5051"/>
                      <a:pt x="262" y="9058"/>
                      <a:pt x="523" y="10195"/>
                    </a:cubicBezTo>
                    <a:cubicBezTo>
                      <a:pt x="728" y="11165"/>
                      <a:pt x="989" y="12581"/>
                      <a:pt x="4269" y="12730"/>
                    </a:cubicBezTo>
                    <a:lnTo>
                      <a:pt x="2815" y="0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5" name="Google Shape;1802;p45">
                <a:extLst>
                  <a:ext uri="{FF2B5EF4-FFF2-40B4-BE49-F238E27FC236}">
                    <a16:creationId xmlns:a16="http://schemas.microsoft.com/office/drawing/2014/main" id="{C6F0E04F-BAB1-4485-AECB-A2CFBB0182B1}"/>
                  </a:ext>
                </a:extLst>
              </p:cNvPr>
              <p:cNvSpPr/>
              <p:nvPr/>
            </p:nvSpPr>
            <p:spPr>
              <a:xfrm>
                <a:off x="3574608" y="3689373"/>
                <a:ext cx="182354" cy="383697"/>
              </a:xfrm>
              <a:custGeom>
                <a:avLst/>
                <a:gdLst/>
                <a:ahLst/>
                <a:cxnLst/>
                <a:rect l="l" t="t" r="r" b="b"/>
                <a:pathLst>
                  <a:path w="6413" h="13495" extrusionOk="0">
                    <a:moveTo>
                      <a:pt x="5201" y="0"/>
                    </a:moveTo>
                    <a:cubicBezTo>
                      <a:pt x="4474" y="19"/>
                      <a:pt x="3654" y="56"/>
                      <a:pt x="2778" y="131"/>
                    </a:cubicBezTo>
                    <a:cubicBezTo>
                      <a:pt x="1753" y="205"/>
                      <a:pt x="840" y="298"/>
                      <a:pt x="1" y="410"/>
                    </a:cubicBezTo>
                    <a:lnTo>
                      <a:pt x="1622" y="13494"/>
                    </a:lnTo>
                    <a:cubicBezTo>
                      <a:pt x="3524" y="13345"/>
                      <a:pt x="5108" y="13196"/>
                      <a:pt x="6412" y="13047"/>
                    </a:cubicBezTo>
                    <a:lnTo>
                      <a:pt x="5201" y="0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6" name="Google Shape;1803;p45">
                <a:extLst>
                  <a:ext uri="{FF2B5EF4-FFF2-40B4-BE49-F238E27FC236}">
                    <a16:creationId xmlns:a16="http://schemas.microsoft.com/office/drawing/2014/main" id="{AE14C38C-7C24-4A2A-9EEB-0CA50DA7D76E}"/>
                  </a:ext>
                </a:extLst>
              </p:cNvPr>
              <p:cNvSpPr/>
              <p:nvPr/>
            </p:nvSpPr>
            <p:spPr>
              <a:xfrm>
                <a:off x="3722470" y="3688975"/>
                <a:ext cx="118233" cy="371385"/>
              </a:xfrm>
              <a:custGeom>
                <a:avLst/>
                <a:gdLst/>
                <a:ahLst/>
                <a:cxnLst/>
                <a:rect l="l" t="t" r="r" b="b"/>
                <a:pathLst>
                  <a:path w="4158" h="13062" extrusionOk="0">
                    <a:moveTo>
                      <a:pt x="793" y="1"/>
                    </a:moveTo>
                    <a:cubicBezTo>
                      <a:pt x="529" y="1"/>
                      <a:pt x="265" y="5"/>
                      <a:pt x="1" y="14"/>
                    </a:cubicBezTo>
                    <a:lnTo>
                      <a:pt x="1212" y="13061"/>
                    </a:lnTo>
                    <a:cubicBezTo>
                      <a:pt x="2443" y="12931"/>
                      <a:pt x="3412" y="12800"/>
                      <a:pt x="4157" y="12688"/>
                    </a:cubicBezTo>
                    <a:lnTo>
                      <a:pt x="3337" y="163"/>
                    </a:lnTo>
                    <a:cubicBezTo>
                      <a:pt x="2497" y="49"/>
                      <a:pt x="1646" y="1"/>
                      <a:pt x="793" y="1"/>
                    </a:cubicBezTo>
                    <a:close/>
                  </a:path>
                </a:pathLst>
              </a:custGeom>
              <a:solidFill>
                <a:srgbClr val="00787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7" name="Google Shape;1804;p45">
                <a:extLst>
                  <a:ext uri="{FF2B5EF4-FFF2-40B4-BE49-F238E27FC236}">
                    <a16:creationId xmlns:a16="http://schemas.microsoft.com/office/drawing/2014/main" id="{953052F1-5C78-44FE-AAFA-40B8AC2BFCE8}"/>
                  </a:ext>
                </a:extLst>
              </p:cNvPr>
              <p:cNvSpPr/>
              <p:nvPr/>
            </p:nvSpPr>
            <p:spPr>
              <a:xfrm>
                <a:off x="3817358" y="3693609"/>
                <a:ext cx="112375" cy="356657"/>
              </a:xfrm>
              <a:custGeom>
                <a:avLst/>
                <a:gdLst/>
                <a:ahLst/>
                <a:cxnLst/>
                <a:rect l="l" t="t" r="r" b="b"/>
                <a:pathLst>
                  <a:path w="3952" h="12544" extrusionOk="0">
                    <a:moveTo>
                      <a:pt x="0" y="0"/>
                    </a:moveTo>
                    <a:lnTo>
                      <a:pt x="820" y="12544"/>
                    </a:lnTo>
                    <a:lnTo>
                      <a:pt x="1789" y="12413"/>
                    </a:lnTo>
                    <a:cubicBezTo>
                      <a:pt x="3262" y="12190"/>
                      <a:pt x="3952" y="9879"/>
                      <a:pt x="3728" y="7828"/>
                    </a:cubicBezTo>
                    <a:cubicBezTo>
                      <a:pt x="3504" y="5760"/>
                      <a:pt x="3430" y="3038"/>
                      <a:pt x="3038" y="1696"/>
                    </a:cubicBezTo>
                    <a:cubicBezTo>
                      <a:pt x="2796" y="914"/>
                      <a:pt x="1939" y="280"/>
                      <a:pt x="0" y="0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8" name="Google Shape;1805;p45">
                <a:extLst>
                  <a:ext uri="{FF2B5EF4-FFF2-40B4-BE49-F238E27FC236}">
                    <a16:creationId xmlns:a16="http://schemas.microsoft.com/office/drawing/2014/main" id="{D71255E7-F6CD-4D44-B024-BEFFFE801E66}"/>
                  </a:ext>
                </a:extLst>
              </p:cNvPr>
              <p:cNvSpPr/>
              <p:nvPr/>
            </p:nvSpPr>
            <p:spPr>
              <a:xfrm>
                <a:off x="2464307" y="2510218"/>
                <a:ext cx="486039" cy="578573"/>
              </a:xfrm>
              <a:custGeom>
                <a:avLst/>
                <a:gdLst/>
                <a:ahLst/>
                <a:cxnLst/>
                <a:rect l="l" t="t" r="r" b="b"/>
                <a:pathLst>
                  <a:path w="17093" h="20349" extrusionOk="0">
                    <a:moveTo>
                      <a:pt x="4207" y="1"/>
                    </a:moveTo>
                    <a:cubicBezTo>
                      <a:pt x="4197" y="1"/>
                      <a:pt x="4186" y="1"/>
                      <a:pt x="4176" y="2"/>
                    </a:cubicBezTo>
                    <a:cubicBezTo>
                      <a:pt x="3151" y="114"/>
                      <a:pt x="3710" y="2910"/>
                      <a:pt x="3710" y="2910"/>
                    </a:cubicBezTo>
                    <a:cubicBezTo>
                      <a:pt x="3710" y="2910"/>
                      <a:pt x="3163" y="425"/>
                      <a:pt x="2276" y="425"/>
                    </a:cubicBezTo>
                    <a:cubicBezTo>
                      <a:pt x="2251" y="425"/>
                      <a:pt x="2226" y="427"/>
                      <a:pt x="2200" y="431"/>
                    </a:cubicBezTo>
                    <a:cubicBezTo>
                      <a:pt x="1250" y="562"/>
                      <a:pt x="2498" y="3562"/>
                      <a:pt x="2498" y="3562"/>
                    </a:cubicBezTo>
                    <a:cubicBezTo>
                      <a:pt x="2498" y="3562"/>
                      <a:pt x="1542" y="1467"/>
                      <a:pt x="839" y="1467"/>
                    </a:cubicBezTo>
                    <a:cubicBezTo>
                      <a:pt x="794" y="1467"/>
                      <a:pt x="751" y="1476"/>
                      <a:pt x="709" y="1493"/>
                    </a:cubicBezTo>
                    <a:cubicBezTo>
                      <a:pt x="1" y="1792"/>
                      <a:pt x="1417" y="5333"/>
                      <a:pt x="1809" y="5855"/>
                    </a:cubicBezTo>
                    <a:lnTo>
                      <a:pt x="2200" y="6358"/>
                    </a:lnTo>
                    <a:cubicBezTo>
                      <a:pt x="2200" y="6358"/>
                      <a:pt x="2256" y="14447"/>
                      <a:pt x="5760" y="17951"/>
                    </a:cubicBezTo>
                    <a:cubicBezTo>
                      <a:pt x="7740" y="19920"/>
                      <a:pt x="10528" y="20348"/>
                      <a:pt x="12580" y="20348"/>
                    </a:cubicBezTo>
                    <a:cubicBezTo>
                      <a:pt x="14160" y="20348"/>
                      <a:pt x="15303" y="20094"/>
                      <a:pt x="15303" y="20094"/>
                    </a:cubicBezTo>
                    <a:cubicBezTo>
                      <a:pt x="15843" y="17448"/>
                      <a:pt x="17092" y="12434"/>
                      <a:pt x="17092" y="12434"/>
                    </a:cubicBezTo>
                    <a:lnTo>
                      <a:pt x="17092" y="12434"/>
                    </a:lnTo>
                    <a:cubicBezTo>
                      <a:pt x="15638" y="13043"/>
                      <a:pt x="12826" y="14044"/>
                      <a:pt x="10406" y="14044"/>
                    </a:cubicBezTo>
                    <a:cubicBezTo>
                      <a:pt x="9569" y="14044"/>
                      <a:pt x="8779" y="13924"/>
                      <a:pt x="8108" y="13627"/>
                    </a:cubicBezTo>
                    <a:cubicBezTo>
                      <a:pt x="5499" y="12471"/>
                      <a:pt x="5275" y="5873"/>
                      <a:pt x="5275" y="5873"/>
                    </a:cubicBezTo>
                    <a:cubicBezTo>
                      <a:pt x="5275" y="5873"/>
                      <a:pt x="7754" y="4308"/>
                      <a:pt x="7419" y="3506"/>
                    </a:cubicBezTo>
                    <a:cubicBezTo>
                      <a:pt x="7349" y="3345"/>
                      <a:pt x="7215" y="3281"/>
                      <a:pt x="7044" y="3281"/>
                    </a:cubicBezTo>
                    <a:cubicBezTo>
                      <a:pt x="6345" y="3281"/>
                      <a:pt x="5033" y="4364"/>
                      <a:pt x="5033" y="4364"/>
                    </a:cubicBezTo>
                    <a:cubicBezTo>
                      <a:pt x="5033" y="4364"/>
                      <a:pt x="5197" y="1"/>
                      <a:pt x="4207" y="1"/>
                    </a:cubicBezTo>
                    <a:close/>
                  </a:path>
                </a:pathLst>
              </a:custGeom>
              <a:solidFill>
                <a:srgbClr val="C4715B"/>
              </a:solidFill>
              <a:ln w="9525" cap="flat" cmpd="sng">
                <a:solidFill>
                  <a:srgbClr val="C4715B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9" name="Google Shape;1806;p45">
                <a:extLst>
                  <a:ext uri="{FF2B5EF4-FFF2-40B4-BE49-F238E27FC236}">
                    <a16:creationId xmlns:a16="http://schemas.microsoft.com/office/drawing/2014/main" id="{8D08BAA0-1195-4B1D-B20B-0321F392456E}"/>
                  </a:ext>
                </a:extLst>
              </p:cNvPr>
              <p:cNvSpPr/>
              <p:nvPr/>
            </p:nvSpPr>
            <p:spPr>
              <a:xfrm>
                <a:off x="3035623" y="2709532"/>
                <a:ext cx="137313" cy="141253"/>
              </a:xfrm>
              <a:custGeom>
                <a:avLst/>
                <a:gdLst/>
                <a:ahLst/>
                <a:cxnLst/>
                <a:rect l="l" t="t" r="r" b="b"/>
                <a:pathLst>
                  <a:path w="4829" h="4968" extrusionOk="0">
                    <a:moveTo>
                      <a:pt x="3933" y="0"/>
                    </a:moveTo>
                    <a:lnTo>
                      <a:pt x="467" y="1286"/>
                    </a:lnTo>
                    <a:cubicBezTo>
                      <a:pt x="467" y="1286"/>
                      <a:pt x="504" y="3206"/>
                      <a:pt x="467" y="3597"/>
                    </a:cubicBezTo>
                    <a:cubicBezTo>
                      <a:pt x="467" y="3709"/>
                      <a:pt x="299" y="3858"/>
                      <a:pt x="1" y="4007"/>
                    </a:cubicBezTo>
                    <a:cubicBezTo>
                      <a:pt x="545" y="4619"/>
                      <a:pt x="1321" y="4968"/>
                      <a:pt x="2118" y="4968"/>
                    </a:cubicBezTo>
                    <a:cubicBezTo>
                      <a:pt x="2195" y="4968"/>
                      <a:pt x="2272" y="4964"/>
                      <a:pt x="2349" y="4958"/>
                    </a:cubicBezTo>
                    <a:cubicBezTo>
                      <a:pt x="3281" y="4846"/>
                      <a:pt x="4139" y="4455"/>
                      <a:pt x="4828" y="3821"/>
                    </a:cubicBezTo>
                    <a:cubicBezTo>
                      <a:pt x="4176" y="3374"/>
                      <a:pt x="3933" y="0"/>
                      <a:pt x="3933" y="0"/>
                    </a:cubicBezTo>
                    <a:close/>
                  </a:path>
                </a:pathLst>
              </a:custGeom>
              <a:solidFill>
                <a:srgbClr val="A54C3A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70" name="Google Shape;1807;p45">
                <a:extLst>
                  <a:ext uri="{FF2B5EF4-FFF2-40B4-BE49-F238E27FC236}">
                    <a16:creationId xmlns:a16="http://schemas.microsoft.com/office/drawing/2014/main" id="{202F2E63-3E87-4469-AB4B-58B66CDD27B0}"/>
                  </a:ext>
                </a:extLst>
              </p:cNvPr>
              <p:cNvSpPr/>
              <p:nvPr/>
            </p:nvSpPr>
            <p:spPr>
              <a:xfrm>
                <a:off x="3282069" y="2868498"/>
                <a:ext cx="419786" cy="766370"/>
              </a:xfrm>
              <a:custGeom>
                <a:avLst/>
                <a:gdLst/>
                <a:ahLst/>
                <a:cxnLst/>
                <a:rect l="l" t="t" r="r" b="b"/>
                <a:pathLst>
                  <a:path w="14763" h="26954" extrusionOk="0">
                    <a:moveTo>
                      <a:pt x="112" y="1"/>
                    </a:moveTo>
                    <a:lnTo>
                      <a:pt x="112" y="1"/>
                    </a:lnTo>
                    <a:cubicBezTo>
                      <a:pt x="19" y="2051"/>
                      <a:pt x="1" y="5443"/>
                      <a:pt x="616" y="8052"/>
                    </a:cubicBezTo>
                    <a:cubicBezTo>
                      <a:pt x="616" y="8052"/>
                      <a:pt x="5182" y="10904"/>
                      <a:pt x="6878" y="14110"/>
                    </a:cubicBezTo>
                    <a:cubicBezTo>
                      <a:pt x="8574" y="17297"/>
                      <a:pt x="9916" y="20950"/>
                      <a:pt x="9953" y="21658"/>
                    </a:cubicBezTo>
                    <a:cubicBezTo>
                      <a:pt x="10009" y="22367"/>
                      <a:pt x="9171" y="23037"/>
                      <a:pt x="9264" y="23913"/>
                    </a:cubicBezTo>
                    <a:cubicBezTo>
                      <a:pt x="9357" y="24789"/>
                      <a:pt x="9767" y="25908"/>
                      <a:pt x="10270" y="25926"/>
                    </a:cubicBezTo>
                    <a:lnTo>
                      <a:pt x="10774" y="25964"/>
                    </a:lnTo>
                    <a:cubicBezTo>
                      <a:pt x="10774" y="25964"/>
                      <a:pt x="11039" y="26954"/>
                      <a:pt x="11586" y="26954"/>
                    </a:cubicBezTo>
                    <a:cubicBezTo>
                      <a:pt x="11601" y="26954"/>
                      <a:pt x="11616" y="26953"/>
                      <a:pt x="11631" y="26952"/>
                    </a:cubicBezTo>
                    <a:cubicBezTo>
                      <a:pt x="12209" y="26877"/>
                      <a:pt x="12209" y="26113"/>
                      <a:pt x="12209" y="26113"/>
                    </a:cubicBezTo>
                    <a:cubicBezTo>
                      <a:pt x="12209" y="26113"/>
                      <a:pt x="12411" y="26771"/>
                      <a:pt x="12912" y="26771"/>
                    </a:cubicBezTo>
                    <a:cubicBezTo>
                      <a:pt x="12938" y="26771"/>
                      <a:pt x="12964" y="26769"/>
                      <a:pt x="12991" y="26765"/>
                    </a:cubicBezTo>
                    <a:cubicBezTo>
                      <a:pt x="13551" y="26709"/>
                      <a:pt x="13662" y="26076"/>
                      <a:pt x="13662" y="26076"/>
                    </a:cubicBezTo>
                    <a:cubicBezTo>
                      <a:pt x="13662" y="26076"/>
                      <a:pt x="13941" y="26341"/>
                      <a:pt x="14195" y="26341"/>
                    </a:cubicBezTo>
                    <a:cubicBezTo>
                      <a:pt x="14249" y="26341"/>
                      <a:pt x="14303" y="26329"/>
                      <a:pt x="14352" y="26299"/>
                    </a:cubicBezTo>
                    <a:cubicBezTo>
                      <a:pt x="14632" y="26113"/>
                      <a:pt x="14762" y="25498"/>
                      <a:pt x="14706" y="24939"/>
                    </a:cubicBezTo>
                    <a:cubicBezTo>
                      <a:pt x="14632" y="24379"/>
                      <a:pt x="14222" y="22627"/>
                      <a:pt x="13867" y="22255"/>
                    </a:cubicBezTo>
                    <a:cubicBezTo>
                      <a:pt x="13476" y="21901"/>
                      <a:pt x="13066" y="21565"/>
                      <a:pt x="12637" y="21285"/>
                    </a:cubicBezTo>
                    <a:cubicBezTo>
                      <a:pt x="12637" y="21285"/>
                      <a:pt x="11705" y="14166"/>
                      <a:pt x="8332" y="8667"/>
                    </a:cubicBezTo>
                    <a:cubicBezTo>
                      <a:pt x="4958" y="3169"/>
                      <a:pt x="2200" y="895"/>
                      <a:pt x="112" y="1"/>
                    </a:cubicBezTo>
                    <a:close/>
                  </a:path>
                </a:pathLst>
              </a:custGeom>
              <a:solidFill>
                <a:srgbClr val="C4715B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71" name="Google Shape;1808;p45">
                <a:extLst>
                  <a:ext uri="{FF2B5EF4-FFF2-40B4-BE49-F238E27FC236}">
                    <a16:creationId xmlns:a16="http://schemas.microsoft.com/office/drawing/2014/main" id="{BE2D0EA2-15E4-4FB2-BA43-9A71FF194FF0}"/>
                  </a:ext>
                </a:extLst>
              </p:cNvPr>
              <p:cNvSpPr/>
              <p:nvPr/>
            </p:nvSpPr>
            <p:spPr>
              <a:xfrm>
                <a:off x="3200461" y="2837222"/>
                <a:ext cx="117664" cy="367291"/>
              </a:xfrm>
              <a:custGeom>
                <a:avLst/>
                <a:gdLst/>
                <a:ahLst/>
                <a:cxnLst/>
                <a:rect l="l" t="t" r="r" b="b"/>
                <a:pathLst>
                  <a:path w="4138" h="12918" extrusionOk="0">
                    <a:moveTo>
                      <a:pt x="392" y="1"/>
                    </a:moveTo>
                    <a:lnTo>
                      <a:pt x="392" y="1"/>
                    </a:lnTo>
                    <a:cubicBezTo>
                      <a:pt x="261" y="1660"/>
                      <a:pt x="0" y="5853"/>
                      <a:pt x="448" y="8071"/>
                    </a:cubicBezTo>
                    <a:cubicBezTo>
                      <a:pt x="839" y="10028"/>
                      <a:pt x="2945" y="11967"/>
                      <a:pt x="4138" y="12917"/>
                    </a:cubicBezTo>
                    <a:cubicBezTo>
                      <a:pt x="3821" y="11240"/>
                      <a:pt x="3579" y="9898"/>
                      <a:pt x="3486" y="9152"/>
                    </a:cubicBezTo>
                    <a:cubicBezTo>
                      <a:pt x="2871" y="6562"/>
                      <a:pt x="2889" y="3151"/>
                      <a:pt x="2982" y="1101"/>
                    </a:cubicBezTo>
                    <a:cubicBezTo>
                      <a:pt x="1901" y="635"/>
                      <a:pt x="1044" y="299"/>
                      <a:pt x="392" y="1"/>
                    </a:cubicBezTo>
                    <a:close/>
                  </a:path>
                </a:pathLst>
              </a:custGeom>
              <a:solidFill>
                <a:srgbClr val="B04B6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72" name="Google Shape;1809;p45">
                <a:extLst>
                  <a:ext uri="{FF2B5EF4-FFF2-40B4-BE49-F238E27FC236}">
                    <a16:creationId xmlns:a16="http://schemas.microsoft.com/office/drawing/2014/main" id="{9D4966A8-C1D7-4233-84ED-DC6A8AF42A1E}"/>
                  </a:ext>
                </a:extLst>
              </p:cNvPr>
              <p:cNvSpPr/>
              <p:nvPr/>
            </p:nvSpPr>
            <p:spPr>
              <a:xfrm>
                <a:off x="2778599" y="2818144"/>
                <a:ext cx="651361" cy="989423"/>
              </a:xfrm>
              <a:custGeom>
                <a:avLst/>
                <a:gdLst/>
                <a:ahLst/>
                <a:cxnLst/>
                <a:rect l="l" t="t" r="r" b="b"/>
                <a:pathLst>
                  <a:path w="22907" h="34799" extrusionOk="0">
                    <a:moveTo>
                      <a:pt x="13848" y="1"/>
                    </a:moveTo>
                    <a:cubicBezTo>
                      <a:pt x="13178" y="635"/>
                      <a:pt x="12302" y="1026"/>
                      <a:pt x="11388" y="1138"/>
                    </a:cubicBezTo>
                    <a:cubicBezTo>
                      <a:pt x="11327" y="1142"/>
                      <a:pt x="11265" y="1144"/>
                      <a:pt x="11204" y="1144"/>
                    </a:cubicBezTo>
                    <a:cubicBezTo>
                      <a:pt x="10377" y="1144"/>
                      <a:pt x="9596" y="795"/>
                      <a:pt x="9058" y="187"/>
                    </a:cubicBezTo>
                    <a:cubicBezTo>
                      <a:pt x="8667" y="374"/>
                      <a:pt x="8276" y="560"/>
                      <a:pt x="7866" y="709"/>
                    </a:cubicBezTo>
                    <a:cubicBezTo>
                      <a:pt x="7567" y="2853"/>
                      <a:pt x="6673" y="9096"/>
                      <a:pt x="6058" y="9879"/>
                    </a:cubicBezTo>
                    <a:cubicBezTo>
                      <a:pt x="5648" y="10401"/>
                      <a:pt x="4548" y="11389"/>
                      <a:pt x="3635" y="12190"/>
                    </a:cubicBezTo>
                    <a:cubicBezTo>
                      <a:pt x="3038" y="15042"/>
                      <a:pt x="2181" y="19254"/>
                      <a:pt x="1585" y="22218"/>
                    </a:cubicBezTo>
                    <a:cubicBezTo>
                      <a:pt x="615" y="27101"/>
                      <a:pt x="0" y="32692"/>
                      <a:pt x="0" y="32692"/>
                    </a:cubicBezTo>
                    <a:cubicBezTo>
                      <a:pt x="3635" y="34072"/>
                      <a:pt x="7493" y="34799"/>
                      <a:pt x="11388" y="34799"/>
                    </a:cubicBezTo>
                    <a:cubicBezTo>
                      <a:pt x="17707" y="34743"/>
                      <a:pt x="22907" y="32338"/>
                      <a:pt x="22907" y="32338"/>
                    </a:cubicBezTo>
                    <a:cubicBezTo>
                      <a:pt x="22907" y="32338"/>
                      <a:pt x="20279" y="20317"/>
                      <a:pt x="18974" y="13588"/>
                    </a:cubicBezTo>
                    <a:cubicBezTo>
                      <a:pt x="17781" y="12638"/>
                      <a:pt x="15675" y="10718"/>
                      <a:pt x="15284" y="8742"/>
                    </a:cubicBezTo>
                    <a:cubicBezTo>
                      <a:pt x="14836" y="6524"/>
                      <a:pt x="15097" y="2331"/>
                      <a:pt x="15209" y="672"/>
                    </a:cubicBezTo>
                    <a:cubicBezTo>
                      <a:pt x="14743" y="486"/>
                      <a:pt x="14277" y="262"/>
                      <a:pt x="13848" y="1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73" name="Google Shape;1810;p45">
                <a:extLst>
                  <a:ext uri="{FF2B5EF4-FFF2-40B4-BE49-F238E27FC236}">
                    <a16:creationId xmlns:a16="http://schemas.microsoft.com/office/drawing/2014/main" id="{5C053797-476A-413B-A25A-9FC6EE92B98D}"/>
                  </a:ext>
                </a:extLst>
              </p:cNvPr>
              <p:cNvSpPr/>
              <p:nvPr/>
            </p:nvSpPr>
            <p:spPr>
              <a:xfrm>
                <a:off x="3086522" y="1974154"/>
                <a:ext cx="447311" cy="563106"/>
              </a:xfrm>
              <a:custGeom>
                <a:avLst/>
                <a:gdLst/>
                <a:ahLst/>
                <a:cxnLst/>
                <a:rect l="l" t="t" r="r" b="b"/>
                <a:pathLst>
                  <a:path w="15731" h="19805" extrusionOk="0">
                    <a:moveTo>
                      <a:pt x="6432" y="1"/>
                    </a:moveTo>
                    <a:cubicBezTo>
                      <a:pt x="1672" y="1"/>
                      <a:pt x="0" y="4579"/>
                      <a:pt x="0" y="4579"/>
                    </a:cubicBezTo>
                    <a:lnTo>
                      <a:pt x="5964" y="19248"/>
                    </a:lnTo>
                    <a:cubicBezTo>
                      <a:pt x="5964" y="19248"/>
                      <a:pt x="7265" y="19805"/>
                      <a:pt x="9710" y="19805"/>
                    </a:cubicBezTo>
                    <a:cubicBezTo>
                      <a:pt x="9948" y="19805"/>
                      <a:pt x="10197" y="19800"/>
                      <a:pt x="10456" y="19788"/>
                    </a:cubicBezTo>
                    <a:cubicBezTo>
                      <a:pt x="13382" y="19658"/>
                      <a:pt x="15731" y="17645"/>
                      <a:pt x="15339" y="16321"/>
                    </a:cubicBezTo>
                    <a:cubicBezTo>
                      <a:pt x="15182" y="15791"/>
                      <a:pt x="14752" y="15632"/>
                      <a:pt x="14294" y="15632"/>
                    </a:cubicBezTo>
                    <a:cubicBezTo>
                      <a:pt x="13609" y="15632"/>
                      <a:pt x="12860" y="15986"/>
                      <a:pt x="12860" y="15986"/>
                    </a:cubicBezTo>
                    <a:cubicBezTo>
                      <a:pt x="12860" y="15986"/>
                      <a:pt x="13886" y="13097"/>
                      <a:pt x="14147" y="10525"/>
                    </a:cubicBezTo>
                    <a:cubicBezTo>
                      <a:pt x="14407" y="7971"/>
                      <a:pt x="13643" y="1131"/>
                      <a:pt x="7828" y="125"/>
                    </a:cubicBezTo>
                    <a:cubicBezTo>
                      <a:pt x="7336" y="40"/>
                      <a:pt x="6871" y="1"/>
                      <a:pt x="6432" y="1"/>
                    </a:cubicBezTo>
                    <a:close/>
                  </a:path>
                </a:pathLst>
              </a:custGeom>
              <a:solidFill>
                <a:srgbClr val="22292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74" name="Google Shape;1811;p45">
                <a:extLst>
                  <a:ext uri="{FF2B5EF4-FFF2-40B4-BE49-F238E27FC236}">
                    <a16:creationId xmlns:a16="http://schemas.microsoft.com/office/drawing/2014/main" id="{1FC6D963-0111-4FA0-B793-5B5BC0DBDFC8}"/>
                  </a:ext>
                </a:extLst>
              </p:cNvPr>
              <p:cNvSpPr/>
              <p:nvPr/>
            </p:nvSpPr>
            <p:spPr>
              <a:xfrm>
                <a:off x="3124141" y="2081572"/>
                <a:ext cx="156904" cy="134599"/>
              </a:xfrm>
              <a:custGeom>
                <a:avLst/>
                <a:gdLst/>
                <a:ahLst/>
                <a:cxnLst/>
                <a:rect l="l" t="t" r="r" b="b"/>
                <a:pathLst>
                  <a:path w="5518" h="4734" extrusionOk="0">
                    <a:moveTo>
                      <a:pt x="2044" y="1"/>
                    </a:moveTo>
                    <a:cubicBezTo>
                      <a:pt x="788" y="1"/>
                      <a:pt x="0" y="1174"/>
                      <a:pt x="0" y="1174"/>
                    </a:cubicBezTo>
                    <a:lnTo>
                      <a:pt x="5070" y="4734"/>
                    </a:lnTo>
                    <a:cubicBezTo>
                      <a:pt x="5070" y="4734"/>
                      <a:pt x="5517" y="2796"/>
                      <a:pt x="5312" y="2087"/>
                    </a:cubicBezTo>
                    <a:cubicBezTo>
                      <a:pt x="5089" y="1379"/>
                      <a:pt x="4045" y="391"/>
                      <a:pt x="2517" y="56"/>
                    </a:cubicBezTo>
                    <a:cubicBezTo>
                      <a:pt x="2353" y="18"/>
                      <a:pt x="2195" y="1"/>
                      <a:pt x="2044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75" name="Google Shape;1812;p45">
                <a:extLst>
                  <a:ext uri="{FF2B5EF4-FFF2-40B4-BE49-F238E27FC236}">
                    <a16:creationId xmlns:a16="http://schemas.microsoft.com/office/drawing/2014/main" id="{361BEEBB-0B9E-4EEF-9ABD-F804454FBEDC}"/>
                  </a:ext>
                </a:extLst>
              </p:cNvPr>
              <p:cNvSpPr/>
              <p:nvPr/>
            </p:nvSpPr>
            <p:spPr>
              <a:xfrm>
                <a:off x="2711293" y="2082936"/>
                <a:ext cx="638110" cy="397685"/>
              </a:xfrm>
              <a:custGeom>
                <a:avLst/>
                <a:gdLst/>
                <a:ahLst/>
                <a:cxnLst/>
                <a:rect l="l" t="t" r="r" b="b"/>
                <a:pathLst>
                  <a:path w="22441" h="13987" extrusionOk="0">
                    <a:moveTo>
                      <a:pt x="11521" y="0"/>
                    </a:moveTo>
                    <a:cubicBezTo>
                      <a:pt x="9299" y="0"/>
                      <a:pt x="6985" y="680"/>
                      <a:pt x="4921" y="2207"/>
                    </a:cubicBezTo>
                    <a:cubicBezTo>
                      <a:pt x="0" y="5841"/>
                      <a:pt x="1696" y="11321"/>
                      <a:pt x="2479" y="12533"/>
                    </a:cubicBezTo>
                    <a:lnTo>
                      <a:pt x="3672" y="8302"/>
                    </a:lnTo>
                    <a:cubicBezTo>
                      <a:pt x="3964" y="8340"/>
                      <a:pt x="4256" y="8359"/>
                      <a:pt x="4546" y="8359"/>
                    </a:cubicBezTo>
                    <a:cubicBezTo>
                      <a:pt x="6388" y="8359"/>
                      <a:pt x="8164" y="7606"/>
                      <a:pt x="9468" y="6270"/>
                    </a:cubicBezTo>
                    <a:cubicBezTo>
                      <a:pt x="9468" y="6270"/>
                      <a:pt x="11249" y="9865"/>
                      <a:pt x="15791" y="9865"/>
                    </a:cubicBezTo>
                    <a:cubicBezTo>
                      <a:pt x="15966" y="9865"/>
                      <a:pt x="16144" y="9860"/>
                      <a:pt x="16327" y="9849"/>
                    </a:cubicBezTo>
                    <a:cubicBezTo>
                      <a:pt x="16327" y="9849"/>
                      <a:pt x="16458" y="13185"/>
                      <a:pt x="17912" y="13986"/>
                    </a:cubicBezTo>
                    <a:cubicBezTo>
                      <a:pt x="17912" y="13986"/>
                      <a:pt x="18876" y="13162"/>
                      <a:pt x="19868" y="13162"/>
                    </a:cubicBezTo>
                    <a:cubicBezTo>
                      <a:pt x="19961" y="13162"/>
                      <a:pt x="20055" y="13169"/>
                      <a:pt x="20148" y="13185"/>
                    </a:cubicBezTo>
                    <a:cubicBezTo>
                      <a:pt x="20148" y="13185"/>
                      <a:pt x="22441" y="7258"/>
                      <a:pt x="19328" y="3512"/>
                    </a:cubicBezTo>
                    <a:cubicBezTo>
                      <a:pt x="17527" y="1320"/>
                      <a:pt x="14615" y="0"/>
                      <a:pt x="11521" y="0"/>
                    </a:cubicBezTo>
                    <a:close/>
                  </a:path>
                </a:pathLst>
              </a:custGeom>
              <a:solidFill>
                <a:srgbClr val="22292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76" name="Google Shape;1813;p45">
                <a:extLst>
                  <a:ext uri="{FF2B5EF4-FFF2-40B4-BE49-F238E27FC236}">
                    <a16:creationId xmlns:a16="http://schemas.microsoft.com/office/drawing/2014/main" id="{25AA20F4-888E-4CCF-A919-0F2E7A189B3D}"/>
                  </a:ext>
                </a:extLst>
              </p:cNvPr>
              <p:cNvSpPr/>
              <p:nvPr/>
            </p:nvSpPr>
            <p:spPr>
              <a:xfrm>
                <a:off x="2753150" y="2261208"/>
                <a:ext cx="578766" cy="512752"/>
              </a:xfrm>
              <a:custGeom>
                <a:avLst/>
                <a:gdLst/>
                <a:ahLst/>
                <a:cxnLst/>
                <a:rect l="l" t="t" r="r" b="b"/>
                <a:pathLst>
                  <a:path w="20354" h="18034" extrusionOk="0">
                    <a:moveTo>
                      <a:pt x="7996" y="0"/>
                    </a:moveTo>
                    <a:cubicBezTo>
                      <a:pt x="6692" y="1336"/>
                      <a:pt x="4916" y="2089"/>
                      <a:pt x="3074" y="2089"/>
                    </a:cubicBezTo>
                    <a:cubicBezTo>
                      <a:pt x="2784" y="2089"/>
                      <a:pt x="2492" y="2070"/>
                      <a:pt x="2200" y="2032"/>
                    </a:cubicBezTo>
                    <a:lnTo>
                      <a:pt x="1007" y="6263"/>
                    </a:lnTo>
                    <a:cubicBezTo>
                      <a:pt x="1007" y="6263"/>
                      <a:pt x="1" y="9711"/>
                      <a:pt x="765" y="12786"/>
                    </a:cubicBezTo>
                    <a:cubicBezTo>
                      <a:pt x="1480" y="15597"/>
                      <a:pt x="4858" y="18034"/>
                      <a:pt x="8607" y="18034"/>
                    </a:cubicBezTo>
                    <a:cubicBezTo>
                      <a:pt x="8960" y="18034"/>
                      <a:pt x="9316" y="18012"/>
                      <a:pt x="9674" y="17967"/>
                    </a:cubicBezTo>
                    <a:cubicBezTo>
                      <a:pt x="13830" y="17427"/>
                      <a:pt x="16104" y="13103"/>
                      <a:pt x="16309" y="10643"/>
                    </a:cubicBezTo>
                    <a:cubicBezTo>
                      <a:pt x="16309" y="10643"/>
                      <a:pt x="16742" y="11360"/>
                      <a:pt x="17564" y="11360"/>
                    </a:cubicBezTo>
                    <a:cubicBezTo>
                      <a:pt x="17874" y="11360"/>
                      <a:pt x="18239" y="11259"/>
                      <a:pt x="18658" y="10978"/>
                    </a:cubicBezTo>
                    <a:cubicBezTo>
                      <a:pt x="20186" y="9934"/>
                      <a:pt x="20354" y="7250"/>
                      <a:pt x="18676" y="6915"/>
                    </a:cubicBezTo>
                    <a:cubicBezTo>
                      <a:pt x="18583" y="6899"/>
                      <a:pt x="18489" y="6892"/>
                      <a:pt x="18396" y="6892"/>
                    </a:cubicBezTo>
                    <a:cubicBezTo>
                      <a:pt x="17404" y="6892"/>
                      <a:pt x="16440" y="7716"/>
                      <a:pt x="16440" y="7716"/>
                    </a:cubicBezTo>
                    <a:cubicBezTo>
                      <a:pt x="14986" y="6915"/>
                      <a:pt x="14855" y="3579"/>
                      <a:pt x="14855" y="3579"/>
                    </a:cubicBezTo>
                    <a:cubicBezTo>
                      <a:pt x="14672" y="3590"/>
                      <a:pt x="14494" y="3595"/>
                      <a:pt x="14319" y="3595"/>
                    </a:cubicBezTo>
                    <a:cubicBezTo>
                      <a:pt x="9777" y="3595"/>
                      <a:pt x="7996" y="0"/>
                      <a:pt x="7996" y="0"/>
                    </a:cubicBezTo>
                    <a:close/>
                  </a:path>
                </a:pathLst>
              </a:custGeom>
              <a:solidFill>
                <a:srgbClr val="C4715B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77" name="Google Shape;1814;p45">
                <a:extLst>
                  <a:ext uri="{FF2B5EF4-FFF2-40B4-BE49-F238E27FC236}">
                    <a16:creationId xmlns:a16="http://schemas.microsoft.com/office/drawing/2014/main" id="{CBD44E38-ECDF-4538-AF62-9C8B1F32EF96}"/>
                  </a:ext>
                </a:extLst>
              </p:cNvPr>
              <p:cNvSpPr/>
              <p:nvPr/>
            </p:nvSpPr>
            <p:spPr>
              <a:xfrm>
                <a:off x="3063404" y="2372038"/>
                <a:ext cx="51183" cy="25419"/>
              </a:xfrm>
              <a:custGeom>
                <a:avLst/>
                <a:gdLst/>
                <a:ahLst/>
                <a:cxnLst/>
                <a:rect l="l" t="t" r="r" b="b"/>
                <a:pathLst>
                  <a:path w="1800" h="894" extrusionOk="0">
                    <a:moveTo>
                      <a:pt x="349" y="1"/>
                    </a:moveTo>
                    <a:cubicBezTo>
                      <a:pt x="272" y="1"/>
                      <a:pt x="212" y="22"/>
                      <a:pt x="179" y="72"/>
                    </a:cubicBezTo>
                    <a:cubicBezTo>
                      <a:pt x="1" y="348"/>
                      <a:pt x="968" y="893"/>
                      <a:pt x="1418" y="893"/>
                    </a:cubicBezTo>
                    <a:cubicBezTo>
                      <a:pt x="1484" y="893"/>
                      <a:pt x="1539" y="881"/>
                      <a:pt x="1577" y="855"/>
                    </a:cubicBezTo>
                    <a:cubicBezTo>
                      <a:pt x="1800" y="712"/>
                      <a:pt x="791" y="1"/>
                      <a:pt x="349" y="1"/>
                    </a:cubicBezTo>
                    <a:close/>
                  </a:path>
                </a:pathLst>
              </a:custGeom>
              <a:solidFill>
                <a:srgbClr val="23222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78" name="Google Shape;1815;p45">
                <a:extLst>
                  <a:ext uri="{FF2B5EF4-FFF2-40B4-BE49-F238E27FC236}">
                    <a16:creationId xmlns:a16="http://schemas.microsoft.com/office/drawing/2014/main" id="{B364E111-D788-44B6-995F-99A44671AA1F}"/>
                  </a:ext>
                </a:extLst>
              </p:cNvPr>
              <p:cNvSpPr/>
              <p:nvPr/>
            </p:nvSpPr>
            <p:spPr>
              <a:xfrm>
                <a:off x="2851961" y="2351197"/>
                <a:ext cx="44302" cy="25362"/>
              </a:xfrm>
              <a:custGeom>
                <a:avLst/>
                <a:gdLst/>
                <a:ahLst/>
                <a:cxnLst/>
                <a:rect l="l" t="t" r="r" b="b"/>
                <a:pathLst>
                  <a:path w="1558" h="892" extrusionOk="0">
                    <a:moveTo>
                      <a:pt x="1422" y="1"/>
                    </a:moveTo>
                    <a:cubicBezTo>
                      <a:pt x="1041" y="1"/>
                      <a:pt x="1" y="481"/>
                      <a:pt x="123" y="786"/>
                    </a:cubicBezTo>
                    <a:cubicBezTo>
                      <a:pt x="152" y="860"/>
                      <a:pt x="227" y="892"/>
                      <a:pt x="326" y="892"/>
                    </a:cubicBezTo>
                    <a:cubicBezTo>
                      <a:pt x="731" y="892"/>
                      <a:pt x="1558" y="377"/>
                      <a:pt x="1558" y="78"/>
                    </a:cubicBezTo>
                    <a:cubicBezTo>
                      <a:pt x="1558" y="24"/>
                      <a:pt x="1506" y="1"/>
                      <a:pt x="1422" y="1"/>
                    </a:cubicBezTo>
                    <a:close/>
                  </a:path>
                </a:pathLst>
              </a:custGeom>
              <a:solidFill>
                <a:srgbClr val="23222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79" name="Google Shape;1816;p45">
                <a:extLst>
                  <a:ext uri="{FF2B5EF4-FFF2-40B4-BE49-F238E27FC236}">
                    <a16:creationId xmlns:a16="http://schemas.microsoft.com/office/drawing/2014/main" id="{941EEE91-AED7-4874-B58A-72CD801111D3}"/>
                  </a:ext>
                </a:extLst>
              </p:cNvPr>
              <p:cNvSpPr/>
              <p:nvPr/>
            </p:nvSpPr>
            <p:spPr>
              <a:xfrm>
                <a:off x="3042504" y="2462368"/>
                <a:ext cx="30312" cy="35996"/>
              </a:xfrm>
              <a:custGeom>
                <a:avLst/>
                <a:gdLst/>
                <a:ahLst/>
                <a:cxnLst/>
                <a:rect l="l" t="t" r="r" b="b"/>
                <a:pathLst>
                  <a:path w="1066" h="1266" extrusionOk="0">
                    <a:moveTo>
                      <a:pt x="658" y="1"/>
                    </a:moveTo>
                    <a:cubicBezTo>
                      <a:pt x="154" y="1"/>
                      <a:pt x="0" y="1149"/>
                      <a:pt x="393" y="1256"/>
                    </a:cubicBezTo>
                    <a:cubicBezTo>
                      <a:pt x="413" y="1263"/>
                      <a:pt x="433" y="1266"/>
                      <a:pt x="452" y="1266"/>
                    </a:cubicBezTo>
                    <a:cubicBezTo>
                      <a:pt x="845" y="1266"/>
                      <a:pt x="1065" y="79"/>
                      <a:pt x="728" y="8"/>
                    </a:cubicBezTo>
                    <a:cubicBezTo>
                      <a:pt x="704" y="3"/>
                      <a:pt x="681" y="1"/>
                      <a:pt x="658" y="1"/>
                    </a:cubicBezTo>
                    <a:close/>
                  </a:path>
                </a:pathLst>
              </a:custGeom>
              <a:solidFill>
                <a:srgbClr val="23222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80" name="Google Shape;1817;p45">
                <a:extLst>
                  <a:ext uri="{FF2B5EF4-FFF2-40B4-BE49-F238E27FC236}">
                    <a16:creationId xmlns:a16="http://schemas.microsoft.com/office/drawing/2014/main" id="{DFB6ADE9-60EB-4270-8FF9-B6CE4DEF56A4}"/>
                  </a:ext>
                </a:extLst>
              </p:cNvPr>
              <p:cNvSpPr/>
              <p:nvPr/>
            </p:nvSpPr>
            <p:spPr>
              <a:xfrm>
                <a:off x="2857620" y="2439508"/>
                <a:ext cx="30283" cy="35996"/>
              </a:xfrm>
              <a:custGeom>
                <a:avLst/>
                <a:gdLst/>
                <a:ahLst/>
                <a:cxnLst/>
                <a:rect l="l" t="t" r="r" b="b"/>
                <a:pathLst>
                  <a:path w="1065" h="1266" extrusionOk="0">
                    <a:moveTo>
                      <a:pt x="645" y="1"/>
                    </a:moveTo>
                    <a:cubicBezTo>
                      <a:pt x="149" y="1"/>
                      <a:pt x="0" y="1135"/>
                      <a:pt x="390" y="1259"/>
                    </a:cubicBezTo>
                    <a:cubicBezTo>
                      <a:pt x="407" y="1264"/>
                      <a:pt x="424" y="1266"/>
                      <a:pt x="440" y="1266"/>
                    </a:cubicBezTo>
                    <a:cubicBezTo>
                      <a:pt x="822" y="1266"/>
                      <a:pt x="1065" y="82"/>
                      <a:pt x="725" y="10"/>
                    </a:cubicBezTo>
                    <a:cubicBezTo>
                      <a:pt x="698" y="4"/>
                      <a:pt x="671" y="1"/>
                      <a:pt x="645" y="1"/>
                    </a:cubicBezTo>
                    <a:close/>
                  </a:path>
                </a:pathLst>
              </a:custGeom>
              <a:solidFill>
                <a:srgbClr val="23222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81" name="Google Shape;1818;p45">
                <a:extLst>
                  <a:ext uri="{FF2B5EF4-FFF2-40B4-BE49-F238E27FC236}">
                    <a16:creationId xmlns:a16="http://schemas.microsoft.com/office/drawing/2014/main" id="{422E3070-41B9-4CD4-956A-8EFAC8EA8191}"/>
                  </a:ext>
                </a:extLst>
              </p:cNvPr>
              <p:cNvSpPr/>
              <p:nvPr/>
            </p:nvSpPr>
            <p:spPr>
              <a:xfrm>
                <a:off x="2890946" y="2518295"/>
                <a:ext cx="65628" cy="34261"/>
              </a:xfrm>
              <a:custGeom>
                <a:avLst/>
                <a:gdLst/>
                <a:ahLst/>
                <a:cxnLst/>
                <a:rect l="l" t="t" r="r" b="b"/>
                <a:pathLst>
                  <a:path w="2308" h="1205" extrusionOk="0">
                    <a:moveTo>
                      <a:pt x="943" y="1"/>
                    </a:moveTo>
                    <a:cubicBezTo>
                      <a:pt x="515" y="1"/>
                      <a:pt x="128" y="145"/>
                      <a:pt x="75" y="482"/>
                    </a:cubicBezTo>
                    <a:cubicBezTo>
                      <a:pt x="0" y="963"/>
                      <a:pt x="635" y="1205"/>
                      <a:pt x="1226" y="1205"/>
                    </a:cubicBezTo>
                    <a:cubicBezTo>
                      <a:pt x="1666" y="1205"/>
                      <a:pt x="2083" y="1070"/>
                      <a:pt x="2163" y="799"/>
                    </a:cubicBezTo>
                    <a:cubicBezTo>
                      <a:pt x="2307" y="320"/>
                      <a:pt x="1579" y="1"/>
                      <a:pt x="943" y="1"/>
                    </a:cubicBezTo>
                    <a:close/>
                  </a:path>
                </a:pathLst>
              </a:custGeom>
              <a:solidFill>
                <a:srgbClr val="A54C3A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82" name="Google Shape;1819;p45">
                <a:extLst>
                  <a:ext uri="{FF2B5EF4-FFF2-40B4-BE49-F238E27FC236}">
                    <a16:creationId xmlns:a16="http://schemas.microsoft.com/office/drawing/2014/main" id="{FC597249-A333-4D27-AF78-39018D2A8FC8}"/>
                  </a:ext>
                </a:extLst>
              </p:cNvPr>
              <p:cNvSpPr/>
              <p:nvPr/>
            </p:nvSpPr>
            <p:spPr>
              <a:xfrm>
                <a:off x="2970450" y="2626082"/>
                <a:ext cx="109190" cy="63262"/>
              </a:xfrm>
              <a:custGeom>
                <a:avLst/>
                <a:gdLst/>
                <a:ahLst/>
                <a:cxnLst/>
                <a:rect l="l" t="t" r="r" b="b"/>
                <a:pathLst>
                  <a:path w="3840" h="2225" extrusionOk="0">
                    <a:moveTo>
                      <a:pt x="3249" y="0"/>
                    </a:moveTo>
                    <a:cubicBezTo>
                      <a:pt x="2613" y="0"/>
                      <a:pt x="1991" y="161"/>
                      <a:pt x="1435" y="475"/>
                    </a:cubicBezTo>
                    <a:cubicBezTo>
                      <a:pt x="802" y="848"/>
                      <a:pt x="299" y="1425"/>
                      <a:pt x="0" y="2115"/>
                    </a:cubicBezTo>
                    <a:cubicBezTo>
                      <a:pt x="281" y="2187"/>
                      <a:pt x="570" y="2225"/>
                      <a:pt x="859" y="2225"/>
                    </a:cubicBezTo>
                    <a:cubicBezTo>
                      <a:pt x="1166" y="2225"/>
                      <a:pt x="1474" y="2183"/>
                      <a:pt x="1771" y="2096"/>
                    </a:cubicBezTo>
                    <a:cubicBezTo>
                      <a:pt x="3057" y="1705"/>
                      <a:pt x="3747" y="810"/>
                      <a:pt x="3840" y="46"/>
                    </a:cubicBezTo>
                    <a:cubicBezTo>
                      <a:pt x="3643" y="16"/>
                      <a:pt x="3445" y="0"/>
                      <a:pt x="3249" y="0"/>
                    </a:cubicBezTo>
                    <a:close/>
                  </a:path>
                </a:pathLst>
              </a:custGeom>
              <a:solidFill>
                <a:srgbClr val="FF888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83" name="Google Shape;1820;p45">
                <a:extLst>
                  <a:ext uri="{FF2B5EF4-FFF2-40B4-BE49-F238E27FC236}">
                    <a16:creationId xmlns:a16="http://schemas.microsoft.com/office/drawing/2014/main" id="{0D004378-040A-4FD6-914D-E785C5AEE401}"/>
                  </a:ext>
                </a:extLst>
              </p:cNvPr>
              <p:cNvSpPr/>
              <p:nvPr/>
            </p:nvSpPr>
            <p:spPr>
              <a:xfrm>
                <a:off x="2908120" y="2589717"/>
                <a:ext cx="173112" cy="96528"/>
              </a:xfrm>
              <a:custGeom>
                <a:avLst/>
                <a:gdLst/>
                <a:ahLst/>
                <a:cxnLst/>
                <a:rect l="l" t="t" r="r" b="b"/>
                <a:pathLst>
                  <a:path w="6088" h="3395" extrusionOk="0">
                    <a:moveTo>
                      <a:pt x="4857" y="1"/>
                    </a:moveTo>
                    <a:cubicBezTo>
                      <a:pt x="4220" y="1"/>
                      <a:pt x="3557" y="479"/>
                      <a:pt x="2733" y="691"/>
                    </a:cubicBezTo>
                    <a:cubicBezTo>
                      <a:pt x="2553" y="744"/>
                      <a:pt x="2187" y="791"/>
                      <a:pt x="1826" y="791"/>
                    </a:cubicBezTo>
                    <a:cubicBezTo>
                      <a:pt x="1551" y="791"/>
                      <a:pt x="1278" y="764"/>
                      <a:pt x="1093" y="691"/>
                    </a:cubicBezTo>
                    <a:cubicBezTo>
                      <a:pt x="993" y="657"/>
                      <a:pt x="880" y="636"/>
                      <a:pt x="766" y="636"/>
                    </a:cubicBezTo>
                    <a:cubicBezTo>
                      <a:pt x="387" y="636"/>
                      <a:pt x="0" y="862"/>
                      <a:pt x="86" y="1549"/>
                    </a:cubicBezTo>
                    <a:cubicBezTo>
                      <a:pt x="161" y="2164"/>
                      <a:pt x="1018" y="3077"/>
                      <a:pt x="2192" y="3394"/>
                    </a:cubicBezTo>
                    <a:cubicBezTo>
                      <a:pt x="2491" y="2704"/>
                      <a:pt x="2994" y="2127"/>
                      <a:pt x="3627" y="1754"/>
                    </a:cubicBezTo>
                    <a:cubicBezTo>
                      <a:pt x="4189" y="1437"/>
                      <a:pt x="4829" y="1287"/>
                      <a:pt x="5470" y="1287"/>
                    </a:cubicBezTo>
                    <a:cubicBezTo>
                      <a:pt x="5658" y="1287"/>
                      <a:pt x="5846" y="1300"/>
                      <a:pt x="6032" y="1325"/>
                    </a:cubicBezTo>
                    <a:cubicBezTo>
                      <a:pt x="6088" y="934"/>
                      <a:pt x="5939" y="524"/>
                      <a:pt x="5622" y="281"/>
                    </a:cubicBezTo>
                    <a:cubicBezTo>
                      <a:pt x="5365" y="78"/>
                      <a:pt x="5113" y="1"/>
                      <a:pt x="4857" y="1"/>
                    </a:cubicBezTo>
                    <a:close/>
                  </a:path>
                </a:pathLst>
              </a:custGeom>
              <a:solidFill>
                <a:srgbClr val="23222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84" name="Google Shape;1821;p45">
                <a:extLst>
                  <a:ext uri="{FF2B5EF4-FFF2-40B4-BE49-F238E27FC236}">
                    <a16:creationId xmlns:a16="http://schemas.microsoft.com/office/drawing/2014/main" id="{32F650C6-3ED8-4271-A0D3-2817480B9D11}"/>
                  </a:ext>
                </a:extLst>
              </p:cNvPr>
              <p:cNvSpPr/>
              <p:nvPr/>
            </p:nvSpPr>
            <p:spPr>
              <a:xfrm>
                <a:off x="3241834" y="2499473"/>
                <a:ext cx="48738" cy="42052"/>
              </a:xfrm>
              <a:custGeom>
                <a:avLst/>
                <a:gdLst/>
                <a:ahLst/>
                <a:cxnLst/>
                <a:rect l="l" t="t" r="r" b="b"/>
                <a:pathLst>
                  <a:path w="1714" h="1479" extrusionOk="0">
                    <a:moveTo>
                      <a:pt x="1350" y="1"/>
                    </a:moveTo>
                    <a:cubicBezTo>
                      <a:pt x="983" y="1"/>
                      <a:pt x="1" y="938"/>
                      <a:pt x="18" y="1126"/>
                    </a:cubicBezTo>
                    <a:cubicBezTo>
                      <a:pt x="30" y="1351"/>
                      <a:pt x="412" y="1479"/>
                      <a:pt x="732" y="1479"/>
                    </a:cubicBezTo>
                    <a:cubicBezTo>
                      <a:pt x="914" y="1479"/>
                      <a:pt x="1075" y="1437"/>
                      <a:pt x="1136" y="1349"/>
                    </a:cubicBezTo>
                    <a:cubicBezTo>
                      <a:pt x="1322" y="1126"/>
                      <a:pt x="614" y="1126"/>
                      <a:pt x="614" y="1126"/>
                    </a:cubicBezTo>
                    <a:cubicBezTo>
                      <a:pt x="614" y="1126"/>
                      <a:pt x="1714" y="231"/>
                      <a:pt x="1434" y="26"/>
                    </a:cubicBezTo>
                    <a:cubicBezTo>
                      <a:pt x="1412" y="9"/>
                      <a:pt x="1384" y="1"/>
                      <a:pt x="1350" y="1"/>
                    </a:cubicBezTo>
                    <a:close/>
                  </a:path>
                </a:pathLst>
              </a:custGeom>
              <a:solidFill>
                <a:srgbClr val="A54C3A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85" name="Google Shape;1822;p45">
                <a:extLst>
                  <a:ext uri="{FF2B5EF4-FFF2-40B4-BE49-F238E27FC236}">
                    <a16:creationId xmlns:a16="http://schemas.microsoft.com/office/drawing/2014/main" id="{213AF53E-7D75-40AF-946D-944B9036662A}"/>
                  </a:ext>
                </a:extLst>
              </p:cNvPr>
              <p:cNvSpPr/>
              <p:nvPr/>
            </p:nvSpPr>
            <p:spPr>
              <a:xfrm>
                <a:off x="2881932" y="2838303"/>
                <a:ext cx="120337" cy="326462"/>
              </a:xfrm>
              <a:custGeom>
                <a:avLst/>
                <a:gdLst/>
                <a:ahLst/>
                <a:cxnLst/>
                <a:rect l="l" t="t" r="r" b="b"/>
                <a:pathLst>
                  <a:path w="4232" h="11482" extrusionOk="0">
                    <a:moveTo>
                      <a:pt x="4232" y="0"/>
                    </a:moveTo>
                    <a:cubicBezTo>
                      <a:pt x="3710" y="205"/>
                      <a:pt x="3095" y="448"/>
                      <a:pt x="2424" y="727"/>
                    </a:cubicBezTo>
                    <a:cubicBezTo>
                      <a:pt x="2424" y="727"/>
                      <a:pt x="1156" y="5741"/>
                      <a:pt x="634" y="8387"/>
                    </a:cubicBezTo>
                    <a:cubicBezTo>
                      <a:pt x="634" y="8387"/>
                      <a:pt x="373" y="9655"/>
                      <a:pt x="1" y="11481"/>
                    </a:cubicBezTo>
                    <a:cubicBezTo>
                      <a:pt x="914" y="10680"/>
                      <a:pt x="2014" y="9692"/>
                      <a:pt x="2424" y="9170"/>
                    </a:cubicBezTo>
                    <a:cubicBezTo>
                      <a:pt x="3039" y="8387"/>
                      <a:pt x="3933" y="2144"/>
                      <a:pt x="4232" y="0"/>
                    </a:cubicBezTo>
                    <a:close/>
                  </a:path>
                </a:pathLst>
              </a:custGeom>
              <a:solidFill>
                <a:srgbClr val="B04B62"/>
              </a:solidFill>
              <a:ln w="9525" cap="flat" cmpd="sng">
                <a:solidFill>
                  <a:srgbClr val="B04B6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498598738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4" name="Google Shape;1964;p49"/>
          <p:cNvSpPr txBox="1">
            <a:spLocks noGrp="1"/>
          </p:cNvSpPr>
          <p:nvPr>
            <p:ph type="subTitle" idx="1"/>
          </p:nvPr>
        </p:nvSpPr>
        <p:spPr>
          <a:xfrm>
            <a:off x="668163" y="776204"/>
            <a:ext cx="8124816" cy="4108695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69900" indent="-342900">
              <a:buFont typeface="Wingdings" panose="05000000000000000000" pitchFamily="2" charset="2"/>
              <a:buChar char="q"/>
            </a:pPr>
            <a:r>
              <a:rPr lang="ro-RO" dirty="0"/>
              <a:t>	</a:t>
            </a:r>
            <a:r>
              <a:rPr lang="en-US" dirty="0" err="1"/>
              <a:t>Evaluarea</a:t>
            </a:r>
            <a:r>
              <a:rPr lang="en-US" dirty="0"/>
              <a:t> include o </a:t>
            </a:r>
            <a:r>
              <a:rPr lang="en-US" dirty="0" err="1"/>
              <a:t>evaluare</a:t>
            </a:r>
            <a:r>
              <a:rPr lang="en-US" dirty="0"/>
              <a:t> a </a:t>
            </a:r>
            <a:r>
              <a:rPr lang="en-US" dirty="0" err="1"/>
              <a:t>dezvoltării</a:t>
            </a:r>
            <a:r>
              <a:rPr lang="en-US" dirty="0"/>
              <a:t> </a:t>
            </a:r>
            <a:r>
              <a:rPr lang="en-US" dirty="0" err="1"/>
              <a:t>copilului</a:t>
            </a:r>
            <a:r>
              <a:rPr lang="en-US" dirty="0"/>
              <a:t> </a:t>
            </a:r>
            <a:r>
              <a:rPr lang="en-US" dirty="0" err="1"/>
              <a:t>și</a:t>
            </a:r>
            <a:r>
              <a:rPr lang="en-US" dirty="0"/>
              <a:t> a </a:t>
            </a:r>
            <a:r>
              <a:rPr lang="en-US" dirty="0" err="1"/>
              <a:t>riscului</a:t>
            </a:r>
            <a:r>
              <a:rPr lang="en-US" dirty="0"/>
              <a:t> de </a:t>
            </a:r>
            <a:r>
              <a:rPr lang="en-US" dirty="0" err="1"/>
              <a:t>dificultăți</a:t>
            </a:r>
            <a:r>
              <a:rPr lang="en-US" dirty="0"/>
              <a:t> de </a:t>
            </a:r>
            <a:r>
              <a:rPr lang="en-US" dirty="0" err="1"/>
              <a:t>învățare</a:t>
            </a:r>
            <a:r>
              <a:rPr lang="en-US" dirty="0"/>
              <a:t>, a </a:t>
            </a:r>
            <a:r>
              <a:rPr lang="en-US" dirty="0" err="1"/>
              <a:t>necesității</a:t>
            </a:r>
            <a:r>
              <a:rPr lang="en-US" dirty="0"/>
              <a:t> </a:t>
            </a:r>
            <a:r>
              <a:rPr lang="en-US" dirty="0" err="1"/>
              <a:t>unor</a:t>
            </a:r>
            <a:r>
              <a:rPr lang="en-US" dirty="0"/>
              <a:t> module </a:t>
            </a:r>
            <a:r>
              <a:rPr lang="en-US" dirty="0" err="1"/>
              <a:t>suplimentare</a:t>
            </a:r>
            <a:r>
              <a:rPr lang="en-US" dirty="0"/>
              <a:t> </a:t>
            </a:r>
            <a:r>
              <a:rPr lang="en-US" dirty="0" err="1"/>
              <a:t>pentru</a:t>
            </a:r>
            <a:r>
              <a:rPr lang="en-US" dirty="0"/>
              <a:t> </a:t>
            </a:r>
            <a:r>
              <a:rPr lang="en-US" dirty="0" err="1"/>
              <a:t>copiii</a:t>
            </a:r>
            <a:r>
              <a:rPr lang="en-US" dirty="0"/>
              <a:t> care nu </a:t>
            </a:r>
            <a:r>
              <a:rPr lang="en-US" dirty="0" err="1"/>
              <a:t>vorbesc</a:t>
            </a:r>
            <a:r>
              <a:rPr lang="en-US" dirty="0"/>
              <a:t> fluent </a:t>
            </a:r>
            <a:r>
              <a:rPr lang="en-US" dirty="0" err="1"/>
              <a:t>limba</a:t>
            </a:r>
            <a:r>
              <a:rPr lang="en-US" dirty="0"/>
              <a:t> </a:t>
            </a:r>
            <a:r>
              <a:rPr lang="en-US" dirty="0" err="1"/>
              <a:t>bulgară</a:t>
            </a:r>
            <a:r>
              <a:rPr lang="en-US" dirty="0"/>
              <a:t>, o </a:t>
            </a:r>
            <a:r>
              <a:rPr lang="en-US" dirty="0" err="1"/>
              <a:t>determinare</a:t>
            </a:r>
            <a:r>
              <a:rPr lang="en-US" dirty="0"/>
              <a:t> a </a:t>
            </a:r>
            <a:r>
              <a:rPr lang="en-US" dirty="0" err="1"/>
              <a:t>necesității</a:t>
            </a:r>
            <a:r>
              <a:rPr lang="en-US" dirty="0"/>
              <a:t> </a:t>
            </a:r>
            <a:r>
              <a:rPr lang="en-US" dirty="0" err="1"/>
              <a:t>unei</a:t>
            </a:r>
            <a:r>
              <a:rPr lang="en-US" dirty="0"/>
              <a:t> </a:t>
            </a:r>
            <a:r>
              <a:rPr lang="en-US" dirty="0" err="1"/>
              <a:t>evaluări</a:t>
            </a:r>
            <a:r>
              <a:rPr lang="en-US" dirty="0"/>
              <a:t> de </a:t>
            </a:r>
            <a:r>
              <a:rPr lang="en-US" dirty="0" err="1"/>
              <a:t>către</a:t>
            </a:r>
            <a:r>
              <a:rPr lang="en-US" dirty="0"/>
              <a:t> o </a:t>
            </a:r>
            <a:r>
              <a:rPr lang="en-US" dirty="0" err="1"/>
              <a:t>echipă</a:t>
            </a:r>
            <a:r>
              <a:rPr lang="en-US" dirty="0"/>
              <a:t> de </a:t>
            </a:r>
            <a:r>
              <a:rPr lang="en-US" dirty="0" err="1"/>
              <a:t>sprijin</a:t>
            </a:r>
            <a:r>
              <a:rPr lang="en-US" dirty="0"/>
              <a:t> </a:t>
            </a:r>
            <a:r>
              <a:rPr lang="en-US" dirty="0" err="1"/>
              <a:t>pentru</a:t>
            </a:r>
            <a:r>
              <a:rPr lang="en-US" dirty="0"/>
              <a:t> </a:t>
            </a:r>
            <a:r>
              <a:rPr lang="en-US" dirty="0" err="1"/>
              <a:t>dezvoltarea</a:t>
            </a:r>
            <a:r>
              <a:rPr lang="en-US" dirty="0"/>
              <a:t> </a:t>
            </a:r>
            <a:r>
              <a:rPr lang="en-US" dirty="0" err="1"/>
              <a:t>personală</a:t>
            </a:r>
            <a:r>
              <a:rPr lang="en-US" dirty="0"/>
              <a:t> a </a:t>
            </a:r>
            <a:r>
              <a:rPr lang="en-US" dirty="0" err="1"/>
              <a:t>nevoilor</a:t>
            </a:r>
            <a:r>
              <a:rPr lang="en-US" dirty="0"/>
              <a:t> </a:t>
            </a:r>
            <a:r>
              <a:rPr lang="en-US" dirty="0" err="1"/>
              <a:t>individului</a:t>
            </a:r>
            <a:r>
              <a:rPr lang="en-US" dirty="0"/>
              <a:t> </a:t>
            </a:r>
            <a:r>
              <a:rPr lang="en-US" dirty="0" err="1"/>
              <a:t>pentru</a:t>
            </a:r>
            <a:r>
              <a:rPr lang="en-US" dirty="0"/>
              <a:t> </a:t>
            </a:r>
            <a:r>
              <a:rPr lang="en-US" dirty="0" err="1"/>
              <a:t>furnizarea</a:t>
            </a:r>
            <a:r>
              <a:rPr lang="en-US" dirty="0"/>
              <a:t> de </a:t>
            </a:r>
            <a:r>
              <a:rPr lang="en-US" dirty="0" err="1"/>
              <a:t>sprijin</a:t>
            </a:r>
            <a:r>
              <a:rPr lang="en-US" dirty="0"/>
              <a:t> </a:t>
            </a:r>
            <a:r>
              <a:rPr lang="en-US" dirty="0" err="1"/>
              <a:t>suplimentar</a:t>
            </a:r>
            <a:r>
              <a:rPr lang="en-US" dirty="0"/>
              <a:t> </a:t>
            </a:r>
            <a:r>
              <a:rPr lang="en-US" dirty="0" err="1"/>
              <a:t>pentru</a:t>
            </a:r>
            <a:r>
              <a:rPr lang="en-US" dirty="0"/>
              <a:t> </a:t>
            </a:r>
            <a:r>
              <a:rPr lang="en-US" dirty="0" err="1"/>
              <a:t>dezvoltarea</a:t>
            </a:r>
            <a:r>
              <a:rPr lang="en-US" dirty="0"/>
              <a:t> </a:t>
            </a:r>
            <a:r>
              <a:rPr lang="en-US" dirty="0" err="1"/>
              <a:t>personală</a:t>
            </a:r>
            <a:r>
              <a:rPr lang="en-US" dirty="0"/>
              <a:t> a </a:t>
            </a:r>
            <a:r>
              <a:rPr lang="en-US" dirty="0" err="1"/>
              <a:t>copilului</a:t>
            </a:r>
            <a:r>
              <a:rPr lang="en-US" dirty="0"/>
              <a:t> la </a:t>
            </a:r>
            <a:r>
              <a:rPr lang="ro-RO" dirty="0"/>
              <a:t>:</a:t>
            </a:r>
            <a:endParaRPr lang="en-US" dirty="0"/>
          </a:p>
          <a:p>
            <a:pPr marL="469900" indent="-342900">
              <a:buFont typeface="Wingdings" panose="05000000000000000000" pitchFamily="2" charset="2"/>
              <a:buChar char="q"/>
            </a:pPr>
            <a:endParaRPr dirty="0"/>
          </a:p>
        </p:txBody>
      </p:sp>
      <p:grpSp>
        <p:nvGrpSpPr>
          <p:cNvPr id="153" name="Google Shape;1766;p45">
            <a:extLst>
              <a:ext uri="{FF2B5EF4-FFF2-40B4-BE49-F238E27FC236}">
                <a16:creationId xmlns:a16="http://schemas.microsoft.com/office/drawing/2014/main" id="{23CB219A-8579-4D94-91A6-29A51C5095F7}"/>
              </a:ext>
            </a:extLst>
          </p:cNvPr>
          <p:cNvGrpSpPr/>
          <p:nvPr/>
        </p:nvGrpSpPr>
        <p:grpSpPr>
          <a:xfrm>
            <a:off x="129809" y="4014765"/>
            <a:ext cx="1242705" cy="1025961"/>
            <a:chOff x="1093242" y="1941442"/>
            <a:chExt cx="3011239" cy="2433694"/>
          </a:xfrm>
        </p:grpSpPr>
        <p:sp>
          <p:nvSpPr>
            <p:cNvPr id="154" name="Google Shape;1767;p45">
              <a:extLst>
                <a:ext uri="{FF2B5EF4-FFF2-40B4-BE49-F238E27FC236}">
                  <a16:creationId xmlns:a16="http://schemas.microsoft.com/office/drawing/2014/main" id="{77EB3519-B36A-4854-8505-587C0DB656A6}"/>
                </a:ext>
              </a:extLst>
            </p:cNvPr>
            <p:cNvSpPr/>
            <p:nvPr/>
          </p:nvSpPr>
          <p:spPr>
            <a:xfrm rot="10800000" flipH="1">
              <a:off x="1093242" y="2052741"/>
              <a:ext cx="3011239" cy="2054231"/>
            </a:xfrm>
            <a:custGeom>
              <a:avLst/>
              <a:gdLst/>
              <a:ahLst/>
              <a:cxnLst/>
              <a:rect l="l" t="t" r="r" b="b"/>
              <a:pathLst>
                <a:path w="66332" h="26434" extrusionOk="0">
                  <a:moveTo>
                    <a:pt x="31202" y="0"/>
                  </a:moveTo>
                  <a:cubicBezTo>
                    <a:pt x="18165" y="0"/>
                    <a:pt x="1939" y="3774"/>
                    <a:pt x="761" y="14938"/>
                  </a:cubicBezTo>
                  <a:cubicBezTo>
                    <a:pt x="0" y="22171"/>
                    <a:pt x="6720" y="26434"/>
                    <a:pt x="14370" y="26434"/>
                  </a:cubicBezTo>
                  <a:cubicBezTo>
                    <a:pt x="15472" y="26434"/>
                    <a:pt x="16593" y="26345"/>
                    <a:pt x="17714" y="26165"/>
                  </a:cubicBezTo>
                  <a:cubicBezTo>
                    <a:pt x="25885" y="24833"/>
                    <a:pt x="29627" y="20771"/>
                    <a:pt x="37043" y="20771"/>
                  </a:cubicBezTo>
                  <a:cubicBezTo>
                    <a:pt x="37709" y="20771"/>
                    <a:pt x="38404" y="20804"/>
                    <a:pt x="39136" y="20874"/>
                  </a:cubicBezTo>
                  <a:cubicBezTo>
                    <a:pt x="43775" y="21313"/>
                    <a:pt x="49323" y="22660"/>
                    <a:pt x="53948" y="22660"/>
                  </a:cubicBezTo>
                  <a:cubicBezTo>
                    <a:pt x="58168" y="22660"/>
                    <a:pt x="61619" y="21539"/>
                    <a:pt x="62912" y="17583"/>
                  </a:cubicBezTo>
                  <a:cubicBezTo>
                    <a:pt x="66331" y="7099"/>
                    <a:pt x="51491" y="1534"/>
                    <a:pt x="36797" y="243"/>
                  </a:cubicBezTo>
                  <a:cubicBezTo>
                    <a:pt x="35045" y="85"/>
                    <a:pt x="33159" y="0"/>
                    <a:pt x="31202" y="0"/>
                  </a:cubicBezTo>
                  <a:close/>
                </a:path>
              </a:pathLst>
            </a:custGeom>
            <a:solidFill>
              <a:srgbClr val="0E5D7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155" name="Google Shape;1768;p45">
              <a:extLst>
                <a:ext uri="{FF2B5EF4-FFF2-40B4-BE49-F238E27FC236}">
                  <a16:creationId xmlns:a16="http://schemas.microsoft.com/office/drawing/2014/main" id="{327BC476-66FC-4E40-94F4-CFE2D600F4AA}"/>
                </a:ext>
              </a:extLst>
            </p:cNvPr>
            <p:cNvGrpSpPr/>
            <p:nvPr/>
          </p:nvGrpSpPr>
          <p:grpSpPr>
            <a:xfrm>
              <a:off x="1403510" y="1941442"/>
              <a:ext cx="1007198" cy="2433599"/>
              <a:chOff x="1877336" y="1717475"/>
              <a:chExt cx="862414" cy="2083954"/>
            </a:xfrm>
          </p:grpSpPr>
          <p:sp>
            <p:nvSpPr>
              <p:cNvPr id="186" name="Google Shape;1769;p45">
                <a:extLst>
                  <a:ext uri="{FF2B5EF4-FFF2-40B4-BE49-F238E27FC236}">
                    <a16:creationId xmlns:a16="http://schemas.microsoft.com/office/drawing/2014/main" id="{CEC50EDF-2A57-47B4-8C41-A99ACF15BBFE}"/>
                  </a:ext>
                </a:extLst>
              </p:cNvPr>
              <p:cNvSpPr/>
              <p:nvPr/>
            </p:nvSpPr>
            <p:spPr>
              <a:xfrm flipH="1">
                <a:off x="2037099" y="2467980"/>
                <a:ext cx="461026" cy="549278"/>
              </a:xfrm>
              <a:custGeom>
                <a:avLst/>
                <a:gdLst/>
                <a:ahLst/>
                <a:cxnLst/>
                <a:rect l="l" t="t" r="r" b="b"/>
                <a:pathLst>
                  <a:path w="19310" h="23004" extrusionOk="0">
                    <a:moveTo>
                      <a:pt x="9807" y="1"/>
                    </a:moveTo>
                    <a:cubicBezTo>
                      <a:pt x="5524" y="1"/>
                      <a:pt x="1645" y="540"/>
                      <a:pt x="895" y="3340"/>
                    </a:cubicBezTo>
                    <a:cubicBezTo>
                      <a:pt x="1" y="6732"/>
                      <a:pt x="12749" y="23003"/>
                      <a:pt x="12749" y="23003"/>
                    </a:cubicBezTo>
                    <a:cubicBezTo>
                      <a:pt x="12749" y="23003"/>
                      <a:pt x="16477" y="21811"/>
                      <a:pt x="17744" y="20301"/>
                    </a:cubicBezTo>
                    <a:cubicBezTo>
                      <a:pt x="19012" y="18810"/>
                      <a:pt x="18825" y="11764"/>
                      <a:pt x="19068" y="7161"/>
                    </a:cubicBezTo>
                    <a:cubicBezTo>
                      <a:pt x="19310" y="2557"/>
                      <a:pt x="17893" y="227"/>
                      <a:pt x="12637" y="60"/>
                    </a:cubicBezTo>
                    <a:cubicBezTo>
                      <a:pt x="11693" y="26"/>
                      <a:pt x="10741" y="1"/>
                      <a:pt x="9807" y="1"/>
                    </a:cubicBezTo>
                    <a:close/>
                  </a:path>
                </a:pathLst>
              </a:custGeom>
              <a:solidFill>
                <a:srgbClr val="99999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87" name="Google Shape;1770;p45">
                <a:extLst>
                  <a:ext uri="{FF2B5EF4-FFF2-40B4-BE49-F238E27FC236}">
                    <a16:creationId xmlns:a16="http://schemas.microsoft.com/office/drawing/2014/main" id="{0173B522-29C6-4603-82F9-6239F8CC0FCC}"/>
                  </a:ext>
                </a:extLst>
              </p:cNvPr>
              <p:cNvSpPr/>
              <p:nvPr/>
            </p:nvSpPr>
            <p:spPr>
              <a:xfrm flipH="1">
                <a:off x="2041238" y="3038123"/>
                <a:ext cx="104429" cy="149736"/>
              </a:xfrm>
              <a:custGeom>
                <a:avLst/>
                <a:gdLst/>
                <a:ahLst/>
                <a:cxnLst/>
                <a:rect l="l" t="t" r="r" b="b"/>
                <a:pathLst>
                  <a:path w="4374" h="6271" extrusionOk="0">
                    <a:moveTo>
                      <a:pt x="2814" y="0"/>
                    </a:moveTo>
                    <a:cubicBezTo>
                      <a:pt x="1528" y="615"/>
                      <a:pt x="0" y="2703"/>
                      <a:pt x="0" y="2703"/>
                    </a:cubicBezTo>
                    <a:lnTo>
                      <a:pt x="783" y="6021"/>
                    </a:lnTo>
                    <a:cubicBezTo>
                      <a:pt x="1240" y="6192"/>
                      <a:pt x="1806" y="6271"/>
                      <a:pt x="2351" y="6271"/>
                    </a:cubicBezTo>
                    <a:cubicBezTo>
                      <a:pt x="3403" y="6271"/>
                      <a:pt x="4373" y="5978"/>
                      <a:pt x="4324" y="5499"/>
                    </a:cubicBezTo>
                    <a:cubicBezTo>
                      <a:pt x="4268" y="4790"/>
                      <a:pt x="2684" y="4716"/>
                      <a:pt x="2684" y="4716"/>
                    </a:cubicBezTo>
                    <a:cubicBezTo>
                      <a:pt x="3019" y="4436"/>
                      <a:pt x="3318" y="4119"/>
                      <a:pt x="3597" y="3765"/>
                    </a:cubicBezTo>
                    <a:cubicBezTo>
                      <a:pt x="3989" y="3262"/>
                      <a:pt x="4324" y="1398"/>
                      <a:pt x="4324" y="1398"/>
                    </a:cubicBezTo>
                    <a:lnTo>
                      <a:pt x="2814" y="0"/>
                    </a:lnTo>
                    <a:close/>
                  </a:path>
                </a:pathLst>
              </a:custGeom>
              <a:solidFill>
                <a:srgbClr val="C4715B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88" name="Google Shape;1771;p45">
                <a:extLst>
                  <a:ext uri="{FF2B5EF4-FFF2-40B4-BE49-F238E27FC236}">
                    <a16:creationId xmlns:a16="http://schemas.microsoft.com/office/drawing/2014/main" id="{B22E90F5-AE98-4BE2-8F14-04961E47A2E9}"/>
                  </a:ext>
                </a:extLst>
              </p:cNvPr>
              <p:cNvSpPr/>
              <p:nvPr/>
            </p:nvSpPr>
            <p:spPr>
              <a:xfrm flipH="1">
                <a:off x="2489200" y="3025659"/>
                <a:ext cx="107724" cy="146679"/>
              </a:xfrm>
              <a:custGeom>
                <a:avLst/>
                <a:gdLst/>
                <a:ahLst/>
                <a:cxnLst/>
                <a:rect l="l" t="t" r="r" b="b"/>
                <a:pathLst>
                  <a:path w="4512" h="6143" extrusionOk="0">
                    <a:moveTo>
                      <a:pt x="1194" y="0"/>
                    </a:moveTo>
                    <a:lnTo>
                      <a:pt x="1" y="1659"/>
                    </a:lnTo>
                    <a:cubicBezTo>
                      <a:pt x="1" y="1659"/>
                      <a:pt x="728" y="3411"/>
                      <a:pt x="1212" y="3840"/>
                    </a:cubicBezTo>
                    <a:cubicBezTo>
                      <a:pt x="1548" y="4120"/>
                      <a:pt x="1921" y="4380"/>
                      <a:pt x="2293" y="4586"/>
                    </a:cubicBezTo>
                    <a:cubicBezTo>
                      <a:pt x="2293" y="4586"/>
                      <a:pt x="765" y="4977"/>
                      <a:pt x="858" y="5685"/>
                    </a:cubicBezTo>
                    <a:cubicBezTo>
                      <a:pt x="890" y="5999"/>
                      <a:pt x="1337" y="6143"/>
                      <a:pt x="1932" y="6143"/>
                    </a:cubicBezTo>
                    <a:cubicBezTo>
                      <a:pt x="2713" y="6143"/>
                      <a:pt x="3749" y="5895"/>
                      <a:pt x="4437" y="5462"/>
                    </a:cubicBezTo>
                    <a:lnTo>
                      <a:pt x="4511" y="2032"/>
                    </a:lnTo>
                    <a:cubicBezTo>
                      <a:pt x="4511" y="2032"/>
                      <a:pt x="2554" y="317"/>
                      <a:pt x="1194" y="0"/>
                    </a:cubicBezTo>
                    <a:close/>
                  </a:path>
                </a:pathLst>
              </a:custGeom>
              <a:solidFill>
                <a:srgbClr val="C4715B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89" name="Google Shape;1772;p45">
                <a:extLst>
                  <a:ext uri="{FF2B5EF4-FFF2-40B4-BE49-F238E27FC236}">
                    <a16:creationId xmlns:a16="http://schemas.microsoft.com/office/drawing/2014/main" id="{EDEE3949-6A82-483D-8DD6-E74C16BF8D8F}"/>
                  </a:ext>
                </a:extLst>
              </p:cNvPr>
              <p:cNvSpPr/>
              <p:nvPr/>
            </p:nvSpPr>
            <p:spPr>
              <a:xfrm flipH="1">
                <a:off x="2113609" y="3712748"/>
                <a:ext cx="166074" cy="88681"/>
              </a:xfrm>
              <a:custGeom>
                <a:avLst/>
                <a:gdLst/>
                <a:ahLst/>
                <a:cxnLst/>
                <a:rect l="l" t="t" r="r" b="b"/>
                <a:pathLst>
                  <a:path w="6956" h="3714" extrusionOk="0">
                    <a:moveTo>
                      <a:pt x="3563" y="1"/>
                    </a:moveTo>
                    <a:cubicBezTo>
                      <a:pt x="3563" y="1"/>
                      <a:pt x="152" y="1250"/>
                      <a:pt x="78" y="2554"/>
                    </a:cubicBezTo>
                    <a:cubicBezTo>
                      <a:pt x="0" y="3624"/>
                      <a:pt x="1314" y="3714"/>
                      <a:pt x="2980" y="3714"/>
                    </a:cubicBezTo>
                    <a:cubicBezTo>
                      <a:pt x="3318" y="3714"/>
                      <a:pt x="3670" y="3710"/>
                      <a:pt x="4029" y="3710"/>
                    </a:cubicBezTo>
                    <a:lnTo>
                      <a:pt x="6955" y="3710"/>
                    </a:lnTo>
                    <a:lnTo>
                      <a:pt x="6769" y="653"/>
                    </a:lnTo>
                    <a:lnTo>
                      <a:pt x="5427" y="1734"/>
                    </a:lnTo>
                    <a:cubicBezTo>
                      <a:pt x="5427" y="1734"/>
                      <a:pt x="4830" y="467"/>
                      <a:pt x="3563" y="1"/>
                    </a:cubicBezTo>
                    <a:close/>
                  </a:path>
                </a:pathLst>
              </a:custGeom>
              <a:solidFill>
                <a:srgbClr val="22292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90" name="Google Shape;1773;p45">
                <a:extLst>
                  <a:ext uri="{FF2B5EF4-FFF2-40B4-BE49-F238E27FC236}">
                    <a16:creationId xmlns:a16="http://schemas.microsoft.com/office/drawing/2014/main" id="{D850D6E6-99F4-41E5-9C09-636336C437BE}"/>
                  </a:ext>
                </a:extLst>
              </p:cNvPr>
              <p:cNvSpPr/>
              <p:nvPr/>
            </p:nvSpPr>
            <p:spPr>
              <a:xfrm flipH="1">
                <a:off x="2118073" y="3367879"/>
                <a:ext cx="144635" cy="386314"/>
              </a:xfrm>
              <a:custGeom>
                <a:avLst/>
                <a:gdLst/>
                <a:ahLst/>
                <a:cxnLst/>
                <a:rect l="l" t="t" r="r" b="b"/>
                <a:pathLst>
                  <a:path w="6058" h="16179" extrusionOk="0">
                    <a:moveTo>
                      <a:pt x="0" y="0"/>
                    </a:moveTo>
                    <a:cubicBezTo>
                      <a:pt x="0" y="0"/>
                      <a:pt x="746" y="6673"/>
                      <a:pt x="1510" y="10028"/>
                    </a:cubicBezTo>
                    <a:cubicBezTo>
                      <a:pt x="2274" y="13383"/>
                      <a:pt x="2852" y="14445"/>
                      <a:pt x="2852" y="14445"/>
                    </a:cubicBezTo>
                    <a:cubicBezTo>
                      <a:pt x="4119" y="14911"/>
                      <a:pt x="4697" y="16178"/>
                      <a:pt x="4697" y="16178"/>
                    </a:cubicBezTo>
                    <a:lnTo>
                      <a:pt x="6058" y="15097"/>
                    </a:lnTo>
                    <a:lnTo>
                      <a:pt x="5070" y="0"/>
                    </a:lnTo>
                    <a:close/>
                  </a:path>
                </a:pathLst>
              </a:custGeom>
              <a:solidFill>
                <a:srgbClr val="C4715B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91" name="Google Shape;1774;p45">
                <a:extLst>
                  <a:ext uri="{FF2B5EF4-FFF2-40B4-BE49-F238E27FC236}">
                    <a16:creationId xmlns:a16="http://schemas.microsoft.com/office/drawing/2014/main" id="{80A3EC44-C49A-4406-A479-42C595611AA0}"/>
                  </a:ext>
                </a:extLst>
              </p:cNvPr>
              <p:cNvSpPr/>
              <p:nvPr/>
            </p:nvSpPr>
            <p:spPr>
              <a:xfrm flipH="1">
                <a:off x="2434476" y="3367879"/>
                <a:ext cx="105480" cy="380082"/>
              </a:xfrm>
              <a:custGeom>
                <a:avLst/>
                <a:gdLst/>
                <a:ahLst/>
                <a:cxnLst/>
                <a:rect l="l" t="t" r="r" b="b"/>
                <a:pathLst>
                  <a:path w="4418" h="15918" extrusionOk="0">
                    <a:moveTo>
                      <a:pt x="94" y="0"/>
                    </a:moveTo>
                    <a:lnTo>
                      <a:pt x="94" y="0"/>
                    </a:lnTo>
                    <a:cubicBezTo>
                      <a:pt x="1" y="2703"/>
                      <a:pt x="690" y="14277"/>
                      <a:pt x="690" y="14277"/>
                    </a:cubicBezTo>
                    <a:cubicBezTo>
                      <a:pt x="1678" y="14408"/>
                      <a:pt x="2517" y="15917"/>
                      <a:pt x="2517" y="15917"/>
                    </a:cubicBezTo>
                    <a:cubicBezTo>
                      <a:pt x="2983" y="15340"/>
                      <a:pt x="3840" y="14985"/>
                      <a:pt x="4418" y="14799"/>
                    </a:cubicBezTo>
                    <a:lnTo>
                      <a:pt x="4418" y="783"/>
                    </a:lnTo>
                    <a:lnTo>
                      <a:pt x="94" y="0"/>
                    </a:lnTo>
                    <a:close/>
                  </a:path>
                </a:pathLst>
              </a:custGeom>
              <a:solidFill>
                <a:srgbClr val="C4715B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92" name="Google Shape;1775;p45">
                <a:extLst>
                  <a:ext uri="{FF2B5EF4-FFF2-40B4-BE49-F238E27FC236}">
                    <a16:creationId xmlns:a16="http://schemas.microsoft.com/office/drawing/2014/main" id="{52E58555-E5BE-42CD-AAF9-3D1899A7CE9D}"/>
                  </a:ext>
                </a:extLst>
              </p:cNvPr>
              <p:cNvSpPr/>
              <p:nvPr/>
            </p:nvSpPr>
            <p:spPr>
              <a:xfrm flipH="1">
                <a:off x="2434909" y="3707878"/>
                <a:ext cx="192719" cy="84574"/>
              </a:xfrm>
              <a:custGeom>
                <a:avLst/>
                <a:gdLst/>
                <a:ahLst/>
                <a:cxnLst/>
                <a:rect l="l" t="t" r="r" b="b"/>
                <a:pathLst>
                  <a:path w="8072" h="3542" extrusionOk="0">
                    <a:moveTo>
                      <a:pt x="3930" y="1"/>
                    </a:moveTo>
                    <a:cubicBezTo>
                      <a:pt x="2428" y="1"/>
                      <a:pt x="630" y="1202"/>
                      <a:pt x="392" y="1677"/>
                    </a:cubicBezTo>
                    <a:cubicBezTo>
                      <a:pt x="131" y="2199"/>
                      <a:pt x="1" y="3541"/>
                      <a:pt x="1771" y="3541"/>
                    </a:cubicBezTo>
                    <a:lnTo>
                      <a:pt x="8071" y="3541"/>
                    </a:lnTo>
                    <a:lnTo>
                      <a:pt x="8071" y="559"/>
                    </a:lnTo>
                    <a:cubicBezTo>
                      <a:pt x="7493" y="745"/>
                      <a:pt x="6636" y="1100"/>
                      <a:pt x="6170" y="1677"/>
                    </a:cubicBezTo>
                    <a:cubicBezTo>
                      <a:pt x="6170" y="1677"/>
                      <a:pt x="5331" y="149"/>
                      <a:pt x="4362" y="37"/>
                    </a:cubicBezTo>
                    <a:cubicBezTo>
                      <a:pt x="4222" y="12"/>
                      <a:pt x="4078" y="1"/>
                      <a:pt x="3930" y="1"/>
                    </a:cubicBezTo>
                    <a:close/>
                  </a:path>
                </a:pathLst>
              </a:custGeom>
              <a:solidFill>
                <a:srgbClr val="22292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93" name="Google Shape;1776;p45">
                <a:extLst>
                  <a:ext uri="{FF2B5EF4-FFF2-40B4-BE49-F238E27FC236}">
                    <a16:creationId xmlns:a16="http://schemas.microsoft.com/office/drawing/2014/main" id="{A07F9A5B-E75F-451A-B759-26D22899B0DA}"/>
                  </a:ext>
                </a:extLst>
              </p:cNvPr>
              <p:cNvSpPr/>
              <p:nvPr/>
            </p:nvSpPr>
            <p:spPr>
              <a:xfrm flipH="1">
                <a:off x="2090486" y="2980270"/>
                <a:ext cx="467711" cy="710547"/>
              </a:xfrm>
              <a:custGeom>
                <a:avLst/>
                <a:gdLst/>
                <a:ahLst/>
                <a:cxnLst/>
                <a:rect l="l" t="t" r="r" b="b"/>
                <a:pathLst>
                  <a:path w="19590" h="29758" extrusionOk="0">
                    <a:moveTo>
                      <a:pt x="2200" y="0"/>
                    </a:moveTo>
                    <a:cubicBezTo>
                      <a:pt x="2200" y="0"/>
                      <a:pt x="1342" y="3057"/>
                      <a:pt x="671" y="10792"/>
                    </a:cubicBezTo>
                    <a:cubicBezTo>
                      <a:pt x="0" y="18527"/>
                      <a:pt x="336" y="29095"/>
                      <a:pt x="336" y="29095"/>
                    </a:cubicBezTo>
                    <a:cubicBezTo>
                      <a:pt x="1354" y="29536"/>
                      <a:pt x="2450" y="29758"/>
                      <a:pt x="3552" y="29758"/>
                    </a:cubicBezTo>
                    <a:cubicBezTo>
                      <a:pt x="4406" y="29758"/>
                      <a:pt x="5265" y="29624"/>
                      <a:pt x="6095" y="29356"/>
                    </a:cubicBezTo>
                    <a:lnTo>
                      <a:pt x="8183" y="8798"/>
                    </a:lnTo>
                    <a:lnTo>
                      <a:pt x="10158" y="9338"/>
                    </a:lnTo>
                    <a:lnTo>
                      <a:pt x="11072" y="14594"/>
                    </a:lnTo>
                    <a:cubicBezTo>
                      <a:pt x="11985" y="19850"/>
                      <a:pt x="13755" y="29169"/>
                      <a:pt x="13755" y="29169"/>
                    </a:cubicBezTo>
                    <a:cubicBezTo>
                      <a:pt x="14681" y="29554"/>
                      <a:pt x="15607" y="29683"/>
                      <a:pt x="16430" y="29683"/>
                    </a:cubicBezTo>
                    <a:cubicBezTo>
                      <a:pt x="18075" y="29683"/>
                      <a:pt x="19310" y="29169"/>
                      <a:pt x="19310" y="29169"/>
                    </a:cubicBezTo>
                    <a:cubicBezTo>
                      <a:pt x="19310" y="29169"/>
                      <a:pt x="19589" y="23764"/>
                      <a:pt x="18918" y="15545"/>
                    </a:cubicBezTo>
                    <a:cubicBezTo>
                      <a:pt x="18247" y="7344"/>
                      <a:pt x="17632" y="0"/>
                      <a:pt x="17632" y="0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94" name="Google Shape;1777;p45">
                <a:extLst>
                  <a:ext uri="{FF2B5EF4-FFF2-40B4-BE49-F238E27FC236}">
                    <a16:creationId xmlns:a16="http://schemas.microsoft.com/office/drawing/2014/main" id="{A733E177-B218-40D4-A1C2-3ED5DEF0B311}"/>
                  </a:ext>
                </a:extLst>
              </p:cNvPr>
              <p:cNvSpPr/>
              <p:nvPr/>
            </p:nvSpPr>
            <p:spPr>
              <a:xfrm flipH="1">
                <a:off x="1877336" y="2545936"/>
                <a:ext cx="263437" cy="573227"/>
              </a:xfrm>
              <a:custGeom>
                <a:avLst/>
                <a:gdLst/>
                <a:ahLst/>
                <a:cxnLst/>
                <a:rect l="l" t="t" r="r" b="b"/>
                <a:pathLst>
                  <a:path w="11034" h="24007" extrusionOk="0">
                    <a:moveTo>
                      <a:pt x="392" y="0"/>
                    </a:moveTo>
                    <a:cubicBezTo>
                      <a:pt x="261" y="2013"/>
                      <a:pt x="0" y="6412"/>
                      <a:pt x="242" y="8910"/>
                    </a:cubicBezTo>
                    <a:cubicBezTo>
                      <a:pt x="3392" y="9786"/>
                      <a:pt x="4622" y="12041"/>
                      <a:pt x="4734" y="14799"/>
                    </a:cubicBezTo>
                    <a:cubicBezTo>
                      <a:pt x="4846" y="17576"/>
                      <a:pt x="1827" y="20148"/>
                      <a:pt x="1827" y="20148"/>
                    </a:cubicBezTo>
                    <a:cubicBezTo>
                      <a:pt x="2349" y="21621"/>
                      <a:pt x="4641" y="24007"/>
                      <a:pt x="4641" y="24007"/>
                    </a:cubicBezTo>
                    <a:cubicBezTo>
                      <a:pt x="4641" y="24007"/>
                      <a:pt x="5983" y="23690"/>
                      <a:pt x="7679" y="21751"/>
                    </a:cubicBezTo>
                    <a:cubicBezTo>
                      <a:pt x="9357" y="19832"/>
                      <a:pt x="11034" y="15191"/>
                      <a:pt x="9207" y="8965"/>
                    </a:cubicBezTo>
                    <a:cubicBezTo>
                      <a:pt x="7455" y="3020"/>
                      <a:pt x="2181" y="541"/>
                      <a:pt x="392" y="0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95" name="Google Shape;1778;p45">
                <a:extLst>
                  <a:ext uri="{FF2B5EF4-FFF2-40B4-BE49-F238E27FC236}">
                    <a16:creationId xmlns:a16="http://schemas.microsoft.com/office/drawing/2014/main" id="{B6C96C45-EE1B-4FB4-ABF9-8B85AB079440}"/>
                  </a:ext>
                </a:extLst>
              </p:cNvPr>
              <p:cNvSpPr/>
              <p:nvPr/>
            </p:nvSpPr>
            <p:spPr>
              <a:xfrm flipH="1">
                <a:off x="2436705" y="2551714"/>
                <a:ext cx="303045" cy="567449"/>
              </a:xfrm>
              <a:custGeom>
                <a:avLst/>
                <a:gdLst/>
                <a:ahLst/>
                <a:cxnLst/>
                <a:rect l="l" t="t" r="r" b="b"/>
                <a:pathLst>
                  <a:path w="12693" h="23765" extrusionOk="0">
                    <a:moveTo>
                      <a:pt x="12693" y="1"/>
                    </a:moveTo>
                    <a:cubicBezTo>
                      <a:pt x="12376" y="75"/>
                      <a:pt x="12022" y="168"/>
                      <a:pt x="11668" y="280"/>
                    </a:cubicBezTo>
                    <a:cubicBezTo>
                      <a:pt x="8630" y="1100"/>
                      <a:pt x="0" y="6040"/>
                      <a:pt x="298" y="14017"/>
                    </a:cubicBezTo>
                    <a:cubicBezTo>
                      <a:pt x="596" y="21994"/>
                      <a:pt x="6598" y="23765"/>
                      <a:pt x="6598" y="23765"/>
                    </a:cubicBezTo>
                    <a:cubicBezTo>
                      <a:pt x="8219" y="22180"/>
                      <a:pt x="8369" y="19776"/>
                      <a:pt x="8369" y="19776"/>
                    </a:cubicBezTo>
                    <a:cubicBezTo>
                      <a:pt x="8369" y="19776"/>
                      <a:pt x="5070" y="17707"/>
                      <a:pt x="5629" y="14222"/>
                    </a:cubicBezTo>
                    <a:cubicBezTo>
                      <a:pt x="6207" y="10718"/>
                      <a:pt x="10736" y="8705"/>
                      <a:pt x="10736" y="8705"/>
                    </a:cubicBezTo>
                    <a:cubicBezTo>
                      <a:pt x="10736" y="8705"/>
                      <a:pt x="10810" y="8425"/>
                      <a:pt x="11164" y="6263"/>
                    </a:cubicBezTo>
                    <a:cubicBezTo>
                      <a:pt x="11407" y="4772"/>
                      <a:pt x="12227" y="1715"/>
                      <a:pt x="12693" y="1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96" name="Google Shape;1779;p45">
                <a:extLst>
                  <a:ext uri="{FF2B5EF4-FFF2-40B4-BE49-F238E27FC236}">
                    <a16:creationId xmlns:a16="http://schemas.microsoft.com/office/drawing/2014/main" id="{EF07D833-C96E-4261-9C1E-BCC3EC90744C}"/>
                  </a:ext>
                </a:extLst>
              </p:cNvPr>
              <p:cNvSpPr/>
              <p:nvPr/>
            </p:nvSpPr>
            <p:spPr>
              <a:xfrm flipH="1">
                <a:off x="2231555" y="2386179"/>
                <a:ext cx="127731" cy="163441"/>
              </a:xfrm>
              <a:custGeom>
                <a:avLst/>
                <a:gdLst/>
                <a:ahLst/>
                <a:cxnLst/>
                <a:rect l="l" t="t" r="r" b="b"/>
                <a:pathLst>
                  <a:path w="5350" h="6845" extrusionOk="0">
                    <a:moveTo>
                      <a:pt x="4437" y="0"/>
                    </a:moveTo>
                    <a:lnTo>
                      <a:pt x="579" y="1044"/>
                    </a:lnTo>
                    <a:cubicBezTo>
                      <a:pt x="579" y="1044"/>
                      <a:pt x="653" y="4995"/>
                      <a:pt x="318" y="5648"/>
                    </a:cubicBezTo>
                    <a:cubicBezTo>
                      <a:pt x="243" y="5797"/>
                      <a:pt x="131" y="5909"/>
                      <a:pt x="1" y="5983"/>
                    </a:cubicBezTo>
                    <a:cubicBezTo>
                      <a:pt x="616" y="6542"/>
                      <a:pt x="1399" y="6841"/>
                      <a:pt x="2219" y="6841"/>
                    </a:cubicBezTo>
                    <a:cubicBezTo>
                      <a:pt x="2269" y="6843"/>
                      <a:pt x="2320" y="6844"/>
                      <a:pt x="2370" y="6844"/>
                    </a:cubicBezTo>
                    <a:cubicBezTo>
                      <a:pt x="3732" y="6844"/>
                      <a:pt x="4793" y="5886"/>
                      <a:pt x="5350" y="5275"/>
                    </a:cubicBezTo>
                    <a:cubicBezTo>
                      <a:pt x="5070" y="5144"/>
                      <a:pt x="4809" y="4958"/>
                      <a:pt x="4604" y="4716"/>
                    </a:cubicBezTo>
                    <a:cubicBezTo>
                      <a:pt x="4045" y="3989"/>
                      <a:pt x="4437" y="0"/>
                      <a:pt x="4437" y="0"/>
                    </a:cubicBezTo>
                    <a:close/>
                  </a:path>
                </a:pathLst>
              </a:custGeom>
              <a:solidFill>
                <a:srgbClr val="A54C3A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97" name="Google Shape;1780;p45">
                <a:extLst>
                  <a:ext uri="{FF2B5EF4-FFF2-40B4-BE49-F238E27FC236}">
                    <a16:creationId xmlns:a16="http://schemas.microsoft.com/office/drawing/2014/main" id="{8C55C90E-F9C6-476B-A640-3B02786C134C}"/>
                  </a:ext>
                </a:extLst>
              </p:cNvPr>
              <p:cNvSpPr/>
              <p:nvPr/>
            </p:nvSpPr>
            <p:spPr>
              <a:xfrm flipH="1">
                <a:off x="2382403" y="2537913"/>
                <a:ext cx="113502" cy="296869"/>
              </a:xfrm>
              <a:custGeom>
                <a:avLst/>
                <a:gdLst/>
                <a:ahLst/>
                <a:cxnLst/>
                <a:rect l="l" t="t" r="r" b="b"/>
                <a:pathLst>
                  <a:path w="4754" h="12433" extrusionOk="0">
                    <a:moveTo>
                      <a:pt x="4754" y="1"/>
                    </a:moveTo>
                    <a:cubicBezTo>
                      <a:pt x="4213" y="150"/>
                      <a:pt x="3467" y="318"/>
                      <a:pt x="2498" y="560"/>
                    </a:cubicBezTo>
                    <a:cubicBezTo>
                      <a:pt x="2032" y="2293"/>
                      <a:pt x="1212" y="5350"/>
                      <a:pt x="951" y="6841"/>
                    </a:cubicBezTo>
                    <a:cubicBezTo>
                      <a:pt x="597" y="9003"/>
                      <a:pt x="541" y="9283"/>
                      <a:pt x="541" y="9283"/>
                    </a:cubicBezTo>
                    <a:cubicBezTo>
                      <a:pt x="429" y="9917"/>
                      <a:pt x="224" y="11109"/>
                      <a:pt x="1" y="12433"/>
                    </a:cubicBezTo>
                    <a:cubicBezTo>
                      <a:pt x="1082" y="11631"/>
                      <a:pt x="2536" y="10308"/>
                      <a:pt x="3132" y="8593"/>
                    </a:cubicBezTo>
                    <a:cubicBezTo>
                      <a:pt x="3933" y="6245"/>
                      <a:pt x="4549" y="1622"/>
                      <a:pt x="4754" y="1"/>
                    </a:cubicBezTo>
                    <a:close/>
                  </a:path>
                </a:pathLst>
              </a:custGeom>
              <a:solidFill>
                <a:srgbClr val="66666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98" name="Google Shape;1781;p45">
                <a:extLst>
                  <a:ext uri="{FF2B5EF4-FFF2-40B4-BE49-F238E27FC236}">
                    <a16:creationId xmlns:a16="http://schemas.microsoft.com/office/drawing/2014/main" id="{C388B709-EA25-41CD-A357-EBBD972A820D}"/>
                  </a:ext>
                </a:extLst>
              </p:cNvPr>
              <p:cNvSpPr/>
              <p:nvPr/>
            </p:nvSpPr>
            <p:spPr>
              <a:xfrm flipH="1">
                <a:off x="2115410" y="2512103"/>
                <a:ext cx="406735" cy="515181"/>
              </a:xfrm>
              <a:custGeom>
                <a:avLst/>
                <a:gdLst/>
                <a:ahLst/>
                <a:cxnLst/>
                <a:rect l="l" t="t" r="r" b="b"/>
                <a:pathLst>
                  <a:path w="17036" h="21576" extrusionOk="0">
                    <a:moveTo>
                      <a:pt x="12171" y="1"/>
                    </a:moveTo>
                    <a:cubicBezTo>
                      <a:pt x="11609" y="617"/>
                      <a:pt x="10535" y="1569"/>
                      <a:pt x="9156" y="1569"/>
                    </a:cubicBezTo>
                    <a:cubicBezTo>
                      <a:pt x="9118" y="1569"/>
                      <a:pt x="9079" y="1568"/>
                      <a:pt x="9040" y="1567"/>
                    </a:cubicBezTo>
                    <a:cubicBezTo>
                      <a:pt x="8220" y="1567"/>
                      <a:pt x="7437" y="1268"/>
                      <a:pt x="6822" y="709"/>
                    </a:cubicBezTo>
                    <a:cubicBezTo>
                      <a:pt x="6524" y="877"/>
                      <a:pt x="6188" y="1007"/>
                      <a:pt x="5853" y="1082"/>
                    </a:cubicBezTo>
                    <a:cubicBezTo>
                      <a:pt x="5648" y="2703"/>
                      <a:pt x="5032" y="7326"/>
                      <a:pt x="4212" y="9674"/>
                    </a:cubicBezTo>
                    <a:cubicBezTo>
                      <a:pt x="3635" y="11389"/>
                      <a:pt x="2162" y="12712"/>
                      <a:pt x="1081" y="13514"/>
                    </a:cubicBezTo>
                    <a:cubicBezTo>
                      <a:pt x="615" y="16347"/>
                      <a:pt x="37" y="19851"/>
                      <a:pt x="19" y="20168"/>
                    </a:cubicBezTo>
                    <a:cubicBezTo>
                      <a:pt x="0" y="20633"/>
                      <a:pt x="3858" y="21416"/>
                      <a:pt x="8089" y="21565"/>
                    </a:cubicBezTo>
                    <a:cubicBezTo>
                      <a:pt x="8316" y="21572"/>
                      <a:pt x="8543" y="21576"/>
                      <a:pt x="8770" y="21576"/>
                    </a:cubicBezTo>
                    <a:cubicBezTo>
                      <a:pt x="12766" y="21576"/>
                      <a:pt x="16745" y="20538"/>
                      <a:pt x="16886" y="20168"/>
                    </a:cubicBezTo>
                    <a:cubicBezTo>
                      <a:pt x="17035" y="19758"/>
                      <a:pt x="16812" y="18341"/>
                      <a:pt x="16625" y="16086"/>
                    </a:cubicBezTo>
                    <a:cubicBezTo>
                      <a:pt x="16570" y="15322"/>
                      <a:pt x="16495" y="14408"/>
                      <a:pt x="16439" y="13551"/>
                    </a:cubicBezTo>
                    <a:cubicBezTo>
                      <a:pt x="15582" y="12768"/>
                      <a:pt x="13718" y="10811"/>
                      <a:pt x="13289" y="8202"/>
                    </a:cubicBezTo>
                    <a:cubicBezTo>
                      <a:pt x="12879" y="5704"/>
                      <a:pt x="13066" y="2163"/>
                      <a:pt x="13215" y="467"/>
                    </a:cubicBezTo>
                    <a:cubicBezTo>
                      <a:pt x="12842" y="318"/>
                      <a:pt x="12506" y="169"/>
                      <a:pt x="12171" y="1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99" name="Google Shape;1782;p45">
                <a:extLst>
                  <a:ext uri="{FF2B5EF4-FFF2-40B4-BE49-F238E27FC236}">
                    <a16:creationId xmlns:a16="http://schemas.microsoft.com/office/drawing/2014/main" id="{F5DD2F21-686D-48BC-BC59-40157CB44C1A}"/>
                  </a:ext>
                </a:extLst>
              </p:cNvPr>
              <p:cNvSpPr/>
              <p:nvPr/>
            </p:nvSpPr>
            <p:spPr>
              <a:xfrm flipH="1">
                <a:off x="2129626" y="2523230"/>
                <a:ext cx="85019" cy="312437"/>
              </a:xfrm>
              <a:custGeom>
                <a:avLst/>
                <a:gdLst/>
                <a:ahLst/>
                <a:cxnLst/>
                <a:rect l="l" t="t" r="r" b="b"/>
                <a:pathLst>
                  <a:path w="3561" h="13085" extrusionOk="0">
                    <a:moveTo>
                      <a:pt x="336" y="1"/>
                    </a:moveTo>
                    <a:cubicBezTo>
                      <a:pt x="187" y="1697"/>
                      <a:pt x="0" y="5238"/>
                      <a:pt x="410" y="7736"/>
                    </a:cubicBezTo>
                    <a:cubicBezTo>
                      <a:pt x="839" y="10345"/>
                      <a:pt x="2703" y="12302"/>
                      <a:pt x="3560" y="13085"/>
                    </a:cubicBezTo>
                    <a:cubicBezTo>
                      <a:pt x="3448" y="11389"/>
                      <a:pt x="3336" y="9861"/>
                      <a:pt x="3336" y="9861"/>
                    </a:cubicBezTo>
                    <a:cubicBezTo>
                      <a:pt x="3113" y="7363"/>
                      <a:pt x="3355" y="2964"/>
                      <a:pt x="3486" y="970"/>
                    </a:cubicBezTo>
                    <a:cubicBezTo>
                      <a:pt x="3392" y="933"/>
                      <a:pt x="3318" y="914"/>
                      <a:pt x="3243" y="896"/>
                    </a:cubicBezTo>
                    <a:cubicBezTo>
                      <a:pt x="2255" y="653"/>
                      <a:pt x="1286" y="355"/>
                      <a:pt x="336" y="1"/>
                    </a:cubicBezTo>
                    <a:close/>
                  </a:path>
                </a:pathLst>
              </a:custGeom>
              <a:solidFill>
                <a:srgbClr val="66666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00" name="Google Shape;1783;p45">
                <a:extLst>
                  <a:ext uri="{FF2B5EF4-FFF2-40B4-BE49-F238E27FC236}">
                    <a16:creationId xmlns:a16="http://schemas.microsoft.com/office/drawing/2014/main" id="{562111CA-4C70-4F44-9667-D6502BE8E3D4}"/>
                  </a:ext>
                </a:extLst>
              </p:cNvPr>
              <p:cNvSpPr/>
              <p:nvPr/>
            </p:nvSpPr>
            <p:spPr>
              <a:xfrm flipH="1">
                <a:off x="2103402" y="2010581"/>
                <a:ext cx="463700" cy="438916"/>
              </a:xfrm>
              <a:custGeom>
                <a:avLst/>
                <a:gdLst/>
                <a:ahLst/>
                <a:cxnLst/>
                <a:rect l="l" t="t" r="r" b="b"/>
                <a:pathLst>
                  <a:path w="19422" h="18382" extrusionOk="0">
                    <a:moveTo>
                      <a:pt x="6338" y="1"/>
                    </a:moveTo>
                    <a:lnTo>
                      <a:pt x="6338" y="1"/>
                    </a:lnTo>
                    <a:cubicBezTo>
                      <a:pt x="5525" y="957"/>
                      <a:pt x="4328" y="1512"/>
                      <a:pt x="3085" y="1512"/>
                    </a:cubicBezTo>
                    <a:cubicBezTo>
                      <a:pt x="3045" y="1512"/>
                      <a:pt x="3005" y="1511"/>
                      <a:pt x="2964" y="1510"/>
                    </a:cubicBezTo>
                    <a:cubicBezTo>
                      <a:pt x="2256" y="3449"/>
                      <a:pt x="1007" y="7810"/>
                      <a:pt x="1007" y="7810"/>
                    </a:cubicBezTo>
                    <a:cubicBezTo>
                      <a:pt x="1007" y="7810"/>
                      <a:pt x="1" y="12190"/>
                      <a:pt x="1007" y="14389"/>
                    </a:cubicBezTo>
                    <a:cubicBezTo>
                      <a:pt x="1995" y="16607"/>
                      <a:pt x="4511" y="17987"/>
                      <a:pt x="7996" y="18341"/>
                    </a:cubicBezTo>
                    <a:cubicBezTo>
                      <a:pt x="8283" y="18368"/>
                      <a:pt x="8559" y="18381"/>
                      <a:pt x="8825" y="18381"/>
                    </a:cubicBezTo>
                    <a:cubicBezTo>
                      <a:pt x="11787" y="18381"/>
                      <a:pt x="13458" y="16753"/>
                      <a:pt x="14501" y="15470"/>
                    </a:cubicBezTo>
                    <a:cubicBezTo>
                      <a:pt x="15191" y="14557"/>
                      <a:pt x="15620" y="13457"/>
                      <a:pt x="15713" y="12321"/>
                    </a:cubicBezTo>
                    <a:cubicBezTo>
                      <a:pt x="15713" y="12321"/>
                      <a:pt x="16261" y="12834"/>
                      <a:pt x="16981" y="12834"/>
                    </a:cubicBezTo>
                    <a:cubicBezTo>
                      <a:pt x="17181" y="12834"/>
                      <a:pt x="17395" y="12795"/>
                      <a:pt x="17614" y="12693"/>
                    </a:cubicBezTo>
                    <a:cubicBezTo>
                      <a:pt x="18639" y="12246"/>
                      <a:pt x="19422" y="10475"/>
                      <a:pt x="18527" y="9450"/>
                    </a:cubicBezTo>
                    <a:cubicBezTo>
                      <a:pt x="17987" y="8782"/>
                      <a:pt x="17437" y="8583"/>
                      <a:pt x="16974" y="8583"/>
                    </a:cubicBezTo>
                    <a:cubicBezTo>
                      <a:pt x="16286" y="8583"/>
                      <a:pt x="15787" y="9022"/>
                      <a:pt x="15787" y="9022"/>
                    </a:cubicBezTo>
                    <a:cubicBezTo>
                      <a:pt x="14445" y="6729"/>
                      <a:pt x="15545" y="2424"/>
                      <a:pt x="15545" y="2424"/>
                    </a:cubicBezTo>
                    <a:lnTo>
                      <a:pt x="15545" y="2424"/>
                    </a:lnTo>
                    <a:cubicBezTo>
                      <a:pt x="15545" y="2424"/>
                      <a:pt x="14463" y="3366"/>
                      <a:pt x="13341" y="3366"/>
                    </a:cubicBezTo>
                    <a:cubicBezTo>
                      <a:pt x="13231" y="3366"/>
                      <a:pt x="13120" y="3357"/>
                      <a:pt x="13010" y="3337"/>
                    </a:cubicBezTo>
                    <a:cubicBezTo>
                      <a:pt x="11780" y="3095"/>
                      <a:pt x="11929" y="1511"/>
                      <a:pt x="11929" y="1510"/>
                    </a:cubicBezTo>
                    <a:lnTo>
                      <a:pt x="11929" y="1510"/>
                    </a:lnTo>
                    <a:cubicBezTo>
                      <a:pt x="11929" y="1511"/>
                      <a:pt x="10809" y="3111"/>
                      <a:pt x="8902" y="3111"/>
                    </a:cubicBezTo>
                    <a:cubicBezTo>
                      <a:pt x="8651" y="3111"/>
                      <a:pt x="8386" y="3083"/>
                      <a:pt x="8108" y="3020"/>
                    </a:cubicBezTo>
                    <a:cubicBezTo>
                      <a:pt x="5723" y="2480"/>
                      <a:pt x="6338" y="1"/>
                      <a:pt x="6338" y="1"/>
                    </a:cubicBezTo>
                    <a:close/>
                  </a:path>
                </a:pathLst>
              </a:custGeom>
              <a:solidFill>
                <a:srgbClr val="C4715B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01" name="Google Shape;1784;p45">
                <a:extLst>
                  <a:ext uri="{FF2B5EF4-FFF2-40B4-BE49-F238E27FC236}">
                    <a16:creationId xmlns:a16="http://schemas.microsoft.com/office/drawing/2014/main" id="{0BAAB75F-B302-4748-8B69-CE8E925B3AAA}"/>
                  </a:ext>
                </a:extLst>
              </p:cNvPr>
              <p:cNvSpPr/>
              <p:nvPr/>
            </p:nvSpPr>
            <p:spPr>
              <a:xfrm flipH="1">
                <a:off x="2005948" y="1717475"/>
                <a:ext cx="641688" cy="518786"/>
              </a:xfrm>
              <a:custGeom>
                <a:avLst/>
                <a:gdLst/>
                <a:ahLst/>
                <a:cxnLst/>
                <a:rect l="l" t="t" r="r" b="b"/>
                <a:pathLst>
                  <a:path w="26877" h="21727" extrusionOk="0">
                    <a:moveTo>
                      <a:pt x="13857" y="0"/>
                    </a:moveTo>
                    <a:cubicBezTo>
                      <a:pt x="9272" y="0"/>
                      <a:pt x="9748" y="4989"/>
                      <a:pt x="9748" y="4989"/>
                    </a:cubicBezTo>
                    <a:cubicBezTo>
                      <a:pt x="9748" y="4989"/>
                      <a:pt x="7837" y="3369"/>
                      <a:pt x="5632" y="3369"/>
                    </a:cubicBezTo>
                    <a:cubicBezTo>
                      <a:pt x="4780" y="3369"/>
                      <a:pt x="3885" y="3611"/>
                      <a:pt x="3038" y="4281"/>
                    </a:cubicBezTo>
                    <a:cubicBezTo>
                      <a:pt x="0" y="6704"/>
                      <a:pt x="988" y="11326"/>
                      <a:pt x="3038" y="12258"/>
                    </a:cubicBezTo>
                    <a:cubicBezTo>
                      <a:pt x="3038" y="12258"/>
                      <a:pt x="1920" y="13041"/>
                      <a:pt x="2069" y="14867"/>
                    </a:cubicBezTo>
                    <a:cubicBezTo>
                      <a:pt x="2237" y="16694"/>
                      <a:pt x="3467" y="16899"/>
                      <a:pt x="3467" y="16899"/>
                    </a:cubicBezTo>
                    <a:cubicBezTo>
                      <a:pt x="3467" y="16899"/>
                      <a:pt x="2181" y="19117"/>
                      <a:pt x="4380" y="20067"/>
                    </a:cubicBezTo>
                    <a:cubicBezTo>
                      <a:pt x="4380" y="20067"/>
                      <a:pt x="5648" y="15706"/>
                      <a:pt x="6337" y="13786"/>
                    </a:cubicBezTo>
                    <a:cubicBezTo>
                      <a:pt x="6378" y="13787"/>
                      <a:pt x="6419" y="13788"/>
                      <a:pt x="6460" y="13788"/>
                    </a:cubicBezTo>
                    <a:cubicBezTo>
                      <a:pt x="7720" y="13788"/>
                      <a:pt x="8916" y="13233"/>
                      <a:pt x="9711" y="12258"/>
                    </a:cubicBezTo>
                    <a:lnTo>
                      <a:pt x="9711" y="12258"/>
                    </a:lnTo>
                    <a:cubicBezTo>
                      <a:pt x="9711" y="12258"/>
                      <a:pt x="9114" y="14756"/>
                      <a:pt x="11500" y="15296"/>
                    </a:cubicBezTo>
                    <a:cubicBezTo>
                      <a:pt x="11767" y="15355"/>
                      <a:pt x="12023" y="15381"/>
                      <a:pt x="12265" y="15381"/>
                    </a:cubicBezTo>
                    <a:cubicBezTo>
                      <a:pt x="14173" y="15381"/>
                      <a:pt x="15302" y="13768"/>
                      <a:pt x="15302" y="13768"/>
                    </a:cubicBezTo>
                    <a:lnTo>
                      <a:pt x="15302" y="13768"/>
                    </a:lnTo>
                    <a:cubicBezTo>
                      <a:pt x="15302" y="13768"/>
                      <a:pt x="15153" y="15371"/>
                      <a:pt x="16383" y="15594"/>
                    </a:cubicBezTo>
                    <a:cubicBezTo>
                      <a:pt x="16497" y="15615"/>
                      <a:pt x="16611" y="15624"/>
                      <a:pt x="16724" y="15624"/>
                    </a:cubicBezTo>
                    <a:cubicBezTo>
                      <a:pt x="17855" y="15624"/>
                      <a:pt x="18918" y="14700"/>
                      <a:pt x="18918" y="14700"/>
                    </a:cubicBezTo>
                    <a:lnTo>
                      <a:pt x="18918" y="14700"/>
                    </a:lnTo>
                    <a:cubicBezTo>
                      <a:pt x="18918" y="14700"/>
                      <a:pt x="17818" y="19005"/>
                      <a:pt x="19160" y="21298"/>
                    </a:cubicBezTo>
                    <a:cubicBezTo>
                      <a:pt x="19160" y="21298"/>
                      <a:pt x="19666" y="20859"/>
                      <a:pt x="20355" y="20859"/>
                    </a:cubicBezTo>
                    <a:cubicBezTo>
                      <a:pt x="20819" y="20859"/>
                      <a:pt x="21367" y="21058"/>
                      <a:pt x="21900" y="21726"/>
                    </a:cubicBezTo>
                    <a:cubicBezTo>
                      <a:pt x="21900" y="21726"/>
                      <a:pt x="23056" y="20571"/>
                      <a:pt x="23633" y="19341"/>
                    </a:cubicBezTo>
                    <a:cubicBezTo>
                      <a:pt x="23969" y="18576"/>
                      <a:pt x="24230" y="17775"/>
                      <a:pt x="24379" y="16955"/>
                    </a:cubicBezTo>
                    <a:cubicBezTo>
                      <a:pt x="24379" y="16955"/>
                      <a:pt x="26876" y="16265"/>
                      <a:pt x="26578" y="13134"/>
                    </a:cubicBezTo>
                    <a:cubicBezTo>
                      <a:pt x="26261" y="10021"/>
                      <a:pt x="24006" y="10021"/>
                      <a:pt x="24006" y="10021"/>
                    </a:cubicBezTo>
                    <a:cubicBezTo>
                      <a:pt x="24006" y="10021"/>
                      <a:pt x="24770" y="7431"/>
                      <a:pt x="23652" y="5641"/>
                    </a:cubicBezTo>
                    <a:cubicBezTo>
                      <a:pt x="23268" y="5009"/>
                      <a:pt x="22687" y="4764"/>
                      <a:pt x="22080" y="4764"/>
                    </a:cubicBezTo>
                    <a:cubicBezTo>
                      <a:pt x="20950" y="4764"/>
                      <a:pt x="19726" y="5611"/>
                      <a:pt x="19496" y="6387"/>
                    </a:cubicBezTo>
                    <a:cubicBezTo>
                      <a:pt x="19496" y="6387"/>
                      <a:pt x="19272" y="292"/>
                      <a:pt x="14258" y="13"/>
                    </a:cubicBezTo>
                    <a:cubicBezTo>
                      <a:pt x="14121" y="4"/>
                      <a:pt x="13987" y="0"/>
                      <a:pt x="13857" y="0"/>
                    </a:cubicBezTo>
                    <a:close/>
                  </a:path>
                </a:pathLst>
              </a:custGeom>
              <a:solidFill>
                <a:srgbClr val="22292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02" name="Google Shape;1785;p45">
                <a:extLst>
                  <a:ext uri="{FF2B5EF4-FFF2-40B4-BE49-F238E27FC236}">
                    <a16:creationId xmlns:a16="http://schemas.microsoft.com/office/drawing/2014/main" id="{07C9193E-5741-440B-9160-45486A40A189}"/>
                  </a:ext>
                </a:extLst>
              </p:cNvPr>
              <p:cNvSpPr/>
              <p:nvPr/>
            </p:nvSpPr>
            <p:spPr>
              <a:xfrm flipH="1">
                <a:off x="2265407" y="2121009"/>
                <a:ext cx="42497" cy="21227"/>
              </a:xfrm>
              <a:custGeom>
                <a:avLst/>
                <a:gdLst/>
                <a:ahLst/>
                <a:cxnLst/>
                <a:rect l="l" t="t" r="r" b="b"/>
                <a:pathLst>
                  <a:path w="1780" h="889" extrusionOk="0">
                    <a:moveTo>
                      <a:pt x="368" y="0"/>
                    </a:moveTo>
                    <a:cubicBezTo>
                      <a:pt x="291" y="0"/>
                      <a:pt x="231" y="22"/>
                      <a:pt x="197" y="72"/>
                    </a:cubicBezTo>
                    <a:cubicBezTo>
                      <a:pt x="1" y="351"/>
                      <a:pt x="984" y="888"/>
                      <a:pt x="1415" y="888"/>
                    </a:cubicBezTo>
                    <a:cubicBezTo>
                      <a:pt x="1475" y="888"/>
                      <a:pt x="1524" y="878"/>
                      <a:pt x="1558" y="855"/>
                    </a:cubicBezTo>
                    <a:cubicBezTo>
                      <a:pt x="1779" y="697"/>
                      <a:pt x="804" y="0"/>
                      <a:pt x="368" y="0"/>
                    </a:cubicBezTo>
                    <a:close/>
                  </a:path>
                </a:pathLst>
              </a:custGeom>
              <a:solidFill>
                <a:srgbClr val="23222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03" name="Google Shape;1786;p45">
                <a:extLst>
                  <a:ext uri="{FF2B5EF4-FFF2-40B4-BE49-F238E27FC236}">
                    <a16:creationId xmlns:a16="http://schemas.microsoft.com/office/drawing/2014/main" id="{DC4FAEBB-ECB8-4A1A-8C58-25FBC0CA01D0}"/>
                  </a:ext>
                </a:extLst>
              </p:cNvPr>
              <p:cNvSpPr/>
              <p:nvPr/>
            </p:nvSpPr>
            <p:spPr>
              <a:xfrm flipH="1">
                <a:off x="2445599" y="2103937"/>
                <a:ext cx="36744" cy="20726"/>
              </a:xfrm>
              <a:custGeom>
                <a:avLst/>
                <a:gdLst/>
                <a:ahLst/>
                <a:cxnLst/>
                <a:rect l="l" t="t" r="r" b="b"/>
                <a:pathLst>
                  <a:path w="1539" h="868" extrusionOk="0">
                    <a:moveTo>
                      <a:pt x="1399" y="0"/>
                    </a:moveTo>
                    <a:cubicBezTo>
                      <a:pt x="1019" y="0"/>
                      <a:pt x="1" y="465"/>
                      <a:pt x="122" y="769"/>
                    </a:cubicBezTo>
                    <a:cubicBezTo>
                      <a:pt x="148" y="838"/>
                      <a:pt x="216" y="867"/>
                      <a:pt x="310" y="867"/>
                    </a:cubicBezTo>
                    <a:cubicBezTo>
                      <a:pt x="699" y="867"/>
                      <a:pt x="1524" y="364"/>
                      <a:pt x="1539" y="79"/>
                    </a:cubicBezTo>
                    <a:cubicBezTo>
                      <a:pt x="1539" y="24"/>
                      <a:pt x="1485" y="0"/>
                      <a:pt x="1399" y="0"/>
                    </a:cubicBezTo>
                    <a:close/>
                  </a:path>
                </a:pathLst>
              </a:custGeom>
              <a:solidFill>
                <a:srgbClr val="23222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04" name="Google Shape;1787;p45">
                <a:extLst>
                  <a:ext uri="{FF2B5EF4-FFF2-40B4-BE49-F238E27FC236}">
                    <a16:creationId xmlns:a16="http://schemas.microsoft.com/office/drawing/2014/main" id="{CA8B7FEA-898F-45D5-982E-486A460CA01D}"/>
                  </a:ext>
                </a:extLst>
              </p:cNvPr>
              <p:cNvSpPr/>
              <p:nvPr/>
            </p:nvSpPr>
            <p:spPr>
              <a:xfrm flipH="1">
                <a:off x="2299549" y="2195933"/>
                <a:ext cx="25427" cy="29775"/>
              </a:xfrm>
              <a:custGeom>
                <a:avLst/>
                <a:gdLst/>
                <a:ahLst/>
                <a:cxnLst/>
                <a:rect l="l" t="t" r="r" b="b"/>
                <a:pathLst>
                  <a:path w="1065" h="1247" extrusionOk="0">
                    <a:moveTo>
                      <a:pt x="645" y="0"/>
                    </a:moveTo>
                    <a:cubicBezTo>
                      <a:pt x="150" y="0"/>
                      <a:pt x="1" y="1134"/>
                      <a:pt x="390" y="1240"/>
                    </a:cubicBezTo>
                    <a:cubicBezTo>
                      <a:pt x="408" y="1245"/>
                      <a:pt x="425" y="1247"/>
                      <a:pt x="441" y="1247"/>
                    </a:cubicBezTo>
                    <a:cubicBezTo>
                      <a:pt x="823" y="1247"/>
                      <a:pt x="1065" y="81"/>
                      <a:pt x="726" y="10"/>
                    </a:cubicBezTo>
                    <a:cubicBezTo>
                      <a:pt x="698" y="3"/>
                      <a:pt x="671" y="0"/>
                      <a:pt x="645" y="0"/>
                    </a:cubicBezTo>
                    <a:close/>
                  </a:path>
                </a:pathLst>
              </a:custGeom>
              <a:solidFill>
                <a:srgbClr val="23222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05" name="Google Shape;1788;p45">
                <a:extLst>
                  <a:ext uri="{FF2B5EF4-FFF2-40B4-BE49-F238E27FC236}">
                    <a16:creationId xmlns:a16="http://schemas.microsoft.com/office/drawing/2014/main" id="{84DF4AE8-AE99-4847-8929-F4E92FAA2882}"/>
                  </a:ext>
                </a:extLst>
              </p:cNvPr>
              <p:cNvSpPr/>
              <p:nvPr/>
            </p:nvSpPr>
            <p:spPr>
              <a:xfrm flipH="1">
                <a:off x="2453072" y="2176784"/>
                <a:ext cx="24997" cy="29799"/>
              </a:xfrm>
              <a:custGeom>
                <a:avLst/>
                <a:gdLst/>
                <a:ahLst/>
                <a:cxnLst/>
                <a:rect l="l" t="t" r="r" b="b"/>
                <a:pathLst>
                  <a:path w="1047" h="1248" extrusionOk="0">
                    <a:moveTo>
                      <a:pt x="630" y="1"/>
                    </a:moveTo>
                    <a:cubicBezTo>
                      <a:pt x="150" y="1"/>
                      <a:pt x="1" y="1134"/>
                      <a:pt x="391" y="1240"/>
                    </a:cubicBezTo>
                    <a:cubicBezTo>
                      <a:pt x="408" y="1245"/>
                      <a:pt x="425" y="1247"/>
                      <a:pt x="442" y="1247"/>
                    </a:cubicBezTo>
                    <a:cubicBezTo>
                      <a:pt x="822" y="1247"/>
                      <a:pt x="1047" y="82"/>
                      <a:pt x="708" y="10"/>
                    </a:cubicBezTo>
                    <a:cubicBezTo>
                      <a:pt x="681" y="4"/>
                      <a:pt x="655" y="1"/>
                      <a:pt x="630" y="1"/>
                    </a:cubicBezTo>
                    <a:close/>
                  </a:path>
                </a:pathLst>
              </a:custGeom>
              <a:solidFill>
                <a:srgbClr val="23222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06" name="Google Shape;1789;p45">
                <a:extLst>
                  <a:ext uri="{FF2B5EF4-FFF2-40B4-BE49-F238E27FC236}">
                    <a16:creationId xmlns:a16="http://schemas.microsoft.com/office/drawing/2014/main" id="{2BC4B98E-E7AA-4F80-8AD3-FA392BFBD48A}"/>
                  </a:ext>
                </a:extLst>
              </p:cNvPr>
              <p:cNvSpPr/>
              <p:nvPr/>
            </p:nvSpPr>
            <p:spPr>
              <a:xfrm flipH="1">
                <a:off x="2396105" y="2242348"/>
                <a:ext cx="54149" cy="28080"/>
              </a:xfrm>
              <a:custGeom>
                <a:avLst/>
                <a:gdLst/>
                <a:ahLst/>
                <a:cxnLst/>
                <a:rect l="l" t="t" r="r" b="b"/>
                <a:pathLst>
                  <a:path w="2268" h="1176" extrusionOk="0">
                    <a:moveTo>
                      <a:pt x="919" y="1"/>
                    </a:moveTo>
                    <a:cubicBezTo>
                      <a:pt x="497" y="1"/>
                      <a:pt x="117" y="141"/>
                      <a:pt x="64" y="470"/>
                    </a:cubicBezTo>
                    <a:cubicBezTo>
                      <a:pt x="1" y="938"/>
                      <a:pt x="622" y="1175"/>
                      <a:pt x="1202" y="1175"/>
                    </a:cubicBezTo>
                    <a:cubicBezTo>
                      <a:pt x="1639" y="1175"/>
                      <a:pt x="2053" y="1041"/>
                      <a:pt x="2133" y="768"/>
                    </a:cubicBezTo>
                    <a:cubicBezTo>
                      <a:pt x="2267" y="311"/>
                      <a:pt x="1547" y="1"/>
                      <a:pt x="919" y="1"/>
                    </a:cubicBezTo>
                    <a:close/>
                  </a:path>
                </a:pathLst>
              </a:custGeom>
              <a:solidFill>
                <a:srgbClr val="A54C3A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07" name="Google Shape;1790;p45">
                <a:extLst>
                  <a:ext uri="{FF2B5EF4-FFF2-40B4-BE49-F238E27FC236}">
                    <a16:creationId xmlns:a16="http://schemas.microsoft.com/office/drawing/2014/main" id="{F1154AE6-751C-46FD-8F09-C04D6CF87EAD}"/>
                  </a:ext>
                </a:extLst>
              </p:cNvPr>
              <p:cNvSpPr/>
              <p:nvPr/>
            </p:nvSpPr>
            <p:spPr>
              <a:xfrm flipH="1">
                <a:off x="2294299" y="2331455"/>
                <a:ext cx="90343" cy="52459"/>
              </a:xfrm>
              <a:custGeom>
                <a:avLst/>
                <a:gdLst/>
                <a:ahLst/>
                <a:cxnLst/>
                <a:rect l="l" t="t" r="r" b="b"/>
                <a:pathLst>
                  <a:path w="3784" h="2197" extrusionOk="0">
                    <a:moveTo>
                      <a:pt x="3254" y="1"/>
                    </a:moveTo>
                    <a:cubicBezTo>
                      <a:pt x="2614" y="1"/>
                      <a:pt x="1987" y="159"/>
                      <a:pt x="1417" y="466"/>
                    </a:cubicBezTo>
                    <a:cubicBezTo>
                      <a:pt x="783" y="857"/>
                      <a:pt x="299" y="1416"/>
                      <a:pt x="0" y="2087"/>
                    </a:cubicBezTo>
                    <a:cubicBezTo>
                      <a:pt x="272" y="2160"/>
                      <a:pt x="556" y="2197"/>
                      <a:pt x="843" y="2197"/>
                    </a:cubicBezTo>
                    <a:cubicBezTo>
                      <a:pt x="1148" y="2197"/>
                      <a:pt x="1455" y="2155"/>
                      <a:pt x="1752" y="2069"/>
                    </a:cubicBezTo>
                    <a:cubicBezTo>
                      <a:pt x="3020" y="1677"/>
                      <a:pt x="3709" y="801"/>
                      <a:pt x="3784" y="37"/>
                    </a:cubicBezTo>
                    <a:cubicBezTo>
                      <a:pt x="3607" y="13"/>
                      <a:pt x="3430" y="1"/>
                      <a:pt x="3254" y="1"/>
                    </a:cubicBezTo>
                    <a:close/>
                  </a:path>
                </a:pathLst>
              </a:custGeom>
              <a:solidFill>
                <a:srgbClr val="FF888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08" name="Google Shape;1791;p45">
                <a:extLst>
                  <a:ext uri="{FF2B5EF4-FFF2-40B4-BE49-F238E27FC236}">
                    <a16:creationId xmlns:a16="http://schemas.microsoft.com/office/drawing/2014/main" id="{E938525F-D587-45E9-953A-C7FA43EE6153}"/>
                  </a:ext>
                </a:extLst>
              </p:cNvPr>
              <p:cNvSpPr/>
              <p:nvPr/>
            </p:nvSpPr>
            <p:spPr>
              <a:xfrm flipH="1">
                <a:off x="2292964" y="2301347"/>
                <a:ext cx="143131" cy="79966"/>
              </a:xfrm>
              <a:custGeom>
                <a:avLst/>
                <a:gdLst/>
                <a:ahLst/>
                <a:cxnLst/>
                <a:rect l="l" t="t" r="r" b="b"/>
                <a:pathLst>
                  <a:path w="5995" h="3349" extrusionOk="0">
                    <a:moveTo>
                      <a:pt x="4786" y="1"/>
                    </a:moveTo>
                    <a:cubicBezTo>
                      <a:pt x="4149" y="1"/>
                      <a:pt x="3489" y="470"/>
                      <a:pt x="2677" y="683"/>
                    </a:cubicBezTo>
                    <a:cubicBezTo>
                      <a:pt x="2512" y="735"/>
                      <a:pt x="2168" y="775"/>
                      <a:pt x="1821" y="775"/>
                    </a:cubicBezTo>
                    <a:cubicBezTo>
                      <a:pt x="1544" y="775"/>
                      <a:pt x="1265" y="749"/>
                      <a:pt x="1074" y="683"/>
                    </a:cubicBezTo>
                    <a:cubicBezTo>
                      <a:pt x="979" y="648"/>
                      <a:pt x="869" y="628"/>
                      <a:pt x="757" y="628"/>
                    </a:cubicBezTo>
                    <a:cubicBezTo>
                      <a:pt x="388" y="628"/>
                      <a:pt x="1" y="853"/>
                      <a:pt x="87" y="1540"/>
                    </a:cubicBezTo>
                    <a:cubicBezTo>
                      <a:pt x="161" y="2137"/>
                      <a:pt x="981" y="3031"/>
                      <a:pt x="2155" y="3348"/>
                    </a:cubicBezTo>
                    <a:cubicBezTo>
                      <a:pt x="2454" y="2677"/>
                      <a:pt x="2938" y="2118"/>
                      <a:pt x="3572" y="1727"/>
                    </a:cubicBezTo>
                    <a:cubicBezTo>
                      <a:pt x="4142" y="1420"/>
                      <a:pt x="4769" y="1262"/>
                      <a:pt x="5409" y="1262"/>
                    </a:cubicBezTo>
                    <a:cubicBezTo>
                      <a:pt x="5585" y="1262"/>
                      <a:pt x="5762" y="1274"/>
                      <a:pt x="5939" y="1298"/>
                    </a:cubicBezTo>
                    <a:cubicBezTo>
                      <a:pt x="5995" y="907"/>
                      <a:pt x="5846" y="515"/>
                      <a:pt x="5548" y="273"/>
                    </a:cubicBezTo>
                    <a:cubicBezTo>
                      <a:pt x="5292" y="76"/>
                      <a:pt x="5040" y="1"/>
                      <a:pt x="4786" y="1"/>
                    </a:cubicBezTo>
                    <a:close/>
                  </a:path>
                </a:pathLst>
              </a:custGeom>
              <a:solidFill>
                <a:srgbClr val="23222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09" name="Google Shape;1792;p45">
                <a:extLst>
                  <a:ext uri="{FF2B5EF4-FFF2-40B4-BE49-F238E27FC236}">
                    <a16:creationId xmlns:a16="http://schemas.microsoft.com/office/drawing/2014/main" id="{882CE731-E698-40DD-A848-55042274BDD2}"/>
                  </a:ext>
                </a:extLst>
              </p:cNvPr>
              <p:cNvSpPr/>
              <p:nvPr/>
            </p:nvSpPr>
            <p:spPr>
              <a:xfrm flipH="1">
                <a:off x="2144762" y="2244927"/>
                <a:ext cx="40038" cy="35004"/>
              </a:xfrm>
              <a:custGeom>
                <a:avLst/>
                <a:gdLst/>
                <a:ahLst/>
                <a:cxnLst/>
                <a:rect l="l" t="t" r="r" b="b"/>
                <a:pathLst>
                  <a:path w="1677" h="1466" extrusionOk="0">
                    <a:moveTo>
                      <a:pt x="1330" y="1"/>
                    </a:moveTo>
                    <a:cubicBezTo>
                      <a:pt x="965" y="1"/>
                      <a:pt x="1" y="920"/>
                      <a:pt x="18" y="1108"/>
                    </a:cubicBezTo>
                    <a:cubicBezTo>
                      <a:pt x="30" y="1338"/>
                      <a:pt x="419" y="1465"/>
                      <a:pt x="737" y="1465"/>
                    </a:cubicBezTo>
                    <a:cubicBezTo>
                      <a:pt x="908" y="1465"/>
                      <a:pt x="1058" y="1428"/>
                      <a:pt x="1117" y="1350"/>
                    </a:cubicBezTo>
                    <a:cubicBezTo>
                      <a:pt x="1266" y="1126"/>
                      <a:pt x="595" y="1108"/>
                      <a:pt x="595" y="1108"/>
                    </a:cubicBezTo>
                    <a:cubicBezTo>
                      <a:pt x="595" y="1108"/>
                      <a:pt x="1676" y="232"/>
                      <a:pt x="1415" y="27"/>
                    </a:cubicBezTo>
                    <a:cubicBezTo>
                      <a:pt x="1393" y="9"/>
                      <a:pt x="1364" y="1"/>
                      <a:pt x="1330" y="1"/>
                    </a:cubicBezTo>
                    <a:close/>
                  </a:path>
                </a:pathLst>
              </a:custGeom>
              <a:solidFill>
                <a:srgbClr val="A54C3A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56" name="Google Shape;1793;p45">
              <a:extLst>
                <a:ext uri="{FF2B5EF4-FFF2-40B4-BE49-F238E27FC236}">
                  <a16:creationId xmlns:a16="http://schemas.microsoft.com/office/drawing/2014/main" id="{EC0E9E20-6F6F-43FD-A549-285849554D53}"/>
                </a:ext>
              </a:extLst>
            </p:cNvPr>
            <p:cNvGrpSpPr/>
            <p:nvPr/>
          </p:nvGrpSpPr>
          <p:grpSpPr>
            <a:xfrm>
              <a:off x="2464307" y="1974154"/>
              <a:ext cx="1465426" cy="2400982"/>
              <a:chOff x="2464307" y="1974154"/>
              <a:chExt cx="1465426" cy="2400982"/>
            </a:xfrm>
          </p:grpSpPr>
          <p:sp>
            <p:nvSpPr>
              <p:cNvPr id="157" name="Google Shape;1794;p45">
                <a:extLst>
                  <a:ext uri="{FF2B5EF4-FFF2-40B4-BE49-F238E27FC236}">
                    <a16:creationId xmlns:a16="http://schemas.microsoft.com/office/drawing/2014/main" id="{8BFA611B-A54F-484A-B682-63DEE48F5455}"/>
                  </a:ext>
                </a:extLst>
              </p:cNvPr>
              <p:cNvSpPr/>
              <p:nvPr/>
            </p:nvSpPr>
            <p:spPr>
              <a:xfrm>
                <a:off x="2926973" y="2763497"/>
                <a:ext cx="509356" cy="660942"/>
              </a:xfrm>
              <a:custGeom>
                <a:avLst/>
                <a:gdLst/>
                <a:ahLst/>
                <a:cxnLst/>
                <a:rect l="l" t="t" r="r" b="b"/>
                <a:pathLst>
                  <a:path w="17913" h="23246" extrusionOk="0">
                    <a:moveTo>
                      <a:pt x="9113" y="0"/>
                    </a:moveTo>
                    <a:cubicBezTo>
                      <a:pt x="5138" y="0"/>
                      <a:pt x="1529" y="543"/>
                      <a:pt x="840" y="3377"/>
                    </a:cubicBezTo>
                    <a:cubicBezTo>
                      <a:pt x="1" y="6825"/>
                      <a:pt x="11818" y="23245"/>
                      <a:pt x="11818" y="23245"/>
                    </a:cubicBezTo>
                    <a:cubicBezTo>
                      <a:pt x="11818" y="23245"/>
                      <a:pt x="15266" y="22034"/>
                      <a:pt x="16459" y="20505"/>
                    </a:cubicBezTo>
                    <a:cubicBezTo>
                      <a:pt x="17651" y="18996"/>
                      <a:pt x="17484" y="11894"/>
                      <a:pt x="17689" y="7235"/>
                    </a:cubicBezTo>
                    <a:cubicBezTo>
                      <a:pt x="17912" y="2575"/>
                      <a:pt x="16608" y="246"/>
                      <a:pt x="11724" y="59"/>
                    </a:cubicBezTo>
                    <a:cubicBezTo>
                      <a:pt x="10854" y="26"/>
                      <a:pt x="9975" y="0"/>
                      <a:pt x="9113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8" name="Google Shape;1795;p45">
                <a:extLst>
                  <a:ext uri="{FF2B5EF4-FFF2-40B4-BE49-F238E27FC236}">
                    <a16:creationId xmlns:a16="http://schemas.microsoft.com/office/drawing/2014/main" id="{1352AD87-74AE-44DE-8ECB-7F5DBC46CC80}"/>
                  </a:ext>
                </a:extLst>
              </p:cNvPr>
              <p:cNvSpPr/>
              <p:nvPr/>
            </p:nvSpPr>
            <p:spPr>
              <a:xfrm>
                <a:off x="2781784" y="4300387"/>
                <a:ext cx="204590" cy="74749"/>
              </a:xfrm>
              <a:custGeom>
                <a:avLst/>
                <a:gdLst/>
                <a:ahLst/>
                <a:cxnLst/>
                <a:rect l="l" t="t" r="r" b="b"/>
                <a:pathLst>
                  <a:path w="7195" h="2629" extrusionOk="0">
                    <a:moveTo>
                      <a:pt x="7194" y="0"/>
                    </a:moveTo>
                    <a:lnTo>
                      <a:pt x="5871" y="951"/>
                    </a:lnTo>
                    <a:cubicBezTo>
                      <a:pt x="5256" y="354"/>
                      <a:pt x="4101" y="168"/>
                      <a:pt x="4101" y="168"/>
                    </a:cubicBezTo>
                    <a:cubicBezTo>
                      <a:pt x="597" y="597"/>
                      <a:pt x="0" y="2628"/>
                      <a:pt x="1249" y="2628"/>
                    </a:cubicBezTo>
                    <a:lnTo>
                      <a:pt x="7008" y="2628"/>
                    </a:lnTo>
                    <a:cubicBezTo>
                      <a:pt x="7064" y="1901"/>
                      <a:pt x="7120" y="988"/>
                      <a:pt x="7194" y="0"/>
                    </a:cubicBezTo>
                    <a:close/>
                  </a:path>
                </a:pathLst>
              </a:custGeom>
              <a:solidFill>
                <a:srgbClr val="22292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9" name="Google Shape;1796;p45">
                <a:extLst>
                  <a:ext uri="{FF2B5EF4-FFF2-40B4-BE49-F238E27FC236}">
                    <a16:creationId xmlns:a16="http://schemas.microsoft.com/office/drawing/2014/main" id="{844C70A2-21CC-45FD-97E6-4BA22B937A32}"/>
                  </a:ext>
                </a:extLst>
              </p:cNvPr>
              <p:cNvSpPr/>
              <p:nvPr/>
            </p:nvSpPr>
            <p:spPr>
              <a:xfrm>
                <a:off x="2891486" y="3734410"/>
                <a:ext cx="138336" cy="593017"/>
              </a:xfrm>
              <a:custGeom>
                <a:avLst/>
                <a:gdLst/>
                <a:ahLst/>
                <a:cxnLst/>
                <a:rect l="l" t="t" r="r" b="b"/>
                <a:pathLst>
                  <a:path w="4865" h="20857" extrusionOk="0">
                    <a:moveTo>
                      <a:pt x="75" y="1"/>
                    </a:moveTo>
                    <a:lnTo>
                      <a:pt x="37" y="6170"/>
                    </a:lnTo>
                    <a:cubicBezTo>
                      <a:pt x="0" y="12358"/>
                      <a:pt x="243" y="20074"/>
                      <a:pt x="243" y="20074"/>
                    </a:cubicBezTo>
                    <a:cubicBezTo>
                      <a:pt x="243" y="20074"/>
                      <a:pt x="1398" y="20260"/>
                      <a:pt x="2013" y="20857"/>
                    </a:cubicBezTo>
                    <a:lnTo>
                      <a:pt x="3336" y="19906"/>
                    </a:lnTo>
                    <a:cubicBezTo>
                      <a:pt x="3858" y="13122"/>
                      <a:pt x="4865" y="1342"/>
                      <a:pt x="4865" y="1342"/>
                    </a:cubicBezTo>
                    <a:lnTo>
                      <a:pt x="75" y="1"/>
                    </a:lnTo>
                    <a:close/>
                  </a:path>
                </a:pathLst>
              </a:custGeom>
              <a:solidFill>
                <a:srgbClr val="C4715B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0" name="Google Shape;1797;p45">
                <a:extLst>
                  <a:ext uri="{FF2B5EF4-FFF2-40B4-BE49-F238E27FC236}">
                    <a16:creationId xmlns:a16="http://schemas.microsoft.com/office/drawing/2014/main" id="{E2E96E4B-D06A-457D-AFD2-FCC93A391C7B}"/>
                  </a:ext>
                </a:extLst>
              </p:cNvPr>
              <p:cNvSpPr/>
              <p:nvPr/>
            </p:nvSpPr>
            <p:spPr>
              <a:xfrm>
                <a:off x="3140036" y="3756132"/>
                <a:ext cx="204590" cy="571294"/>
              </a:xfrm>
              <a:custGeom>
                <a:avLst/>
                <a:gdLst/>
                <a:ahLst/>
                <a:cxnLst/>
                <a:rect l="l" t="t" r="r" b="b"/>
                <a:pathLst>
                  <a:path w="7195" h="20093" extrusionOk="0">
                    <a:moveTo>
                      <a:pt x="5555" y="1"/>
                    </a:moveTo>
                    <a:lnTo>
                      <a:pt x="1" y="839"/>
                    </a:lnTo>
                    <a:cubicBezTo>
                      <a:pt x="1" y="839"/>
                      <a:pt x="1324" y="7009"/>
                      <a:pt x="2293" y="11128"/>
                    </a:cubicBezTo>
                    <a:cubicBezTo>
                      <a:pt x="3244" y="15228"/>
                      <a:pt x="3952" y="19049"/>
                      <a:pt x="3952" y="19049"/>
                    </a:cubicBezTo>
                    <a:cubicBezTo>
                      <a:pt x="4772" y="19310"/>
                      <a:pt x="5536" y="19664"/>
                      <a:pt x="6263" y="20093"/>
                    </a:cubicBezTo>
                    <a:lnTo>
                      <a:pt x="7195" y="18788"/>
                    </a:lnTo>
                    <a:cubicBezTo>
                      <a:pt x="6766" y="15079"/>
                      <a:pt x="6039" y="8779"/>
                      <a:pt x="5853" y="5238"/>
                    </a:cubicBezTo>
                    <a:lnTo>
                      <a:pt x="5555" y="1"/>
                    </a:lnTo>
                    <a:close/>
                  </a:path>
                </a:pathLst>
              </a:custGeom>
              <a:solidFill>
                <a:srgbClr val="C4715B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1" name="Google Shape;1798;p45">
                <a:extLst>
                  <a:ext uri="{FF2B5EF4-FFF2-40B4-BE49-F238E27FC236}">
                    <a16:creationId xmlns:a16="http://schemas.microsoft.com/office/drawing/2014/main" id="{8425BE20-FA2D-4E68-AE9A-4BD77D1BDD92}"/>
                  </a:ext>
                </a:extLst>
              </p:cNvPr>
              <p:cNvSpPr/>
              <p:nvPr/>
            </p:nvSpPr>
            <p:spPr>
              <a:xfrm>
                <a:off x="3154339" y="4290322"/>
                <a:ext cx="200893" cy="84814"/>
              </a:xfrm>
              <a:custGeom>
                <a:avLst/>
                <a:gdLst/>
                <a:ahLst/>
                <a:cxnLst/>
                <a:rect l="l" t="t" r="r" b="b"/>
                <a:pathLst>
                  <a:path w="7065" h="2983" extrusionOk="0">
                    <a:moveTo>
                      <a:pt x="6711" y="0"/>
                    </a:moveTo>
                    <a:lnTo>
                      <a:pt x="5760" y="1305"/>
                    </a:lnTo>
                    <a:cubicBezTo>
                      <a:pt x="5033" y="876"/>
                      <a:pt x="4269" y="522"/>
                      <a:pt x="3449" y="242"/>
                    </a:cubicBezTo>
                    <a:cubicBezTo>
                      <a:pt x="3449" y="242"/>
                      <a:pt x="1007" y="764"/>
                      <a:pt x="504" y="1640"/>
                    </a:cubicBezTo>
                    <a:cubicBezTo>
                      <a:pt x="1" y="2535"/>
                      <a:pt x="1082" y="2982"/>
                      <a:pt x="2759" y="2982"/>
                    </a:cubicBezTo>
                    <a:lnTo>
                      <a:pt x="7065" y="2982"/>
                    </a:lnTo>
                    <a:cubicBezTo>
                      <a:pt x="7065" y="2982"/>
                      <a:pt x="6916" y="1789"/>
                      <a:pt x="6711" y="0"/>
                    </a:cubicBezTo>
                    <a:close/>
                  </a:path>
                </a:pathLst>
              </a:custGeom>
              <a:solidFill>
                <a:srgbClr val="22292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2" name="Google Shape;1799;p45">
                <a:extLst>
                  <a:ext uri="{FF2B5EF4-FFF2-40B4-BE49-F238E27FC236}">
                    <a16:creationId xmlns:a16="http://schemas.microsoft.com/office/drawing/2014/main" id="{32C3713B-837C-4FB5-8456-1945B8BF151D}"/>
                  </a:ext>
                </a:extLst>
              </p:cNvPr>
              <p:cNvSpPr/>
              <p:nvPr/>
            </p:nvSpPr>
            <p:spPr>
              <a:xfrm>
                <a:off x="3494052" y="3533221"/>
                <a:ext cx="300530" cy="207045"/>
              </a:xfrm>
              <a:custGeom>
                <a:avLst/>
                <a:gdLst/>
                <a:ahLst/>
                <a:cxnLst/>
                <a:rect l="l" t="t" r="r" b="b"/>
                <a:pathLst>
                  <a:path w="10569" h="7282" extrusionOk="0">
                    <a:moveTo>
                      <a:pt x="6653" y="1"/>
                    </a:moveTo>
                    <a:cubicBezTo>
                      <a:pt x="6107" y="1"/>
                      <a:pt x="5468" y="51"/>
                      <a:pt x="4716" y="162"/>
                    </a:cubicBezTo>
                    <a:cubicBezTo>
                      <a:pt x="1082" y="702"/>
                      <a:pt x="1" y="907"/>
                      <a:pt x="1" y="2808"/>
                    </a:cubicBezTo>
                    <a:cubicBezTo>
                      <a:pt x="20" y="4728"/>
                      <a:pt x="336" y="7282"/>
                      <a:pt x="336" y="7282"/>
                    </a:cubicBezTo>
                    <a:lnTo>
                      <a:pt x="1772" y="6797"/>
                    </a:lnTo>
                    <a:cubicBezTo>
                      <a:pt x="1772" y="6797"/>
                      <a:pt x="1324" y="3740"/>
                      <a:pt x="1511" y="2902"/>
                    </a:cubicBezTo>
                    <a:cubicBezTo>
                      <a:pt x="1697" y="2044"/>
                      <a:pt x="2592" y="2044"/>
                      <a:pt x="4921" y="1895"/>
                    </a:cubicBezTo>
                    <a:cubicBezTo>
                      <a:pt x="5838" y="1836"/>
                      <a:pt x="6575" y="1735"/>
                      <a:pt x="7150" y="1735"/>
                    </a:cubicBezTo>
                    <a:cubicBezTo>
                      <a:pt x="8036" y="1735"/>
                      <a:pt x="8535" y="1977"/>
                      <a:pt x="8705" y="2995"/>
                    </a:cubicBezTo>
                    <a:cubicBezTo>
                      <a:pt x="8985" y="4672"/>
                      <a:pt x="9227" y="6312"/>
                      <a:pt x="9227" y="6312"/>
                    </a:cubicBezTo>
                    <a:lnTo>
                      <a:pt x="10569" y="6219"/>
                    </a:lnTo>
                    <a:cubicBezTo>
                      <a:pt x="10569" y="6219"/>
                      <a:pt x="10215" y="2547"/>
                      <a:pt x="9786" y="1541"/>
                    </a:cubicBezTo>
                    <a:cubicBezTo>
                      <a:pt x="9460" y="742"/>
                      <a:pt x="8758" y="1"/>
                      <a:pt x="6653" y="1"/>
                    </a:cubicBezTo>
                    <a:close/>
                  </a:path>
                </a:pathLst>
              </a:custGeom>
              <a:solidFill>
                <a:srgbClr val="22292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3" name="Google Shape;1800;p45">
                <a:extLst>
                  <a:ext uri="{FF2B5EF4-FFF2-40B4-BE49-F238E27FC236}">
                    <a16:creationId xmlns:a16="http://schemas.microsoft.com/office/drawing/2014/main" id="{4BFDC7C3-2372-4C0A-9830-9A3F3DFD0064}"/>
                  </a:ext>
                </a:extLst>
              </p:cNvPr>
              <p:cNvSpPr/>
              <p:nvPr/>
            </p:nvSpPr>
            <p:spPr>
              <a:xfrm>
                <a:off x="3500962" y="3701030"/>
                <a:ext cx="119797" cy="375536"/>
              </a:xfrm>
              <a:custGeom>
                <a:avLst/>
                <a:gdLst/>
                <a:ahLst/>
                <a:cxnLst/>
                <a:rect l="l" t="t" r="r" b="b"/>
                <a:pathLst>
                  <a:path w="4213" h="13208" extrusionOk="0">
                    <a:moveTo>
                      <a:pt x="2591" y="0"/>
                    </a:moveTo>
                    <a:cubicBezTo>
                      <a:pt x="1715" y="94"/>
                      <a:pt x="858" y="261"/>
                      <a:pt x="0" y="466"/>
                    </a:cubicBezTo>
                    <a:lnTo>
                      <a:pt x="1454" y="13196"/>
                    </a:lnTo>
                    <a:cubicBezTo>
                      <a:pt x="1686" y="13203"/>
                      <a:pt x="1918" y="13207"/>
                      <a:pt x="2151" y="13207"/>
                    </a:cubicBezTo>
                    <a:cubicBezTo>
                      <a:pt x="2554" y="13207"/>
                      <a:pt x="2960" y="13194"/>
                      <a:pt x="3374" y="13159"/>
                    </a:cubicBezTo>
                    <a:lnTo>
                      <a:pt x="4212" y="13084"/>
                    </a:lnTo>
                    <a:lnTo>
                      <a:pt x="2591" y="0"/>
                    </a:lnTo>
                    <a:close/>
                  </a:path>
                </a:pathLst>
              </a:custGeom>
              <a:solidFill>
                <a:srgbClr val="00787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4" name="Google Shape;1801;p45">
                <a:extLst>
                  <a:ext uri="{FF2B5EF4-FFF2-40B4-BE49-F238E27FC236}">
                    <a16:creationId xmlns:a16="http://schemas.microsoft.com/office/drawing/2014/main" id="{AE37E30C-30FD-4C7A-B82B-0F2383F5124A}"/>
                  </a:ext>
                </a:extLst>
              </p:cNvPr>
              <p:cNvSpPr/>
              <p:nvPr/>
            </p:nvSpPr>
            <p:spPr>
              <a:xfrm>
                <a:off x="3420917" y="3714280"/>
                <a:ext cx="121389" cy="361974"/>
              </a:xfrm>
              <a:custGeom>
                <a:avLst/>
                <a:gdLst/>
                <a:ahLst/>
                <a:cxnLst/>
                <a:rect l="l" t="t" r="r" b="b"/>
                <a:pathLst>
                  <a:path w="4269" h="12731" extrusionOk="0">
                    <a:moveTo>
                      <a:pt x="2815" y="0"/>
                    </a:moveTo>
                    <a:cubicBezTo>
                      <a:pt x="933" y="504"/>
                      <a:pt x="1" y="1305"/>
                      <a:pt x="19" y="2684"/>
                    </a:cubicBezTo>
                    <a:cubicBezTo>
                      <a:pt x="75" y="5051"/>
                      <a:pt x="262" y="9058"/>
                      <a:pt x="523" y="10195"/>
                    </a:cubicBezTo>
                    <a:cubicBezTo>
                      <a:pt x="728" y="11165"/>
                      <a:pt x="989" y="12581"/>
                      <a:pt x="4269" y="12730"/>
                    </a:cubicBezTo>
                    <a:lnTo>
                      <a:pt x="2815" y="0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5" name="Google Shape;1802;p45">
                <a:extLst>
                  <a:ext uri="{FF2B5EF4-FFF2-40B4-BE49-F238E27FC236}">
                    <a16:creationId xmlns:a16="http://schemas.microsoft.com/office/drawing/2014/main" id="{C6F0E04F-BAB1-4485-AECB-A2CFBB0182B1}"/>
                  </a:ext>
                </a:extLst>
              </p:cNvPr>
              <p:cNvSpPr/>
              <p:nvPr/>
            </p:nvSpPr>
            <p:spPr>
              <a:xfrm>
                <a:off x="3574608" y="3689373"/>
                <a:ext cx="182354" cy="383697"/>
              </a:xfrm>
              <a:custGeom>
                <a:avLst/>
                <a:gdLst/>
                <a:ahLst/>
                <a:cxnLst/>
                <a:rect l="l" t="t" r="r" b="b"/>
                <a:pathLst>
                  <a:path w="6413" h="13495" extrusionOk="0">
                    <a:moveTo>
                      <a:pt x="5201" y="0"/>
                    </a:moveTo>
                    <a:cubicBezTo>
                      <a:pt x="4474" y="19"/>
                      <a:pt x="3654" y="56"/>
                      <a:pt x="2778" y="131"/>
                    </a:cubicBezTo>
                    <a:cubicBezTo>
                      <a:pt x="1753" y="205"/>
                      <a:pt x="840" y="298"/>
                      <a:pt x="1" y="410"/>
                    </a:cubicBezTo>
                    <a:lnTo>
                      <a:pt x="1622" y="13494"/>
                    </a:lnTo>
                    <a:cubicBezTo>
                      <a:pt x="3524" y="13345"/>
                      <a:pt x="5108" y="13196"/>
                      <a:pt x="6412" y="13047"/>
                    </a:cubicBezTo>
                    <a:lnTo>
                      <a:pt x="5201" y="0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6" name="Google Shape;1803;p45">
                <a:extLst>
                  <a:ext uri="{FF2B5EF4-FFF2-40B4-BE49-F238E27FC236}">
                    <a16:creationId xmlns:a16="http://schemas.microsoft.com/office/drawing/2014/main" id="{AE14C38C-7C24-4A2A-9EEB-0CA50DA7D76E}"/>
                  </a:ext>
                </a:extLst>
              </p:cNvPr>
              <p:cNvSpPr/>
              <p:nvPr/>
            </p:nvSpPr>
            <p:spPr>
              <a:xfrm>
                <a:off x="3722470" y="3688975"/>
                <a:ext cx="118233" cy="371385"/>
              </a:xfrm>
              <a:custGeom>
                <a:avLst/>
                <a:gdLst/>
                <a:ahLst/>
                <a:cxnLst/>
                <a:rect l="l" t="t" r="r" b="b"/>
                <a:pathLst>
                  <a:path w="4158" h="13062" extrusionOk="0">
                    <a:moveTo>
                      <a:pt x="793" y="1"/>
                    </a:moveTo>
                    <a:cubicBezTo>
                      <a:pt x="529" y="1"/>
                      <a:pt x="265" y="5"/>
                      <a:pt x="1" y="14"/>
                    </a:cubicBezTo>
                    <a:lnTo>
                      <a:pt x="1212" y="13061"/>
                    </a:lnTo>
                    <a:cubicBezTo>
                      <a:pt x="2443" y="12931"/>
                      <a:pt x="3412" y="12800"/>
                      <a:pt x="4157" y="12688"/>
                    </a:cubicBezTo>
                    <a:lnTo>
                      <a:pt x="3337" y="163"/>
                    </a:lnTo>
                    <a:cubicBezTo>
                      <a:pt x="2497" y="49"/>
                      <a:pt x="1646" y="1"/>
                      <a:pt x="793" y="1"/>
                    </a:cubicBezTo>
                    <a:close/>
                  </a:path>
                </a:pathLst>
              </a:custGeom>
              <a:solidFill>
                <a:srgbClr val="00787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7" name="Google Shape;1804;p45">
                <a:extLst>
                  <a:ext uri="{FF2B5EF4-FFF2-40B4-BE49-F238E27FC236}">
                    <a16:creationId xmlns:a16="http://schemas.microsoft.com/office/drawing/2014/main" id="{953052F1-5C78-44FE-AAFA-40B8AC2BFCE8}"/>
                  </a:ext>
                </a:extLst>
              </p:cNvPr>
              <p:cNvSpPr/>
              <p:nvPr/>
            </p:nvSpPr>
            <p:spPr>
              <a:xfrm>
                <a:off x="3817358" y="3693609"/>
                <a:ext cx="112375" cy="356657"/>
              </a:xfrm>
              <a:custGeom>
                <a:avLst/>
                <a:gdLst/>
                <a:ahLst/>
                <a:cxnLst/>
                <a:rect l="l" t="t" r="r" b="b"/>
                <a:pathLst>
                  <a:path w="3952" h="12544" extrusionOk="0">
                    <a:moveTo>
                      <a:pt x="0" y="0"/>
                    </a:moveTo>
                    <a:lnTo>
                      <a:pt x="820" y="12544"/>
                    </a:lnTo>
                    <a:lnTo>
                      <a:pt x="1789" y="12413"/>
                    </a:lnTo>
                    <a:cubicBezTo>
                      <a:pt x="3262" y="12190"/>
                      <a:pt x="3952" y="9879"/>
                      <a:pt x="3728" y="7828"/>
                    </a:cubicBezTo>
                    <a:cubicBezTo>
                      <a:pt x="3504" y="5760"/>
                      <a:pt x="3430" y="3038"/>
                      <a:pt x="3038" y="1696"/>
                    </a:cubicBezTo>
                    <a:cubicBezTo>
                      <a:pt x="2796" y="914"/>
                      <a:pt x="1939" y="280"/>
                      <a:pt x="0" y="0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8" name="Google Shape;1805;p45">
                <a:extLst>
                  <a:ext uri="{FF2B5EF4-FFF2-40B4-BE49-F238E27FC236}">
                    <a16:creationId xmlns:a16="http://schemas.microsoft.com/office/drawing/2014/main" id="{D71255E7-F6CD-4D44-B024-BEFFFE801E66}"/>
                  </a:ext>
                </a:extLst>
              </p:cNvPr>
              <p:cNvSpPr/>
              <p:nvPr/>
            </p:nvSpPr>
            <p:spPr>
              <a:xfrm>
                <a:off x="2464307" y="2510218"/>
                <a:ext cx="486039" cy="578573"/>
              </a:xfrm>
              <a:custGeom>
                <a:avLst/>
                <a:gdLst/>
                <a:ahLst/>
                <a:cxnLst/>
                <a:rect l="l" t="t" r="r" b="b"/>
                <a:pathLst>
                  <a:path w="17093" h="20349" extrusionOk="0">
                    <a:moveTo>
                      <a:pt x="4207" y="1"/>
                    </a:moveTo>
                    <a:cubicBezTo>
                      <a:pt x="4197" y="1"/>
                      <a:pt x="4186" y="1"/>
                      <a:pt x="4176" y="2"/>
                    </a:cubicBezTo>
                    <a:cubicBezTo>
                      <a:pt x="3151" y="114"/>
                      <a:pt x="3710" y="2910"/>
                      <a:pt x="3710" y="2910"/>
                    </a:cubicBezTo>
                    <a:cubicBezTo>
                      <a:pt x="3710" y="2910"/>
                      <a:pt x="3163" y="425"/>
                      <a:pt x="2276" y="425"/>
                    </a:cubicBezTo>
                    <a:cubicBezTo>
                      <a:pt x="2251" y="425"/>
                      <a:pt x="2226" y="427"/>
                      <a:pt x="2200" y="431"/>
                    </a:cubicBezTo>
                    <a:cubicBezTo>
                      <a:pt x="1250" y="562"/>
                      <a:pt x="2498" y="3562"/>
                      <a:pt x="2498" y="3562"/>
                    </a:cubicBezTo>
                    <a:cubicBezTo>
                      <a:pt x="2498" y="3562"/>
                      <a:pt x="1542" y="1467"/>
                      <a:pt x="839" y="1467"/>
                    </a:cubicBezTo>
                    <a:cubicBezTo>
                      <a:pt x="794" y="1467"/>
                      <a:pt x="751" y="1476"/>
                      <a:pt x="709" y="1493"/>
                    </a:cubicBezTo>
                    <a:cubicBezTo>
                      <a:pt x="1" y="1792"/>
                      <a:pt x="1417" y="5333"/>
                      <a:pt x="1809" y="5855"/>
                    </a:cubicBezTo>
                    <a:lnTo>
                      <a:pt x="2200" y="6358"/>
                    </a:lnTo>
                    <a:cubicBezTo>
                      <a:pt x="2200" y="6358"/>
                      <a:pt x="2256" y="14447"/>
                      <a:pt x="5760" y="17951"/>
                    </a:cubicBezTo>
                    <a:cubicBezTo>
                      <a:pt x="7740" y="19920"/>
                      <a:pt x="10528" y="20348"/>
                      <a:pt x="12580" y="20348"/>
                    </a:cubicBezTo>
                    <a:cubicBezTo>
                      <a:pt x="14160" y="20348"/>
                      <a:pt x="15303" y="20094"/>
                      <a:pt x="15303" y="20094"/>
                    </a:cubicBezTo>
                    <a:cubicBezTo>
                      <a:pt x="15843" y="17448"/>
                      <a:pt x="17092" y="12434"/>
                      <a:pt x="17092" y="12434"/>
                    </a:cubicBezTo>
                    <a:lnTo>
                      <a:pt x="17092" y="12434"/>
                    </a:lnTo>
                    <a:cubicBezTo>
                      <a:pt x="15638" y="13043"/>
                      <a:pt x="12826" y="14044"/>
                      <a:pt x="10406" y="14044"/>
                    </a:cubicBezTo>
                    <a:cubicBezTo>
                      <a:pt x="9569" y="14044"/>
                      <a:pt x="8779" y="13924"/>
                      <a:pt x="8108" y="13627"/>
                    </a:cubicBezTo>
                    <a:cubicBezTo>
                      <a:pt x="5499" y="12471"/>
                      <a:pt x="5275" y="5873"/>
                      <a:pt x="5275" y="5873"/>
                    </a:cubicBezTo>
                    <a:cubicBezTo>
                      <a:pt x="5275" y="5873"/>
                      <a:pt x="7754" y="4308"/>
                      <a:pt x="7419" y="3506"/>
                    </a:cubicBezTo>
                    <a:cubicBezTo>
                      <a:pt x="7349" y="3345"/>
                      <a:pt x="7215" y="3281"/>
                      <a:pt x="7044" y="3281"/>
                    </a:cubicBezTo>
                    <a:cubicBezTo>
                      <a:pt x="6345" y="3281"/>
                      <a:pt x="5033" y="4364"/>
                      <a:pt x="5033" y="4364"/>
                    </a:cubicBezTo>
                    <a:cubicBezTo>
                      <a:pt x="5033" y="4364"/>
                      <a:pt x="5197" y="1"/>
                      <a:pt x="4207" y="1"/>
                    </a:cubicBezTo>
                    <a:close/>
                  </a:path>
                </a:pathLst>
              </a:custGeom>
              <a:solidFill>
                <a:srgbClr val="C4715B"/>
              </a:solidFill>
              <a:ln w="9525" cap="flat" cmpd="sng">
                <a:solidFill>
                  <a:srgbClr val="C4715B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9" name="Google Shape;1806;p45">
                <a:extLst>
                  <a:ext uri="{FF2B5EF4-FFF2-40B4-BE49-F238E27FC236}">
                    <a16:creationId xmlns:a16="http://schemas.microsoft.com/office/drawing/2014/main" id="{8D08BAA0-1195-4B1D-B20B-0321F392456E}"/>
                  </a:ext>
                </a:extLst>
              </p:cNvPr>
              <p:cNvSpPr/>
              <p:nvPr/>
            </p:nvSpPr>
            <p:spPr>
              <a:xfrm>
                <a:off x="3035623" y="2709532"/>
                <a:ext cx="137313" cy="141253"/>
              </a:xfrm>
              <a:custGeom>
                <a:avLst/>
                <a:gdLst/>
                <a:ahLst/>
                <a:cxnLst/>
                <a:rect l="l" t="t" r="r" b="b"/>
                <a:pathLst>
                  <a:path w="4829" h="4968" extrusionOk="0">
                    <a:moveTo>
                      <a:pt x="3933" y="0"/>
                    </a:moveTo>
                    <a:lnTo>
                      <a:pt x="467" y="1286"/>
                    </a:lnTo>
                    <a:cubicBezTo>
                      <a:pt x="467" y="1286"/>
                      <a:pt x="504" y="3206"/>
                      <a:pt x="467" y="3597"/>
                    </a:cubicBezTo>
                    <a:cubicBezTo>
                      <a:pt x="467" y="3709"/>
                      <a:pt x="299" y="3858"/>
                      <a:pt x="1" y="4007"/>
                    </a:cubicBezTo>
                    <a:cubicBezTo>
                      <a:pt x="545" y="4619"/>
                      <a:pt x="1321" y="4968"/>
                      <a:pt x="2118" y="4968"/>
                    </a:cubicBezTo>
                    <a:cubicBezTo>
                      <a:pt x="2195" y="4968"/>
                      <a:pt x="2272" y="4964"/>
                      <a:pt x="2349" y="4958"/>
                    </a:cubicBezTo>
                    <a:cubicBezTo>
                      <a:pt x="3281" y="4846"/>
                      <a:pt x="4139" y="4455"/>
                      <a:pt x="4828" y="3821"/>
                    </a:cubicBezTo>
                    <a:cubicBezTo>
                      <a:pt x="4176" y="3374"/>
                      <a:pt x="3933" y="0"/>
                      <a:pt x="3933" y="0"/>
                    </a:cubicBezTo>
                    <a:close/>
                  </a:path>
                </a:pathLst>
              </a:custGeom>
              <a:solidFill>
                <a:srgbClr val="A54C3A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70" name="Google Shape;1807;p45">
                <a:extLst>
                  <a:ext uri="{FF2B5EF4-FFF2-40B4-BE49-F238E27FC236}">
                    <a16:creationId xmlns:a16="http://schemas.microsoft.com/office/drawing/2014/main" id="{202F2E63-3E87-4469-AB4B-58B66CDD27B0}"/>
                  </a:ext>
                </a:extLst>
              </p:cNvPr>
              <p:cNvSpPr/>
              <p:nvPr/>
            </p:nvSpPr>
            <p:spPr>
              <a:xfrm>
                <a:off x="3282069" y="2868498"/>
                <a:ext cx="419786" cy="766370"/>
              </a:xfrm>
              <a:custGeom>
                <a:avLst/>
                <a:gdLst/>
                <a:ahLst/>
                <a:cxnLst/>
                <a:rect l="l" t="t" r="r" b="b"/>
                <a:pathLst>
                  <a:path w="14763" h="26954" extrusionOk="0">
                    <a:moveTo>
                      <a:pt x="112" y="1"/>
                    </a:moveTo>
                    <a:lnTo>
                      <a:pt x="112" y="1"/>
                    </a:lnTo>
                    <a:cubicBezTo>
                      <a:pt x="19" y="2051"/>
                      <a:pt x="1" y="5443"/>
                      <a:pt x="616" y="8052"/>
                    </a:cubicBezTo>
                    <a:cubicBezTo>
                      <a:pt x="616" y="8052"/>
                      <a:pt x="5182" y="10904"/>
                      <a:pt x="6878" y="14110"/>
                    </a:cubicBezTo>
                    <a:cubicBezTo>
                      <a:pt x="8574" y="17297"/>
                      <a:pt x="9916" y="20950"/>
                      <a:pt x="9953" y="21658"/>
                    </a:cubicBezTo>
                    <a:cubicBezTo>
                      <a:pt x="10009" y="22367"/>
                      <a:pt x="9171" y="23037"/>
                      <a:pt x="9264" y="23913"/>
                    </a:cubicBezTo>
                    <a:cubicBezTo>
                      <a:pt x="9357" y="24789"/>
                      <a:pt x="9767" y="25908"/>
                      <a:pt x="10270" y="25926"/>
                    </a:cubicBezTo>
                    <a:lnTo>
                      <a:pt x="10774" y="25964"/>
                    </a:lnTo>
                    <a:cubicBezTo>
                      <a:pt x="10774" y="25964"/>
                      <a:pt x="11039" y="26954"/>
                      <a:pt x="11586" y="26954"/>
                    </a:cubicBezTo>
                    <a:cubicBezTo>
                      <a:pt x="11601" y="26954"/>
                      <a:pt x="11616" y="26953"/>
                      <a:pt x="11631" y="26952"/>
                    </a:cubicBezTo>
                    <a:cubicBezTo>
                      <a:pt x="12209" y="26877"/>
                      <a:pt x="12209" y="26113"/>
                      <a:pt x="12209" y="26113"/>
                    </a:cubicBezTo>
                    <a:cubicBezTo>
                      <a:pt x="12209" y="26113"/>
                      <a:pt x="12411" y="26771"/>
                      <a:pt x="12912" y="26771"/>
                    </a:cubicBezTo>
                    <a:cubicBezTo>
                      <a:pt x="12938" y="26771"/>
                      <a:pt x="12964" y="26769"/>
                      <a:pt x="12991" y="26765"/>
                    </a:cubicBezTo>
                    <a:cubicBezTo>
                      <a:pt x="13551" y="26709"/>
                      <a:pt x="13662" y="26076"/>
                      <a:pt x="13662" y="26076"/>
                    </a:cubicBezTo>
                    <a:cubicBezTo>
                      <a:pt x="13662" y="26076"/>
                      <a:pt x="13941" y="26341"/>
                      <a:pt x="14195" y="26341"/>
                    </a:cubicBezTo>
                    <a:cubicBezTo>
                      <a:pt x="14249" y="26341"/>
                      <a:pt x="14303" y="26329"/>
                      <a:pt x="14352" y="26299"/>
                    </a:cubicBezTo>
                    <a:cubicBezTo>
                      <a:pt x="14632" y="26113"/>
                      <a:pt x="14762" y="25498"/>
                      <a:pt x="14706" y="24939"/>
                    </a:cubicBezTo>
                    <a:cubicBezTo>
                      <a:pt x="14632" y="24379"/>
                      <a:pt x="14222" y="22627"/>
                      <a:pt x="13867" y="22255"/>
                    </a:cubicBezTo>
                    <a:cubicBezTo>
                      <a:pt x="13476" y="21901"/>
                      <a:pt x="13066" y="21565"/>
                      <a:pt x="12637" y="21285"/>
                    </a:cubicBezTo>
                    <a:cubicBezTo>
                      <a:pt x="12637" y="21285"/>
                      <a:pt x="11705" y="14166"/>
                      <a:pt x="8332" y="8667"/>
                    </a:cubicBezTo>
                    <a:cubicBezTo>
                      <a:pt x="4958" y="3169"/>
                      <a:pt x="2200" y="895"/>
                      <a:pt x="112" y="1"/>
                    </a:cubicBezTo>
                    <a:close/>
                  </a:path>
                </a:pathLst>
              </a:custGeom>
              <a:solidFill>
                <a:srgbClr val="C4715B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71" name="Google Shape;1808;p45">
                <a:extLst>
                  <a:ext uri="{FF2B5EF4-FFF2-40B4-BE49-F238E27FC236}">
                    <a16:creationId xmlns:a16="http://schemas.microsoft.com/office/drawing/2014/main" id="{BE2D0EA2-15E4-4FB2-BA43-9A71FF194FF0}"/>
                  </a:ext>
                </a:extLst>
              </p:cNvPr>
              <p:cNvSpPr/>
              <p:nvPr/>
            </p:nvSpPr>
            <p:spPr>
              <a:xfrm>
                <a:off x="3200461" y="2837222"/>
                <a:ext cx="117664" cy="367291"/>
              </a:xfrm>
              <a:custGeom>
                <a:avLst/>
                <a:gdLst/>
                <a:ahLst/>
                <a:cxnLst/>
                <a:rect l="l" t="t" r="r" b="b"/>
                <a:pathLst>
                  <a:path w="4138" h="12918" extrusionOk="0">
                    <a:moveTo>
                      <a:pt x="392" y="1"/>
                    </a:moveTo>
                    <a:lnTo>
                      <a:pt x="392" y="1"/>
                    </a:lnTo>
                    <a:cubicBezTo>
                      <a:pt x="261" y="1660"/>
                      <a:pt x="0" y="5853"/>
                      <a:pt x="448" y="8071"/>
                    </a:cubicBezTo>
                    <a:cubicBezTo>
                      <a:pt x="839" y="10028"/>
                      <a:pt x="2945" y="11967"/>
                      <a:pt x="4138" y="12917"/>
                    </a:cubicBezTo>
                    <a:cubicBezTo>
                      <a:pt x="3821" y="11240"/>
                      <a:pt x="3579" y="9898"/>
                      <a:pt x="3486" y="9152"/>
                    </a:cubicBezTo>
                    <a:cubicBezTo>
                      <a:pt x="2871" y="6562"/>
                      <a:pt x="2889" y="3151"/>
                      <a:pt x="2982" y="1101"/>
                    </a:cubicBezTo>
                    <a:cubicBezTo>
                      <a:pt x="1901" y="635"/>
                      <a:pt x="1044" y="299"/>
                      <a:pt x="392" y="1"/>
                    </a:cubicBezTo>
                    <a:close/>
                  </a:path>
                </a:pathLst>
              </a:custGeom>
              <a:solidFill>
                <a:srgbClr val="B04B6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72" name="Google Shape;1809;p45">
                <a:extLst>
                  <a:ext uri="{FF2B5EF4-FFF2-40B4-BE49-F238E27FC236}">
                    <a16:creationId xmlns:a16="http://schemas.microsoft.com/office/drawing/2014/main" id="{9D4966A8-C1D7-4233-84ED-DC6A8AF42A1E}"/>
                  </a:ext>
                </a:extLst>
              </p:cNvPr>
              <p:cNvSpPr/>
              <p:nvPr/>
            </p:nvSpPr>
            <p:spPr>
              <a:xfrm>
                <a:off x="2778599" y="2818144"/>
                <a:ext cx="651361" cy="989423"/>
              </a:xfrm>
              <a:custGeom>
                <a:avLst/>
                <a:gdLst/>
                <a:ahLst/>
                <a:cxnLst/>
                <a:rect l="l" t="t" r="r" b="b"/>
                <a:pathLst>
                  <a:path w="22907" h="34799" extrusionOk="0">
                    <a:moveTo>
                      <a:pt x="13848" y="1"/>
                    </a:moveTo>
                    <a:cubicBezTo>
                      <a:pt x="13178" y="635"/>
                      <a:pt x="12302" y="1026"/>
                      <a:pt x="11388" y="1138"/>
                    </a:cubicBezTo>
                    <a:cubicBezTo>
                      <a:pt x="11327" y="1142"/>
                      <a:pt x="11265" y="1144"/>
                      <a:pt x="11204" y="1144"/>
                    </a:cubicBezTo>
                    <a:cubicBezTo>
                      <a:pt x="10377" y="1144"/>
                      <a:pt x="9596" y="795"/>
                      <a:pt x="9058" y="187"/>
                    </a:cubicBezTo>
                    <a:cubicBezTo>
                      <a:pt x="8667" y="374"/>
                      <a:pt x="8276" y="560"/>
                      <a:pt x="7866" y="709"/>
                    </a:cubicBezTo>
                    <a:cubicBezTo>
                      <a:pt x="7567" y="2853"/>
                      <a:pt x="6673" y="9096"/>
                      <a:pt x="6058" y="9879"/>
                    </a:cubicBezTo>
                    <a:cubicBezTo>
                      <a:pt x="5648" y="10401"/>
                      <a:pt x="4548" y="11389"/>
                      <a:pt x="3635" y="12190"/>
                    </a:cubicBezTo>
                    <a:cubicBezTo>
                      <a:pt x="3038" y="15042"/>
                      <a:pt x="2181" y="19254"/>
                      <a:pt x="1585" y="22218"/>
                    </a:cubicBezTo>
                    <a:cubicBezTo>
                      <a:pt x="615" y="27101"/>
                      <a:pt x="0" y="32692"/>
                      <a:pt x="0" y="32692"/>
                    </a:cubicBezTo>
                    <a:cubicBezTo>
                      <a:pt x="3635" y="34072"/>
                      <a:pt x="7493" y="34799"/>
                      <a:pt x="11388" y="34799"/>
                    </a:cubicBezTo>
                    <a:cubicBezTo>
                      <a:pt x="17707" y="34743"/>
                      <a:pt x="22907" y="32338"/>
                      <a:pt x="22907" y="32338"/>
                    </a:cubicBezTo>
                    <a:cubicBezTo>
                      <a:pt x="22907" y="32338"/>
                      <a:pt x="20279" y="20317"/>
                      <a:pt x="18974" y="13588"/>
                    </a:cubicBezTo>
                    <a:cubicBezTo>
                      <a:pt x="17781" y="12638"/>
                      <a:pt x="15675" y="10718"/>
                      <a:pt x="15284" y="8742"/>
                    </a:cubicBezTo>
                    <a:cubicBezTo>
                      <a:pt x="14836" y="6524"/>
                      <a:pt x="15097" y="2331"/>
                      <a:pt x="15209" y="672"/>
                    </a:cubicBezTo>
                    <a:cubicBezTo>
                      <a:pt x="14743" y="486"/>
                      <a:pt x="14277" y="262"/>
                      <a:pt x="13848" y="1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73" name="Google Shape;1810;p45">
                <a:extLst>
                  <a:ext uri="{FF2B5EF4-FFF2-40B4-BE49-F238E27FC236}">
                    <a16:creationId xmlns:a16="http://schemas.microsoft.com/office/drawing/2014/main" id="{5C053797-476A-413B-A25A-9FC6EE92B98D}"/>
                  </a:ext>
                </a:extLst>
              </p:cNvPr>
              <p:cNvSpPr/>
              <p:nvPr/>
            </p:nvSpPr>
            <p:spPr>
              <a:xfrm>
                <a:off x="3086522" y="1974154"/>
                <a:ext cx="447311" cy="563106"/>
              </a:xfrm>
              <a:custGeom>
                <a:avLst/>
                <a:gdLst/>
                <a:ahLst/>
                <a:cxnLst/>
                <a:rect l="l" t="t" r="r" b="b"/>
                <a:pathLst>
                  <a:path w="15731" h="19805" extrusionOk="0">
                    <a:moveTo>
                      <a:pt x="6432" y="1"/>
                    </a:moveTo>
                    <a:cubicBezTo>
                      <a:pt x="1672" y="1"/>
                      <a:pt x="0" y="4579"/>
                      <a:pt x="0" y="4579"/>
                    </a:cubicBezTo>
                    <a:lnTo>
                      <a:pt x="5964" y="19248"/>
                    </a:lnTo>
                    <a:cubicBezTo>
                      <a:pt x="5964" y="19248"/>
                      <a:pt x="7265" y="19805"/>
                      <a:pt x="9710" y="19805"/>
                    </a:cubicBezTo>
                    <a:cubicBezTo>
                      <a:pt x="9948" y="19805"/>
                      <a:pt x="10197" y="19800"/>
                      <a:pt x="10456" y="19788"/>
                    </a:cubicBezTo>
                    <a:cubicBezTo>
                      <a:pt x="13382" y="19658"/>
                      <a:pt x="15731" y="17645"/>
                      <a:pt x="15339" y="16321"/>
                    </a:cubicBezTo>
                    <a:cubicBezTo>
                      <a:pt x="15182" y="15791"/>
                      <a:pt x="14752" y="15632"/>
                      <a:pt x="14294" y="15632"/>
                    </a:cubicBezTo>
                    <a:cubicBezTo>
                      <a:pt x="13609" y="15632"/>
                      <a:pt x="12860" y="15986"/>
                      <a:pt x="12860" y="15986"/>
                    </a:cubicBezTo>
                    <a:cubicBezTo>
                      <a:pt x="12860" y="15986"/>
                      <a:pt x="13886" y="13097"/>
                      <a:pt x="14147" y="10525"/>
                    </a:cubicBezTo>
                    <a:cubicBezTo>
                      <a:pt x="14407" y="7971"/>
                      <a:pt x="13643" y="1131"/>
                      <a:pt x="7828" y="125"/>
                    </a:cubicBezTo>
                    <a:cubicBezTo>
                      <a:pt x="7336" y="40"/>
                      <a:pt x="6871" y="1"/>
                      <a:pt x="6432" y="1"/>
                    </a:cubicBezTo>
                    <a:close/>
                  </a:path>
                </a:pathLst>
              </a:custGeom>
              <a:solidFill>
                <a:srgbClr val="22292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74" name="Google Shape;1811;p45">
                <a:extLst>
                  <a:ext uri="{FF2B5EF4-FFF2-40B4-BE49-F238E27FC236}">
                    <a16:creationId xmlns:a16="http://schemas.microsoft.com/office/drawing/2014/main" id="{1FC6D963-0111-4FA0-B793-5B5BC0DBDFC8}"/>
                  </a:ext>
                </a:extLst>
              </p:cNvPr>
              <p:cNvSpPr/>
              <p:nvPr/>
            </p:nvSpPr>
            <p:spPr>
              <a:xfrm>
                <a:off x="3124141" y="2081572"/>
                <a:ext cx="156904" cy="134599"/>
              </a:xfrm>
              <a:custGeom>
                <a:avLst/>
                <a:gdLst/>
                <a:ahLst/>
                <a:cxnLst/>
                <a:rect l="l" t="t" r="r" b="b"/>
                <a:pathLst>
                  <a:path w="5518" h="4734" extrusionOk="0">
                    <a:moveTo>
                      <a:pt x="2044" y="1"/>
                    </a:moveTo>
                    <a:cubicBezTo>
                      <a:pt x="788" y="1"/>
                      <a:pt x="0" y="1174"/>
                      <a:pt x="0" y="1174"/>
                    </a:cubicBezTo>
                    <a:lnTo>
                      <a:pt x="5070" y="4734"/>
                    </a:lnTo>
                    <a:cubicBezTo>
                      <a:pt x="5070" y="4734"/>
                      <a:pt x="5517" y="2796"/>
                      <a:pt x="5312" y="2087"/>
                    </a:cubicBezTo>
                    <a:cubicBezTo>
                      <a:pt x="5089" y="1379"/>
                      <a:pt x="4045" y="391"/>
                      <a:pt x="2517" y="56"/>
                    </a:cubicBezTo>
                    <a:cubicBezTo>
                      <a:pt x="2353" y="18"/>
                      <a:pt x="2195" y="1"/>
                      <a:pt x="2044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75" name="Google Shape;1812;p45">
                <a:extLst>
                  <a:ext uri="{FF2B5EF4-FFF2-40B4-BE49-F238E27FC236}">
                    <a16:creationId xmlns:a16="http://schemas.microsoft.com/office/drawing/2014/main" id="{361BEEBB-0B9E-4EEF-9ABD-F804454FBEDC}"/>
                  </a:ext>
                </a:extLst>
              </p:cNvPr>
              <p:cNvSpPr/>
              <p:nvPr/>
            </p:nvSpPr>
            <p:spPr>
              <a:xfrm>
                <a:off x="2711293" y="2082936"/>
                <a:ext cx="638110" cy="397685"/>
              </a:xfrm>
              <a:custGeom>
                <a:avLst/>
                <a:gdLst/>
                <a:ahLst/>
                <a:cxnLst/>
                <a:rect l="l" t="t" r="r" b="b"/>
                <a:pathLst>
                  <a:path w="22441" h="13987" extrusionOk="0">
                    <a:moveTo>
                      <a:pt x="11521" y="0"/>
                    </a:moveTo>
                    <a:cubicBezTo>
                      <a:pt x="9299" y="0"/>
                      <a:pt x="6985" y="680"/>
                      <a:pt x="4921" y="2207"/>
                    </a:cubicBezTo>
                    <a:cubicBezTo>
                      <a:pt x="0" y="5841"/>
                      <a:pt x="1696" y="11321"/>
                      <a:pt x="2479" y="12533"/>
                    </a:cubicBezTo>
                    <a:lnTo>
                      <a:pt x="3672" y="8302"/>
                    </a:lnTo>
                    <a:cubicBezTo>
                      <a:pt x="3964" y="8340"/>
                      <a:pt x="4256" y="8359"/>
                      <a:pt x="4546" y="8359"/>
                    </a:cubicBezTo>
                    <a:cubicBezTo>
                      <a:pt x="6388" y="8359"/>
                      <a:pt x="8164" y="7606"/>
                      <a:pt x="9468" y="6270"/>
                    </a:cubicBezTo>
                    <a:cubicBezTo>
                      <a:pt x="9468" y="6270"/>
                      <a:pt x="11249" y="9865"/>
                      <a:pt x="15791" y="9865"/>
                    </a:cubicBezTo>
                    <a:cubicBezTo>
                      <a:pt x="15966" y="9865"/>
                      <a:pt x="16144" y="9860"/>
                      <a:pt x="16327" y="9849"/>
                    </a:cubicBezTo>
                    <a:cubicBezTo>
                      <a:pt x="16327" y="9849"/>
                      <a:pt x="16458" y="13185"/>
                      <a:pt x="17912" y="13986"/>
                    </a:cubicBezTo>
                    <a:cubicBezTo>
                      <a:pt x="17912" y="13986"/>
                      <a:pt x="18876" y="13162"/>
                      <a:pt x="19868" y="13162"/>
                    </a:cubicBezTo>
                    <a:cubicBezTo>
                      <a:pt x="19961" y="13162"/>
                      <a:pt x="20055" y="13169"/>
                      <a:pt x="20148" y="13185"/>
                    </a:cubicBezTo>
                    <a:cubicBezTo>
                      <a:pt x="20148" y="13185"/>
                      <a:pt x="22441" y="7258"/>
                      <a:pt x="19328" y="3512"/>
                    </a:cubicBezTo>
                    <a:cubicBezTo>
                      <a:pt x="17527" y="1320"/>
                      <a:pt x="14615" y="0"/>
                      <a:pt x="11521" y="0"/>
                    </a:cubicBezTo>
                    <a:close/>
                  </a:path>
                </a:pathLst>
              </a:custGeom>
              <a:solidFill>
                <a:srgbClr val="22292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76" name="Google Shape;1813;p45">
                <a:extLst>
                  <a:ext uri="{FF2B5EF4-FFF2-40B4-BE49-F238E27FC236}">
                    <a16:creationId xmlns:a16="http://schemas.microsoft.com/office/drawing/2014/main" id="{25AA20F4-888E-4CCF-A919-0F2E7A189B3D}"/>
                  </a:ext>
                </a:extLst>
              </p:cNvPr>
              <p:cNvSpPr/>
              <p:nvPr/>
            </p:nvSpPr>
            <p:spPr>
              <a:xfrm>
                <a:off x="2753150" y="2261208"/>
                <a:ext cx="578766" cy="512752"/>
              </a:xfrm>
              <a:custGeom>
                <a:avLst/>
                <a:gdLst/>
                <a:ahLst/>
                <a:cxnLst/>
                <a:rect l="l" t="t" r="r" b="b"/>
                <a:pathLst>
                  <a:path w="20354" h="18034" extrusionOk="0">
                    <a:moveTo>
                      <a:pt x="7996" y="0"/>
                    </a:moveTo>
                    <a:cubicBezTo>
                      <a:pt x="6692" y="1336"/>
                      <a:pt x="4916" y="2089"/>
                      <a:pt x="3074" y="2089"/>
                    </a:cubicBezTo>
                    <a:cubicBezTo>
                      <a:pt x="2784" y="2089"/>
                      <a:pt x="2492" y="2070"/>
                      <a:pt x="2200" y="2032"/>
                    </a:cubicBezTo>
                    <a:lnTo>
                      <a:pt x="1007" y="6263"/>
                    </a:lnTo>
                    <a:cubicBezTo>
                      <a:pt x="1007" y="6263"/>
                      <a:pt x="1" y="9711"/>
                      <a:pt x="765" y="12786"/>
                    </a:cubicBezTo>
                    <a:cubicBezTo>
                      <a:pt x="1480" y="15597"/>
                      <a:pt x="4858" y="18034"/>
                      <a:pt x="8607" y="18034"/>
                    </a:cubicBezTo>
                    <a:cubicBezTo>
                      <a:pt x="8960" y="18034"/>
                      <a:pt x="9316" y="18012"/>
                      <a:pt x="9674" y="17967"/>
                    </a:cubicBezTo>
                    <a:cubicBezTo>
                      <a:pt x="13830" y="17427"/>
                      <a:pt x="16104" y="13103"/>
                      <a:pt x="16309" y="10643"/>
                    </a:cubicBezTo>
                    <a:cubicBezTo>
                      <a:pt x="16309" y="10643"/>
                      <a:pt x="16742" y="11360"/>
                      <a:pt x="17564" y="11360"/>
                    </a:cubicBezTo>
                    <a:cubicBezTo>
                      <a:pt x="17874" y="11360"/>
                      <a:pt x="18239" y="11259"/>
                      <a:pt x="18658" y="10978"/>
                    </a:cubicBezTo>
                    <a:cubicBezTo>
                      <a:pt x="20186" y="9934"/>
                      <a:pt x="20354" y="7250"/>
                      <a:pt x="18676" y="6915"/>
                    </a:cubicBezTo>
                    <a:cubicBezTo>
                      <a:pt x="18583" y="6899"/>
                      <a:pt x="18489" y="6892"/>
                      <a:pt x="18396" y="6892"/>
                    </a:cubicBezTo>
                    <a:cubicBezTo>
                      <a:pt x="17404" y="6892"/>
                      <a:pt x="16440" y="7716"/>
                      <a:pt x="16440" y="7716"/>
                    </a:cubicBezTo>
                    <a:cubicBezTo>
                      <a:pt x="14986" y="6915"/>
                      <a:pt x="14855" y="3579"/>
                      <a:pt x="14855" y="3579"/>
                    </a:cubicBezTo>
                    <a:cubicBezTo>
                      <a:pt x="14672" y="3590"/>
                      <a:pt x="14494" y="3595"/>
                      <a:pt x="14319" y="3595"/>
                    </a:cubicBezTo>
                    <a:cubicBezTo>
                      <a:pt x="9777" y="3595"/>
                      <a:pt x="7996" y="0"/>
                      <a:pt x="7996" y="0"/>
                    </a:cubicBezTo>
                    <a:close/>
                  </a:path>
                </a:pathLst>
              </a:custGeom>
              <a:solidFill>
                <a:srgbClr val="C4715B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77" name="Google Shape;1814;p45">
                <a:extLst>
                  <a:ext uri="{FF2B5EF4-FFF2-40B4-BE49-F238E27FC236}">
                    <a16:creationId xmlns:a16="http://schemas.microsoft.com/office/drawing/2014/main" id="{CBD44E38-ECDF-4538-AF62-9C8B1F32EF96}"/>
                  </a:ext>
                </a:extLst>
              </p:cNvPr>
              <p:cNvSpPr/>
              <p:nvPr/>
            </p:nvSpPr>
            <p:spPr>
              <a:xfrm>
                <a:off x="3063404" y="2372038"/>
                <a:ext cx="51183" cy="25419"/>
              </a:xfrm>
              <a:custGeom>
                <a:avLst/>
                <a:gdLst/>
                <a:ahLst/>
                <a:cxnLst/>
                <a:rect l="l" t="t" r="r" b="b"/>
                <a:pathLst>
                  <a:path w="1800" h="894" extrusionOk="0">
                    <a:moveTo>
                      <a:pt x="349" y="1"/>
                    </a:moveTo>
                    <a:cubicBezTo>
                      <a:pt x="272" y="1"/>
                      <a:pt x="212" y="22"/>
                      <a:pt x="179" y="72"/>
                    </a:cubicBezTo>
                    <a:cubicBezTo>
                      <a:pt x="1" y="348"/>
                      <a:pt x="968" y="893"/>
                      <a:pt x="1418" y="893"/>
                    </a:cubicBezTo>
                    <a:cubicBezTo>
                      <a:pt x="1484" y="893"/>
                      <a:pt x="1539" y="881"/>
                      <a:pt x="1577" y="855"/>
                    </a:cubicBezTo>
                    <a:cubicBezTo>
                      <a:pt x="1800" y="712"/>
                      <a:pt x="791" y="1"/>
                      <a:pt x="349" y="1"/>
                    </a:cubicBezTo>
                    <a:close/>
                  </a:path>
                </a:pathLst>
              </a:custGeom>
              <a:solidFill>
                <a:srgbClr val="23222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78" name="Google Shape;1815;p45">
                <a:extLst>
                  <a:ext uri="{FF2B5EF4-FFF2-40B4-BE49-F238E27FC236}">
                    <a16:creationId xmlns:a16="http://schemas.microsoft.com/office/drawing/2014/main" id="{B364E111-D788-44B6-995F-99A44671AA1F}"/>
                  </a:ext>
                </a:extLst>
              </p:cNvPr>
              <p:cNvSpPr/>
              <p:nvPr/>
            </p:nvSpPr>
            <p:spPr>
              <a:xfrm>
                <a:off x="2851961" y="2351197"/>
                <a:ext cx="44302" cy="25362"/>
              </a:xfrm>
              <a:custGeom>
                <a:avLst/>
                <a:gdLst/>
                <a:ahLst/>
                <a:cxnLst/>
                <a:rect l="l" t="t" r="r" b="b"/>
                <a:pathLst>
                  <a:path w="1558" h="892" extrusionOk="0">
                    <a:moveTo>
                      <a:pt x="1422" y="1"/>
                    </a:moveTo>
                    <a:cubicBezTo>
                      <a:pt x="1041" y="1"/>
                      <a:pt x="1" y="481"/>
                      <a:pt x="123" y="786"/>
                    </a:cubicBezTo>
                    <a:cubicBezTo>
                      <a:pt x="152" y="860"/>
                      <a:pt x="227" y="892"/>
                      <a:pt x="326" y="892"/>
                    </a:cubicBezTo>
                    <a:cubicBezTo>
                      <a:pt x="731" y="892"/>
                      <a:pt x="1558" y="377"/>
                      <a:pt x="1558" y="78"/>
                    </a:cubicBezTo>
                    <a:cubicBezTo>
                      <a:pt x="1558" y="24"/>
                      <a:pt x="1506" y="1"/>
                      <a:pt x="1422" y="1"/>
                    </a:cubicBezTo>
                    <a:close/>
                  </a:path>
                </a:pathLst>
              </a:custGeom>
              <a:solidFill>
                <a:srgbClr val="23222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79" name="Google Shape;1816;p45">
                <a:extLst>
                  <a:ext uri="{FF2B5EF4-FFF2-40B4-BE49-F238E27FC236}">
                    <a16:creationId xmlns:a16="http://schemas.microsoft.com/office/drawing/2014/main" id="{941EEE91-AED7-4874-B58A-72CD801111D3}"/>
                  </a:ext>
                </a:extLst>
              </p:cNvPr>
              <p:cNvSpPr/>
              <p:nvPr/>
            </p:nvSpPr>
            <p:spPr>
              <a:xfrm>
                <a:off x="3042504" y="2462368"/>
                <a:ext cx="30312" cy="35996"/>
              </a:xfrm>
              <a:custGeom>
                <a:avLst/>
                <a:gdLst/>
                <a:ahLst/>
                <a:cxnLst/>
                <a:rect l="l" t="t" r="r" b="b"/>
                <a:pathLst>
                  <a:path w="1066" h="1266" extrusionOk="0">
                    <a:moveTo>
                      <a:pt x="658" y="1"/>
                    </a:moveTo>
                    <a:cubicBezTo>
                      <a:pt x="154" y="1"/>
                      <a:pt x="0" y="1149"/>
                      <a:pt x="393" y="1256"/>
                    </a:cubicBezTo>
                    <a:cubicBezTo>
                      <a:pt x="413" y="1263"/>
                      <a:pt x="433" y="1266"/>
                      <a:pt x="452" y="1266"/>
                    </a:cubicBezTo>
                    <a:cubicBezTo>
                      <a:pt x="845" y="1266"/>
                      <a:pt x="1065" y="79"/>
                      <a:pt x="728" y="8"/>
                    </a:cubicBezTo>
                    <a:cubicBezTo>
                      <a:pt x="704" y="3"/>
                      <a:pt x="681" y="1"/>
                      <a:pt x="658" y="1"/>
                    </a:cubicBezTo>
                    <a:close/>
                  </a:path>
                </a:pathLst>
              </a:custGeom>
              <a:solidFill>
                <a:srgbClr val="23222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80" name="Google Shape;1817;p45">
                <a:extLst>
                  <a:ext uri="{FF2B5EF4-FFF2-40B4-BE49-F238E27FC236}">
                    <a16:creationId xmlns:a16="http://schemas.microsoft.com/office/drawing/2014/main" id="{DFB6ADE9-60EB-4270-8FF9-B6CE4DEF56A4}"/>
                  </a:ext>
                </a:extLst>
              </p:cNvPr>
              <p:cNvSpPr/>
              <p:nvPr/>
            </p:nvSpPr>
            <p:spPr>
              <a:xfrm>
                <a:off x="2857620" y="2439508"/>
                <a:ext cx="30283" cy="35996"/>
              </a:xfrm>
              <a:custGeom>
                <a:avLst/>
                <a:gdLst/>
                <a:ahLst/>
                <a:cxnLst/>
                <a:rect l="l" t="t" r="r" b="b"/>
                <a:pathLst>
                  <a:path w="1065" h="1266" extrusionOk="0">
                    <a:moveTo>
                      <a:pt x="645" y="1"/>
                    </a:moveTo>
                    <a:cubicBezTo>
                      <a:pt x="149" y="1"/>
                      <a:pt x="0" y="1135"/>
                      <a:pt x="390" y="1259"/>
                    </a:cubicBezTo>
                    <a:cubicBezTo>
                      <a:pt x="407" y="1264"/>
                      <a:pt x="424" y="1266"/>
                      <a:pt x="440" y="1266"/>
                    </a:cubicBezTo>
                    <a:cubicBezTo>
                      <a:pt x="822" y="1266"/>
                      <a:pt x="1065" y="82"/>
                      <a:pt x="725" y="10"/>
                    </a:cubicBezTo>
                    <a:cubicBezTo>
                      <a:pt x="698" y="4"/>
                      <a:pt x="671" y="1"/>
                      <a:pt x="645" y="1"/>
                    </a:cubicBezTo>
                    <a:close/>
                  </a:path>
                </a:pathLst>
              </a:custGeom>
              <a:solidFill>
                <a:srgbClr val="23222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81" name="Google Shape;1818;p45">
                <a:extLst>
                  <a:ext uri="{FF2B5EF4-FFF2-40B4-BE49-F238E27FC236}">
                    <a16:creationId xmlns:a16="http://schemas.microsoft.com/office/drawing/2014/main" id="{422E3070-41B9-4CD4-956A-8EFAC8EA8191}"/>
                  </a:ext>
                </a:extLst>
              </p:cNvPr>
              <p:cNvSpPr/>
              <p:nvPr/>
            </p:nvSpPr>
            <p:spPr>
              <a:xfrm>
                <a:off x="2890946" y="2518295"/>
                <a:ext cx="65628" cy="34261"/>
              </a:xfrm>
              <a:custGeom>
                <a:avLst/>
                <a:gdLst/>
                <a:ahLst/>
                <a:cxnLst/>
                <a:rect l="l" t="t" r="r" b="b"/>
                <a:pathLst>
                  <a:path w="2308" h="1205" extrusionOk="0">
                    <a:moveTo>
                      <a:pt x="943" y="1"/>
                    </a:moveTo>
                    <a:cubicBezTo>
                      <a:pt x="515" y="1"/>
                      <a:pt x="128" y="145"/>
                      <a:pt x="75" y="482"/>
                    </a:cubicBezTo>
                    <a:cubicBezTo>
                      <a:pt x="0" y="963"/>
                      <a:pt x="635" y="1205"/>
                      <a:pt x="1226" y="1205"/>
                    </a:cubicBezTo>
                    <a:cubicBezTo>
                      <a:pt x="1666" y="1205"/>
                      <a:pt x="2083" y="1070"/>
                      <a:pt x="2163" y="799"/>
                    </a:cubicBezTo>
                    <a:cubicBezTo>
                      <a:pt x="2307" y="320"/>
                      <a:pt x="1579" y="1"/>
                      <a:pt x="943" y="1"/>
                    </a:cubicBezTo>
                    <a:close/>
                  </a:path>
                </a:pathLst>
              </a:custGeom>
              <a:solidFill>
                <a:srgbClr val="A54C3A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82" name="Google Shape;1819;p45">
                <a:extLst>
                  <a:ext uri="{FF2B5EF4-FFF2-40B4-BE49-F238E27FC236}">
                    <a16:creationId xmlns:a16="http://schemas.microsoft.com/office/drawing/2014/main" id="{FC597249-A333-4D27-AF78-39018D2A8FC8}"/>
                  </a:ext>
                </a:extLst>
              </p:cNvPr>
              <p:cNvSpPr/>
              <p:nvPr/>
            </p:nvSpPr>
            <p:spPr>
              <a:xfrm>
                <a:off x="2970450" y="2626082"/>
                <a:ext cx="109190" cy="63262"/>
              </a:xfrm>
              <a:custGeom>
                <a:avLst/>
                <a:gdLst/>
                <a:ahLst/>
                <a:cxnLst/>
                <a:rect l="l" t="t" r="r" b="b"/>
                <a:pathLst>
                  <a:path w="3840" h="2225" extrusionOk="0">
                    <a:moveTo>
                      <a:pt x="3249" y="0"/>
                    </a:moveTo>
                    <a:cubicBezTo>
                      <a:pt x="2613" y="0"/>
                      <a:pt x="1991" y="161"/>
                      <a:pt x="1435" y="475"/>
                    </a:cubicBezTo>
                    <a:cubicBezTo>
                      <a:pt x="802" y="848"/>
                      <a:pt x="299" y="1425"/>
                      <a:pt x="0" y="2115"/>
                    </a:cubicBezTo>
                    <a:cubicBezTo>
                      <a:pt x="281" y="2187"/>
                      <a:pt x="570" y="2225"/>
                      <a:pt x="859" y="2225"/>
                    </a:cubicBezTo>
                    <a:cubicBezTo>
                      <a:pt x="1166" y="2225"/>
                      <a:pt x="1474" y="2183"/>
                      <a:pt x="1771" y="2096"/>
                    </a:cubicBezTo>
                    <a:cubicBezTo>
                      <a:pt x="3057" y="1705"/>
                      <a:pt x="3747" y="810"/>
                      <a:pt x="3840" y="46"/>
                    </a:cubicBezTo>
                    <a:cubicBezTo>
                      <a:pt x="3643" y="16"/>
                      <a:pt x="3445" y="0"/>
                      <a:pt x="3249" y="0"/>
                    </a:cubicBezTo>
                    <a:close/>
                  </a:path>
                </a:pathLst>
              </a:custGeom>
              <a:solidFill>
                <a:srgbClr val="FF888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83" name="Google Shape;1820;p45">
                <a:extLst>
                  <a:ext uri="{FF2B5EF4-FFF2-40B4-BE49-F238E27FC236}">
                    <a16:creationId xmlns:a16="http://schemas.microsoft.com/office/drawing/2014/main" id="{0D004378-040A-4FD6-914D-E785C5AEE401}"/>
                  </a:ext>
                </a:extLst>
              </p:cNvPr>
              <p:cNvSpPr/>
              <p:nvPr/>
            </p:nvSpPr>
            <p:spPr>
              <a:xfrm>
                <a:off x="2908120" y="2589717"/>
                <a:ext cx="173112" cy="96528"/>
              </a:xfrm>
              <a:custGeom>
                <a:avLst/>
                <a:gdLst/>
                <a:ahLst/>
                <a:cxnLst/>
                <a:rect l="l" t="t" r="r" b="b"/>
                <a:pathLst>
                  <a:path w="6088" h="3395" extrusionOk="0">
                    <a:moveTo>
                      <a:pt x="4857" y="1"/>
                    </a:moveTo>
                    <a:cubicBezTo>
                      <a:pt x="4220" y="1"/>
                      <a:pt x="3557" y="479"/>
                      <a:pt x="2733" y="691"/>
                    </a:cubicBezTo>
                    <a:cubicBezTo>
                      <a:pt x="2553" y="744"/>
                      <a:pt x="2187" y="791"/>
                      <a:pt x="1826" y="791"/>
                    </a:cubicBezTo>
                    <a:cubicBezTo>
                      <a:pt x="1551" y="791"/>
                      <a:pt x="1278" y="764"/>
                      <a:pt x="1093" y="691"/>
                    </a:cubicBezTo>
                    <a:cubicBezTo>
                      <a:pt x="993" y="657"/>
                      <a:pt x="880" y="636"/>
                      <a:pt x="766" y="636"/>
                    </a:cubicBezTo>
                    <a:cubicBezTo>
                      <a:pt x="387" y="636"/>
                      <a:pt x="0" y="862"/>
                      <a:pt x="86" y="1549"/>
                    </a:cubicBezTo>
                    <a:cubicBezTo>
                      <a:pt x="161" y="2164"/>
                      <a:pt x="1018" y="3077"/>
                      <a:pt x="2192" y="3394"/>
                    </a:cubicBezTo>
                    <a:cubicBezTo>
                      <a:pt x="2491" y="2704"/>
                      <a:pt x="2994" y="2127"/>
                      <a:pt x="3627" y="1754"/>
                    </a:cubicBezTo>
                    <a:cubicBezTo>
                      <a:pt x="4189" y="1437"/>
                      <a:pt x="4829" y="1287"/>
                      <a:pt x="5470" y="1287"/>
                    </a:cubicBezTo>
                    <a:cubicBezTo>
                      <a:pt x="5658" y="1287"/>
                      <a:pt x="5846" y="1300"/>
                      <a:pt x="6032" y="1325"/>
                    </a:cubicBezTo>
                    <a:cubicBezTo>
                      <a:pt x="6088" y="934"/>
                      <a:pt x="5939" y="524"/>
                      <a:pt x="5622" y="281"/>
                    </a:cubicBezTo>
                    <a:cubicBezTo>
                      <a:pt x="5365" y="78"/>
                      <a:pt x="5113" y="1"/>
                      <a:pt x="4857" y="1"/>
                    </a:cubicBezTo>
                    <a:close/>
                  </a:path>
                </a:pathLst>
              </a:custGeom>
              <a:solidFill>
                <a:srgbClr val="23222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84" name="Google Shape;1821;p45">
                <a:extLst>
                  <a:ext uri="{FF2B5EF4-FFF2-40B4-BE49-F238E27FC236}">
                    <a16:creationId xmlns:a16="http://schemas.microsoft.com/office/drawing/2014/main" id="{32F650C6-3ED8-4271-A0D3-2817480B9D11}"/>
                  </a:ext>
                </a:extLst>
              </p:cNvPr>
              <p:cNvSpPr/>
              <p:nvPr/>
            </p:nvSpPr>
            <p:spPr>
              <a:xfrm>
                <a:off x="3241834" y="2499473"/>
                <a:ext cx="48738" cy="42052"/>
              </a:xfrm>
              <a:custGeom>
                <a:avLst/>
                <a:gdLst/>
                <a:ahLst/>
                <a:cxnLst/>
                <a:rect l="l" t="t" r="r" b="b"/>
                <a:pathLst>
                  <a:path w="1714" h="1479" extrusionOk="0">
                    <a:moveTo>
                      <a:pt x="1350" y="1"/>
                    </a:moveTo>
                    <a:cubicBezTo>
                      <a:pt x="983" y="1"/>
                      <a:pt x="1" y="938"/>
                      <a:pt x="18" y="1126"/>
                    </a:cubicBezTo>
                    <a:cubicBezTo>
                      <a:pt x="30" y="1351"/>
                      <a:pt x="412" y="1479"/>
                      <a:pt x="732" y="1479"/>
                    </a:cubicBezTo>
                    <a:cubicBezTo>
                      <a:pt x="914" y="1479"/>
                      <a:pt x="1075" y="1437"/>
                      <a:pt x="1136" y="1349"/>
                    </a:cubicBezTo>
                    <a:cubicBezTo>
                      <a:pt x="1322" y="1126"/>
                      <a:pt x="614" y="1126"/>
                      <a:pt x="614" y="1126"/>
                    </a:cubicBezTo>
                    <a:cubicBezTo>
                      <a:pt x="614" y="1126"/>
                      <a:pt x="1714" y="231"/>
                      <a:pt x="1434" y="26"/>
                    </a:cubicBezTo>
                    <a:cubicBezTo>
                      <a:pt x="1412" y="9"/>
                      <a:pt x="1384" y="1"/>
                      <a:pt x="1350" y="1"/>
                    </a:cubicBezTo>
                    <a:close/>
                  </a:path>
                </a:pathLst>
              </a:custGeom>
              <a:solidFill>
                <a:srgbClr val="A54C3A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85" name="Google Shape;1822;p45">
                <a:extLst>
                  <a:ext uri="{FF2B5EF4-FFF2-40B4-BE49-F238E27FC236}">
                    <a16:creationId xmlns:a16="http://schemas.microsoft.com/office/drawing/2014/main" id="{213AF53E-7D75-40AF-946D-944B9036662A}"/>
                  </a:ext>
                </a:extLst>
              </p:cNvPr>
              <p:cNvSpPr/>
              <p:nvPr/>
            </p:nvSpPr>
            <p:spPr>
              <a:xfrm>
                <a:off x="2881932" y="2838303"/>
                <a:ext cx="120337" cy="326462"/>
              </a:xfrm>
              <a:custGeom>
                <a:avLst/>
                <a:gdLst/>
                <a:ahLst/>
                <a:cxnLst/>
                <a:rect l="l" t="t" r="r" b="b"/>
                <a:pathLst>
                  <a:path w="4232" h="11482" extrusionOk="0">
                    <a:moveTo>
                      <a:pt x="4232" y="0"/>
                    </a:moveTo>
                    <a:cubicBezTo>
                      <a:pt x="3710" y="205"/>
                      <a:pt x="3095" y="448"/>
                      <a:pt x="2424" y="727"/>
                    </a:cubicBezTo>
                    <a:cubicBezTo>
                      <a:pt x="2424" y="727"/>
                      <a:pt x="1156" y="5741"/>
                      <a:pt x="634" y="8387"/>
                    </a:cubicBezTo>
                    <a:cubicBezTo>
                      <a:pt x="634" y="8387"/>
                      <a:pt x="373" y="9655"/>
                      <a:pt x="1" y="11481"/>
                    </a:cubicBezTo>
                    <a:cubicBezTo>
                      <a:pt x="914" y="10680"/>
                      <a:pt x="2014" y="9692"/>
                      <a:pt x="2424" y="9170"/>
                    </a:cubicBezTo>
                    <a:cubicBezTo>
                      <a:pt x="3039" y="8387"/>
                      <a:pt x="3933" y="2144"/>
                      <a:pt x="4232" y="0"/>
                    </a:cubicBezTo>
                    <a:close/>
                  </a:path>
                </a:pathLst>
              </a:custGeom>
              <a:solidFill>
                <a:srgbClr val="B04B62"/>
              </a:solidFill>
              <a:ln w="9525" cap="flat" cmpd="sng">
                <a:solidFill>
                  <a:srgbClr val="B04B6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3304455334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4" name="Google Shape;1964;p49"/>
          <p:cNvSpPr txBox="1">
            <a:spLocks noGrp="1"/>
          </p:cNvSpPr>
          <p:nvPr>
            <p:ph type="subTitle" idx="1"/>
          </p:nvPr>
        </p:nvSpPr>
        <p:spPr>
          <a:xfrm>
            <a:off x="751162" y="189988"/>
            <a:ext cx="8124816" cy="4108695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r>
              <a:rPr lang="ro-RO" dirty="0"/>
              <a:t>	</a:t>
            </a:r>
            <a:r>
              <a:rPr lang="en-US" dirty="0"/>
              <a:t> (a) </a:t>
            </a:r>
            <a:r>
              <a:rPr lang="en-US" dirty="0" err="1"/>
              <a:t>dificultăți</a:t>
            </a:r>
            <a:r>
              <a:rPr lang="en-US" dirty="0"/>
              <a:t> </a:t>
            </a:r>
            <a:r>
              <a:rPr lang="en-US" dirty="0" err="1"/>
              <a:t>în</a:t>
            </a:r>
            <a:r>
              <a:rPr lang="en-US" dirty="0"/>
              <a:t> </a:t>
            </a:r>
            <a:r>
              <a:rPr lang="en-US" dirty="0" err="1"/>
              <a:t>dezvoltarea</a:t>
            </a:r>
            <a:r>
              <a:rPr lang="en-US" dirty="0"/>
              <a:t> </a:t>
            </a:r>
            <a:r>
              <a:rPr lang="en-US" dirty="0" err="1"/>
              <a:t>fizică</a:t>
            </a:r>
            <a:r>
              <a:rPr lang="en-US" dirty="0"/>
              <a:t>, </a:t>
            </a:r>
            <a:r>
              <a:rPr lang="en-US" dirty="0" err="1"/>
              <a:t>cognitivă</a:t>
            </a:r>
            <a:r>
              <a:rPr lang="en-US" dirty="0"/>
              <a:t>, </a:t>
            </a:r>
            <a:r>
              <a:rPr lang="en-US" dirty="0" err="1"/>
              <a:t>lingvistică</a:t>
            </a:r>
            <a:r>
              <a:rPr lang="en-US" dirty="0"/>
              <a:t>, </a:t>
            </a:r>
            <a:r>
              <a:rPr lang="en-US" dirty="0" err="1"/>
              <a:t>socială</a:t>
            </a:r>
            <a:r>
              <a:rPr lang="en-US" dirty="0"/>
              <a:t>, </a:t>
            </a:r>
            <a:r>
              <a:rPr lang="en-US" dirty="0" err="1"/>
              <a:t>senzorială</a:t>
            </a:r>
            <a:r>
              <a:rPr lang="en-US" dirty="0"/>
              <a:t>, </a:t>
            </a:r>
            <a:r>
              <a:rPr lang="en-US" dirty="0" err="1"/>
              <a:t>emoțională</a:t>
            </a:r>
            <a:r>
              <a:rPr lang="en-US" dirty="0"/>
              <a:t> </a:t>
            </a:r>
            <a:r>
              <a:rPr lang="en-US" dirty="0" err="1"/>
              <a:t>și</a:t>
            </a:r>
            <a:r>
              <a:rPr lang="en-US" dirty="0"/>
              <a:t> </a:t>
            </a:r>
            <a:r>
              <a:rPr lang="en-US" dirty="0" err="1"/>
              <a:t>creativă</a:t>
            </a:r>
            <a:r>
              <a:rPr lang="en-US" dirty="0"/>
              <a:t> a </a:t>
            </a:r>
            <a:r>
              <a:rPr lang="en-US" dirty="0" err="1"/>
              <a:t>copilului</a:t>
            </a:r>
            <a:r>
              <a:rPr lang="en-US" dirty="0"/>
              <a:t> </a:t>
            </a:r>
            <a:r>
              <a:rPr lang="en-US" dirty="0" err="1"/>
              <a:t>în</a:t>
            </a:r>
            <a:r>
              <a:rPr lang="en-US" dirty="0"/>
              <a:t> </a:t>
            </a:r>
            <a:r>
              <a:rPr lang="en-US" dirty="0" err="1"/>
              <a:t>raport</a:t>
            </a:r>
            <a:r>
              <a:rPr lang="en-US" dirty="0"/>
              <a:t> cu </a:t>
            </a:r>
            <a:r>
              <a:rPr lang="en-US" dirty="0" err="1"/>
              <a:t>copiii</a:t>
            </a:r>
            <a:r>
              <a:rPr lang="en-US" dirty="0"/>
              <a:t> din </a:t>
            </a:r>
            <a:r>
              <a:rPr lang="en-US" dirty="0" err="1"/>
              <a:t>aceeași</a:t>
            </a:r>
            <a:r>
              <a:rPr lang="en-US" dirty="0"/>
              <a:t> </a:t>
            </a:r>
            <a:r>
              <a:rPr lang="en-US" dirty="0" err="1"/>
              <a:t>grupă</a:t>
            </a:r>
            <a:r>
              <a:rPr lang="en-US" dirty="0"/>
              <a:t> de </a:t>
            </a:r>
            <a:r>
              <a:rPr lang="en-US" dirty="0" err="1"/>
              <a:t>vârstă</a:t>
            </a:r>
            <a:r>
              <a:rPr lang="en-US" dirty="0"/>
              <a:t>;</a:t>
            </a:r>
          </a:p>
          <a:p>
            <a:r>
              <a:rPr lang="en-US" dirty="0"/>
              <a:t> (b) </a:t>
            </a:r>
            <a:r>
              <a:rPr lang="en-US" dirty="0" err="1"/>
              <a:t>prezența</a:t>
            </a:r>
            <a:r>
              <a:rPr lang="en-US" dirty="0"/>
              <a:t> </a:t>
            </a:r>
            <a:r>
              <a:rPr lang="en-US" dirty="0" err="1"/>
              <a:t>factorilor</a:t>
            </a:r>
            <a:r>
              <a:rPr lang="en-US" dirty="0"/>
              <a:t> de </a:t>
            </a:r>
            <a:r>
              <a:rPr lang="en-US" dirty="0" err="1"/>
              <a:t>risc</a:t>
            </a:r>
            <a:r>
              <a:rPr lang="en-US" dirty="0"/>
              <a:t> </a:t>
            </a:r>
            <a:r>
              <a:rPr lang="en-US" dirty="0" err="1"/>
              <a:t>și</a:t>
            </a:r>
            <a:r>
              <a:rPr lang="en-US" dirty="0"/>
              <a:t> a </a:t>
            </a:r>
            <a:r>
              <a:rPr lang="en-US" dirty="0" err="1"/>
              <a:t>circumstanțelor</a:t>
            </a:r>
            <a:r>
              <a:rPr lang="en-US" dirty="0"/>
              <a:t> din </a:t>
            </a:r>
            <a:r>
              <a:rPr lang="en-US" dirty="0" err="1"/>
              <a:t>mediul</a:t>
            </a:r>
            <a:r>
              <a:rPr lang="en-US" dirty="0"/>
              <a:t> </a:t>
            </a:r>
            <a:r>
              <a:rPr lang="en-US" dirty="0" err="1"/>
              <a:t>copilului</a:t>
            </a:r>
            <a:endParaRPr lang="en-US" dirty="0"/>
          </a:p>
          <a:p>
            <a:r>
              <a:rPr lang="en-US" dirty="0"/>
              <a:t> (c) </a:t>
            </a:r>
            <a:r>
              <a:rPr lang="en-US" dirty="0" err="1"/>
              <a:t>prezența</a:t>
            </a:r>
            <a:r>
              <a:rPr lang="en-US" dirty="0"/>
              <a:t> </a:t>
            </a:r>
            <a:r>
              <a:rPr lang="en-US" dirty="0" err="1"/>
              <a:t>unor</a:t>
            </a:r>
            <a:r>
              <a:rPr lang="en-US" dirty="0"/>
              <a:t> </a:t>
            </a:r>
            <a:r>
              <a:rPr lang="en-US" dirty="0" err="1"/>
              <a:t>boli</a:t>
            </a:r>
            <a:r>
              <a:rPr lang="en-US" dirty="0"/>
              <a:t> </a:t>
            </a:r>
            <a:r>
              <a:rPr lang="en-US" dirty="0" err="1"/>
              <a:t>cronice</a:t>
            </a:r>
            <a:r>
              <a:rPr lang="en-US" dirty="0"/>
              <a:t> care </a:t>
            </a:r>
            <a:r>
              <a:rPr lang="en-US" dirty="0" err="1"/>
              <a:t>împiedică</a:t>
            </a:r>
            <a:r>
              <a:rPr lang="en-US" dirty="0"/>
              <a:t> </a:t>
            </a:r>
            <a:r>
              <a:rPr lang="en-US" dirty="0" err="1"/>
              <a:t>învățarea</a:t>
            </a:r>
            <a:r>
              <a:rPr lang="en-US" dirty="0"/>
              <a:t> </a:t>
            </a:r>
            <a:r>
              <a:rPr lang="en-US" dirty="0" err="1"/>
              <a:t>și</a:t>
            </a:r>
            <a:r>
              <a:rPr lang="en-US" dirty="0"/>
              <a:t> </a:t>
            </a:r>
            <a:r>
              <a:rPr lang="en-US" dirty="0" err="1"/>
              <a:t>participarea</a:t>
            </a:r>
            <a:r>
              <a:rPr lang="en-US" dirty="0"/>
              <a:t> </a:t>
            </a:r>
            <a:r>
              <a:rPr lang="en-US" dirty="0" err="1"/>
              <a:t>copilului</a:t>
            </a:r>
            <a:r>
              <a:rPr lang="en-US" dirty="0"/>
              <a:t> la </a:t>
            </a:r>
            <a:r>
              <a:rPr lang="en-US" dirty="0" err="1"/>
              <a:t>activitățile</a:t>
            </a:r>
            <a:r>
              <a:rPr lang="en-US" dirty="0"/>
              <a:t> </a:t>
            </a:r>
            <a:r>
              <a:rPr lang="en-US" dirty="0" err="1"/>
              <a:t>grădiniței</a:t>
            </a:r>
            <a:r>
              <a:rPr lang="en-US" dirty="0"/>
              <a:t> </a:t>
            </a:r>
          </a:p>
          <a:p>
            <a:r>
              <a:rPr lang="en-US" dirty="0"/>
              <a:t>(d) </a:t>
            </a:r>
            <a:r>
              <a:rPr lang="en-US" dirty="0" err="1"/>
              <a:t>prezența</a:t>
            </a:r>
            <a:r>
              <a:rPr lang="en-US" dirty="0"/>
              <a:t> </a:t>
            </a:r>
            <a:r>
              <a:rPr lang="en-US" dirty="0" err="1"/>
              <a:t>punctelor</a:t>
            </a:r>
            <a:r>
              <a:rPr lang="en-US" dirty="0"/>
              <a:t> forte ale </a:t>
            </a:r>
            <a:r>
              <a:rPr lang="en-US" dirty="0" err="1"/>
              <a:t>copilului</a:t>
            </a:r>
            <a:r>
              <a:rPr lang="en-US" dirty="0"/>
              <a:t> </a:t>
            </a:r>
            <a:r>
              <a:rPr lang="en-US" dirty="0" err="1"/>
              <a:t>în</a:t>
            </a:r>
            <a:r>
              <a:rPr lang="en-US" dirty="0"/>
              <a:t> </a:t>
            </a:r>
            <a:r>
              <a:rPr lang="en-US" dirty="0" err="1"/>
              <a:t>artă</a:t>
            </a:r>
            <a:r>
              <a:rPr lang="en-US" dirty="0"/>
              <a:t> </a:t>
            </a:r>
            <a:r>
              <a:rPr lang="en-US" dirty="0" err="1"/>
              <a:t>și</a:t>
            </a:r>
            <a:r>
              <a:rPr lang="en-US" dirty="0"/>
              <a:t> sport. </a:t>
            </a:r>
          </a:p>
          <a:p>
            <a:pPr marL="469900" indent="-342900">
              <a:buFont typeface="Wingdings" panose="05000000000000000000" pitchFamily="2" charset="2"/>
              <a:buChar char="q"/>
            </a:pPr>
            <a:endParaRPr dirty="0"/>
          </a:p>
        </p:txBody>
      </p:sp>
      <p:grpSp>
        <p:nvGrpSpPr>
          <p:cNvPr id="153" name="Google Shape;1766;p45">
            <a:extLst>
              <a:ext uri="{FF2B5EF4-FFF2-40B4-BE49-F238E27FC236}">
                <a16:creationId xmlns:a16="http://schemas.microsoft.com/office/drawing/2014/main" id="{23CB219A-8579-4D94-91A6-29A51C5095F7}"/>
              </a:ext>
            </a:extLst>
          </p:cNvPr>
          <p:cNvGrpSpPr/>
          <p:nvPr/>
        </p:nvGrpSpPr>
        <p:grpSpPr>
          <a:xfrm>
            <a:off x="129809" y="4014765"/>
            <a:ext cx="1242705" cy="1025961"/>
            <a:chOff x="1093242" y="1941442"/>
            <a:chExt cx="3011239" cy="2433694"/>
          </a:xfrm>
        </p:grpSpPr>
        <p:sp>
          <p:nvSpPr>
            <p:cNvPr id="154" name="Google Shape;1767;p45">
              <a:extLst>
                <a:ext uri="{FF2B5EF4-FFF2-40B4-BE49-F238E27FC236}">
                  <a16:creationId xmlns:a16="http://schemas.microsoft.com/office/drawing/2014/main" id="{77EB3519-B36A-4854-8505-587C0DB656A6}"/>
                </a:ext>
              </a:extLst>
            </p:cNvPr>
            <p:cNvSpPr/>
            <p:nvPr/>
          </p:nvSpPr>
          <p:spPr>
            <a:xfrm rot="10800000" flipH="1">
              <a:off x="1093242" y="2052741"/>
              <a:ext cx="3011239" cy="2054231"/>
            </a:xfrm>
            <a:custGeom>
              <a:avLst/>
              <a:gdLst/>
              <a:ahLst/>
              <a:cxnLst/>
              <a:rect l="l" t="t" r="r" b="b"/>
              <a:pathLst>
                <a:path w="66332" h="26434" extrusionOk="0">
                  <a:moveTo>
                    <a:pt x="31202" y="0"/>
                  </a:moveTo>
                  <a:cubicBezTo>
                    <a:pt x="18165" y="0"/>
                    <a:pt x="1939" y="3774"/>
                    <a:pt x="761" y="14938"/>
                  </a:cubicBezTo>
                  <a:cubicBezTo>
                    <a:pt x="0" y="22171"/>
                    <a:pt x="6720" y="26434"/>
                    <a:pt x="14370" y="26434"/>
                  </a:cubicBezTo>
                  <a:cubicBezTo>
                    <a:pt x="15472" y="26434"/>
                    <a:pt x="16593" y="26345"/>
                    <a:pt x="17714" y="26165"/>
                  </a:cubicBezTo>
                  <a:cubicBezTo>
                    <a:pt x="25885" y="24833"/>
                    <a:pt x="29627" y="20771"/>
                    <a:pt x="37043" y="20771"/>
                  </a:cubicBezTo>
                  <a:cubicBezTo>
                    <a:pt x="37709" y="20771"/>
                    <a:pt x="38404" y="20804"/>
                    <a:pt x="39136" y="20874"/>
                  </a:cubicBezTo>
                  <a:cubicBezTo>
                    <a:pt x="43775" y="21313"/>
                    <a:pt x="49323" y="22660"/>
                    <a:pt x="53948" y="22660"/>
                  </a:cubicBezTo>
                  <a:cubicBezTo>
                    <a:pt x="58168" y="22660"/>
                    <a:pt x="61619" y="21539"/>
                    <a:pt x="62912" y="17583"/>
                  </a:cubicBezTo>
                  <a:cubicBezTo>
                    <a:pt x="66331" y="7099"/>
                    <a:pt x="51491" y="1534"/>
                    <a:pt x="36797" y="243"/>
                  </a:cubicBezTo>
                  <a:cubicBezTo>
                    <a:pt x="35045" y="85"/>
                    <a:pt x="33159" y="0"/>
                    <a:pt x="31202" y="0"/>
                  </a:cubicBezTo>
                  <a:close/>
                </a:path>
              </a:pathLst>
            </a:custGeom>
            <a:solidFill>
              <a:srgbClr val="0E5D7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155" name="Google Shape;1768;p45">
              <a:extLst>
                <a:ext uri="{FF2B5EF4-FFF2-40B4-BE49-F238E27FC236}">
                  <a16:creationId xmlns:a16="http://schemas.microsoft.com/office/drawing/2014/main" id="{327BC476-66FC-4E40-94F4-CFE2D600F4AA}"/>
                </a:ext>
              </a:extLst>
            </p:cNvPr>
            <p:cNvGrpSpPr/>
            <p:nvPr/>
          </p:nvGrpSpPr>
          <p:grpSpPr>
            <a:xfrm>
              <a:off x="1403510" y="1941442"/>
              <a:ext cx="1007198" cy="2433599"/>
              <a:chOff x="1877336" y="1717475"/>
              <a:chExt cx="862414" cy="2083954"/>
            </a:xfrm>
          </p:grpSpPr>
          <p:sp>
            <p:nvSpPr>
              <p:cNvPr id="186" name="Google Shape;1769;p45">
                <a:extLst>
                  <a:ext uri="{FF2B5EF4-FFF2-40B4-BE49-F238E27FC236}">
                    <a16:creationId xmlns:a16="http://schemas.microsoft.com/office/drawing/2014/main" id="{CEC50EDF-2A57-47B4-8C41-A99ACF15BBFE}"/>
                  </a:ext>
                </a:extLst>
              </p:cNvPr>
              <p:cNvSpPr/>
              <p:nvPr/>
            </p:nvSpPr>
            <p:spPr>
              <a:xfrm flipH="1">
                <a:off x="2037099" y="2467980"/>
                <a:ext cx="461026" cy="549278"/>
              </a:xfrm>
              <a:custGeom>
                <a:avLst/>
                <a:gdLst/>
                <a:ahLst/>
                <a:cxnLst/>
                <a:rect l="l" t="t" r="r" b="b"/>
                <a:pathLst>
                  <a:path w="19310" h="23004" extrusionOk="0">
                    <a:moveTo>
                      <a:pt x="9807" y="1"/>
                    </a:moveTo>
                    <a:cubicBezTo>
                      <a:pt x="5524" y="1"/>
                      <a:pt x="1645" y="540"/>
                      <a:pt x="895" y="3340"/>
                    </a:cubicBezTo>
                    <a:cubicBezTo>
                      <a:pt x="1" y="6732"/>
                      <a:pt x="12749" y="23003"/>
                      <a:pt x="12749" y="23003"/>
                    </a:cubicBezTo>
                    <a:cubicBezTo>
                      <a:pt x="12749" y="23003"/>
                      <a:pt x="16477" y="21811"/>
                      <a:pt x="17744" y="20301"/>
                    </a:cubicBezTo>
                    <a:cubicBezTo>
                      <a:pt x="19012" y="18810"/>
                      <a:pt x="18825" y="11764"/>
                      <a:pt x="19068" y="7161"/>
                    </a:cubicBezTo>
                    <a:cubicBezTo>
                      <a:pt x="19310" y="2557"/>
                      <a:pt x="17893" y="227"/>
                      <a:pt x="12637" y="60"/>
                    </a:cubicBezTo>
                    <a:cubicBezTo>
                      <a:pt x="11693" y="26"/>
                      <a:pt x="10741" y="1"/>
                      <a:pt x="9807" y="1"/>
                    </a:cubicBezTo>
                    <a:close/>
                  </a:path>
                </a:pathLst>
              </a:custGeom>
              <a:solidFill>
                <a:srgbClr val="99999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87" name="Google Shape;1770;p45">
                <a:extLst>
                  <a:ext uri="{FF2B5EF4-FFF2-40B4-BE49-F238E27FC236}">
                    <a16:creationId xmlns:a16="http://schemas.microsoft.com/office/drawing/2014/main" id="{0173B522-29C6-4603-82F9-6239F8CC0FCC}"/>
                  </a:ext>
                </a:extLst>
              </p:cNvPr>
              <p:cNvSpPr/>
              <p:nvPr/>
            </p:nvSpPr>
            <p:spPr>
              <a:xfrm flipH="1">
                <a:off x="2041238" y="3038123"/>
                <a:ext cx="104429" cy="149736"/>
              </a:xfrm>
              <a:custGeom>
                <a:avLst/>
                <a:gdLst/>
                <a:ahLst/>
                <a:cxnLst/>
                <a:rect l="l" t="t" r="r" b="b"/>
                <a:pathLst>
                  <a:path w="4374" h="6271" extrusionOk="0">
                    <a:moveTo>
                      <a:pt x="2814" y="0"/>
                    </a:moveTo>
                    <a:cubicBezTo>
                      <a:pt x="1528" y="615"/>
                      <a:pt x="0" y="2703"/>
                      <a:pt x="0" y="2703"/>
                    </a:cubicBezTo>
                    <a:lnTo>
                      <a:pt x="783" y="6021"/>
                    </a:lnTo>
                    <a:cubicBezTo>
                      <a:pt x="1240" y="6192"/>
                      <a:pt x="1806" y="6271"/>
                      <a:pt x="2351" y="6271"/>
                    </a:cubicBezTo>
                    <a:cubicBezTo>
                      <a:pt x="3403" y="6271"/>
                      <a:pt x="4373" y="5978"/>
                      <a:pt x="4324" y="5499"/>
                    </a:cubicBezTo>
                    <a:cubicBezTo>
                      <a:pt x="4268" y="4790"/>
                      <a:pt x="2684" y="4716"/>
                      <a:pt x="2684" y="4716"/>
                    </a:cubicBezTo>
                    <a:cubicBezTo>
                      <a:pt x="3019" y="4436"/>
                      <a:pt x="3318" y="4119"/>
                      <a:pt x="3597" y="3765"/>
                    </a:cubicBezTo>
                    <a:cubicBezTo>
                      <a:pt x="3989" y="3262"/>
                      <a:pt x="4324" y="1398"/>
                      <a:pt x="4324" y="1398"/>
                    </a:cubicBezTo>
                    <a:lnTo>
                      <a:pt x="2814" y="0"/>
                    </a:lnTo>
                    <a:close/>
                  </a:path>
                </a:pathLst>
              </a:custGeom>
              <a:solidFill>
                <a:srgbClr val="C4715B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88" name="Google Shape;1771;p45">
                <a:extLst>
                  <a:ext uri="{FF2B5EF4-FFF2-40B4-BE49-F238E27FC236}">
                    <a16:creationId xmlns:a16="http://schemas.microsoft.com/office/drawing/2014/main" id="{B22E90F5-AE98-4BE2-8F14-04961E47A2E9}"/>
                  </a:ext>
                </a:extLst>
              </p:cNvPr>
              <p:cNvSpPr/>
              <p:nvPr/>
            </p:nvSpPr>
            <p:spPr>
              <a:xfrm flipH="1">
                <a:off x="2489200" y="3025659"/>
                <a:ext cx="107724" cy="146679"/>
              </a:xfrm>
              <a:custGeom>
                <a:avLst/>
                <a:gdLst/>
                <a:ahLst/>
                <a:cxnLst/>
                <a:rect l="l" t="t" r="r" b="b"/>
                <a:pathLst>
                  <a:path w="4512" h="6143" extrusionOk="0">
                    <a:moveTo>
                      <a:pt x="1194" y="0"/>
                    </a:moveTo>
                    <a:lnTo>
                      <a:pt x="1" y="1659"/>
                    </a:lnTo>
                    <a:cubicBezTo>
                      <a:pt x="1" y="1659"/>
                      <a:pt x="728" y="3411"/>
                      <a:pt x="1212" y="3840"/>
                    </a:cubicBezTo>
                    <a:cubicBezTo>
                      <a:pt x="1548" y="4120"/>
                      <a:pt x="1921" y="4380"/>
                      <a:pt x="2293" y="4586"/>
                    </a:cubicBezTo>
                    <a:cubicBezTo>
                      <a:pt x="2293" y="4586"/>
                      <a:pt x="765" y="4977"/>
                      <a:pt x="858" y="5685"/>
                    </a:cubicBezTo>
                    <a:cubicBezTo>
                      <a:pt x="890" y="5999"/>
                      <a:pt x="1337" y="6143"/>
                      <a:pt x="1932" y="6143"/>
                    </a:cubicBezTo>
                    <a:cubicBezTo>
                      <a:pt x="2713" y="6143"/>
                      <a:pt x="3749" y="5895"/>
                      <a:pt x="4437" y="5462"/>
                    </a:cubicBezTo>
                    <a:lnTo>
                      <a:pt x="4511" y="2032"/>
                    </a:lnTo>
                    <a:cubicBezTo>
                      <a:pt x="4511" y="2032"/>
                      <a:pt x="2554" y="317"/>
                      <a:pt x="1194" y="0"/>
                    </a:cubicBezTo>
                    <a:close/>
                  </a:path>
                </a:pathLst>
              </a:custGeom>
              <a:solidFill>
                <a:srgbClr val="C4715B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89" name="Google Shape;1772;p45">
                <a:extLst>
                  <a:ext uri="{FF2B5EF4-FFF2-40B4-BE49-F238E27FC236}">
                    <a16:creationId xmlns:a16="http://schemas.microsoft.com/office/drawing/2014/main" id="{EDEE3949-6A82-483D-8DD6-E74C16BF8D8F}"/>
                  </a:ext>
                </a:extLst>
              </p:cNvPr>
              <p:cNvSpPr/>
              <p:nvPr/>
            </p:nvSpPr>
            <p:spPr>
              <a:xfrm flipH="1">
                <a:off x="2113609" y="3712748"/>
                <a:ext cx="166074" cy="88681"/>
              </a:xfrm>
              <a:custGeom>
                <a:avLst/>
                <a:gdLst/>
                <a:ahLst/>
                <a:cxnLst/>
                <a:rect l="l" t="t" r="r" b="b"/>
                <a:pathLst>
                  <a:path w="6956" h="3714" extrusionOk="0">
                    <a:moveTo>
                      <a:pt x="3563" y="1"/>
                    </a:moveTo>
                    <a:cubicBezTo>
                      <a:pt x="3563" y="1"/>
                      <a:pt x="152" y="1250"/>
                      <a:pt x="78" y="2554"/>
                    </a:cubicBezTo>
                    <a:cubicBezTo>
                      <a:pt x="0" y="3624"/>
                      <a:pt x="1314" y="3714"/>
                      <a:pt x="2980" y="3714"/>
                    </a:cubicBezTo>
                    <a:cubicBezTo>
                      <a:pt x="3318" y="3714"/>
                      <a:pt x="3670" y="3710"/>
                      <a:pt x="4029" y="3710"/>
                    </a:cubicBezTo>
                    <a:lnTo>
                      <a:pt x="6955" y="3710"/>
                    </a:lnTo>
                    <a:lnTo>
                      <a:pt x="6769" y="653"/>
                    </a:lnTo>
                    <a:lnTo>
                      <a:pt x="5427" y="1734"/>
                    </a:lnTo>
                    <a:cubicBezTo>
                      <a:pt x="5427" y="1734"/>
                      <a:pt x="4830" y="467"/>
                      <a:pt x="3563" y="1"/>
                    </a:cubicBezTo>
                    <a:close/>
                  </a:path>
                </a:pathLst>
              </a:custGeom>
              <a:solidFill>
                <a:srgbClr val="22292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90" name="Google Shape;1773;p45">
                <a:extLst>
                  <a:ext uri="{FF2B5EF4-FFF2-40B4-BE49-F238E27FC236}">
                    <a16:creationId xmlns:a16="http://schemas.microsoft.com/office/drawing/2014/main" id="{D850D6E6-99F4-41E5-9C09-636336C437BE}"/>
                  </a:ext>
                </a:extLst>
              </p:cNvPr>
              <p:cNvSpPr/>
              <p:nvPr/>
            </p:nvSpPr>
            <p:spPr>
              <a:xfrm flipH="1">
                <a:off x="2118073" y="3367879"/>
                <a:ext cx="144635" cy="386314"/>
              </a:xfrm>
              <a:custGeom>
                <a:avLst/>
                <a:gdLst/>
                <a:ahLst/>
                <a:cxnLst/>
                <a:rect l="l" t="t" r="r" b="b"/>
                <a:pathLst>
                  <a:path w="6058" h="16179" extrusionOk="0">
                    <a:moveTo>
                      <a:pt x="0" y="0"/>
                    </a:moveTo>
                    <a:cubicBezTo>
                      <a:pt x="0" y="0"/>
                      <a:pt x="746" y="6673"/>
                      <a:pt x="1510" y="10028"/>
                    </a:cubicBezTo>
                    <a:cubicBezTo>
                      <a:pt x="2274" y="13383"/>
                      <a:pt x="2852" y="14445"/>
                      <a:pt x="2852" y="14445"/>
                    </a:cubicBezTo>
                    <a:cubicBezTo>
                      <a:pt x="4119" y="14911"/>
                      <a:pt x="4697" y="16178"/>
                      <a:pt x="4697" y="16178"/>
                    </a:cubicBezTo>
                    <a:lnTo>
                      <a:pt x="6058" y="15097"/>
                    </a:lnTo>
                    <a:lnTo>
                      <a:pt x="5070" y="0"/>
                    </a:lnTo>
                    <a:close/>
                  </a:path>
                </a:pathLst>
              </a:custGeom>
              <a:solidFill>
                <a:srgbClr val="C4715B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91" name="Google Shape;1774;p45">
                <a:extLst>
                  <a:ext uri="{FF2B5EF4-FFF2-40B4-BE49-F238E27FC236}">
                    <a16:creationId xmlns:a16="http://schemas.microsoft.com/office/drawing/2014/main" id="{80A3EC44-C49A-4406-A479-42C595611AA0}"/>
                  </a:ext>
                </a:extLst>
              </p:cNvPr>
              <p:cNvSpPr/>
              <p:nvPr/>
            </p:nvSpPr>
            <p:spPr>
              <a:xfrm flipH="1">
                <a:off x="2434476" y="3367879"/>
                <a:ext cx="105480" cy="380082"/>
              </a:xfrm>
              <a:custGeom>
                <a:avLst/>
                <a:gdLst/>
                <a:ahLst/>
                <a:cxnLst/>
                <a:rect l="l" t="t" r="r" b="b"/>
                <a:pathLst>
                  <a:path w="4418" h="15918" extrusionOk="0">
                    <a:moveTo>
                      <a:pt x="94" y="0"/>
                    </a:moveTo>
                    <a:lnTo>
                      <a:pt x="94" y="0"/>
                    </a:lnTo>
                    <a:cubicBezTo>
                      <a:pt x="1" y="2703"/>
                      <a:pt x="690" y="14277"/>
                      <a:pt x="690" y="14277"/>
                    </a:cubicBezTo>
                    <a:cubicBezTo>
                      <a:pt x="1678" y="14408"/>
                      <a:pt x="2517" y="15917"/>
                      <a:pt x="2517" y="15917"/>
                    </a:cubicBezTo>
                    <a:cubicBezTo>
                      <a:pt x="2983" y="15340"/>
                      <a:pt x="3840" y="14985"/>
                      <a:pt x="4418" y="14799"/>
                    </a:cubicBezTo>
                    <a:lnTo>
                      <a:pt x="4418" y="783"/>
                    </a:lnTo>
                    <a:lnTo>
                      <a:pt x="94" y="0"/>
                    </a:lnTo>
                    <a:close/>
                  </a:path>
                </a:pathLst>
              </a:custGeom>
              <a:solidFill>
                <a:srgbClr val="C4715B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92" name="Google Shape;1775;p45">
                <a:extLst>
                  <a:ext uri="{FF2B5EF4-FFF2-40B4-BE49-F238E27FC236}">
                    <a16:creationId xmlns:a16="http://schemas.microsoft.com/office/drawing/2014/main" id="{52E58555-E5BE-42CD-AAF9-3D1899A7CE9D}"/>
                  </a:ext>
                </a:extLst>
              </p:cNvPr>
              <p:cNvSpPr/>
              <p:nvPr/>
            </p:nvSpPr>
            <p:spPr>
              <a:xfrm flipH="1">
                <a:off x="2434909" y="3707878"/>
                <a:ext cx="192719" cy="84574"/>
              </a:xfrm>
              <a:custGeom>
                <a:avLst/>
                <a:gdLst/>
                <a:ahLst/>
                <a:cxnLst/>
                <a:rect l="l" t="t" r="r" b="b"/>
                <a:pathLst>
                  <a:path w="8072" h="3542" extrusionOk="0">
                    <a:moveTo>
                      <a:pt x="3930" y="1"/>
                    </a:moveTo>
                    <a:cubicBezTo>
                      <a:pt x="2428" y="1"/>
                      <a:pt x="630" y="1202"/>
                      <a:pt x="392" y="1677"/>
                    </a:cubicBezTo>
                    <a:cubicBezTo>
                      <a:pt x="131" y="2199"/>
                      <a:pt x="1" y="3541"/>
                      <a:pt x="1771" y="3541"/>
                    </a:cubicBezTo>
                    <a:lnTo>
                      <a:pt x="8071" y="3541"/>
                    </a:lnTo>
                    <a:lnTo>
                      <a:pt x="8071" y="559"/>
                    </a:lnTo>
                    <a:cubicBezTo>
                      <a:pt x="7493" y="745"/>
                      <a:pt x="6636" y="1100"/>
                      <a:pt x="6170" y="1677"/>
                    </a:cubicBezTo>
                    <a:cubicBezTo>
                      <a:pt x="6170" y="1677"/>
                      <a:pt x="5331" y="149"/>
                      <a:pt x="4362" y="37"/>
                    </a:cubicBezTo>
                    <a:cubicBezTo>
                      <a:pt x="4222" y="12"/>
                      <a:pt x="4078" y="1"/>
                      <a:pt x="3930" y="1"/>
                    </a:cubicBezTo>
                    <a:close/>
                  </a:path>
                </a:pathLst>
              </a:custGeom>
              <a:solidFill>
                <a:srgbClr val="22292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93" name="Google Shape;1776;p45">
                <a:extLst>
                  <a:ext uri="{FF2B5EF4-FFF2-40B4-BE49-F238E27FC236}">
                    <a16:creationId xmlns:a16="http://schemas.microsoft.com/office/drawing/2014/main" id="{A07F9A5B-E75F-451A-B759-26D22899B0DA}"/>
                  </a:ext>
                </a:extLst>
              </p:cNvPr>
              <p:cNvSpPr/>
              <p:nvPr/>
            </p:nvSpPr>
            <p:spPr>
              <a:xfrm flipH="1">
                <a:off x="2090486" y="2980270"/>
                <a:ext cx="467711" cy="710547"/>
              </a:xfrm>
              <a:custGeom>
                <a:avLst/>
                <a:gdLst/>
                <a:ahLst/>
                <a:cxnLst/>
                <a:rect l="l" t="t" r="r" b="b"/>
                <a:pathLst>
                  <a:path w="19590" h="29758" extrusionOk="0">
                    <a:moveTo>
                      <a:pt x="2200" y="0"/>
                    </a:moveTo>
                    <a:cubicBezTo>
                      <a:pt x="2200" y="0"/>
                      <a:pt x="1342" y="3057"/>
                      <a:pt x="671" y="10792"/>
                    </a:cubicBezTo>
                    <a:cubicBezTo>
                      <a:pt x="0" y="18527"/>
                      <a:pt x="336" y="29095"/>
                      <a:pt x="336" y="29095"/>
                    </a:cubicBezTo>
                    <a:cubicBezTo>
                      <a:pt x="1354" y="29536"/>
                      <a:pt x="2450" y="29758"/>
                      <a:pt x="3552" y="29758"/>
                    </a:cubicBezTo>
                    <a:cubicBezTo>
                      <a:pt x="4406" y="29758"/>
                      <a:pt x="5265" y="29624"/>
                      <a:pt x="6095" y="29356"/>
                    </a:cubicBezTo>
                    <a:lnTo>
                      <a:pt x="8183" y="8798"/>
                    </a:lnTo>
                    <a:lnTo>
                      <a:pt x="10158" y="9338"/>
                    </a:lnTo>
                    <a:lnTo>
                      <a:pt x="11072" y="14594"/>
                    </a:lnTo>
                    <a:cubicBezTo>
                      <a:pt x="11985" y="19850"/>
                      <a:pt x="13755" y="29169"/>
                      <a:pt x="13755" y="29169"/>
                    </a:cubicBezTo>
                    <a:cubicBezTo>
                      <a:pt x="14681" y="29554"/>
                      <a:pt x="15607" y="29683"/>
                      <a:pt x="16430" y="29683"/>
                    </a:cubicBezTo>
                    <a:cubicBezTo>
                      <a:pt x="18075" y="29683"/>
                      <a:pt x="19310" y="29169"/>
                      <a:pt x="19310" y="29169"/>
                    </a:cubicBezTo>
                    <a:cubicBezTo>
                      <a:pt x="19310" y="29169"/>
                      <a:pt x="19589" y="23764"/>
                      <a:pt x="18918" y="15545"/>
                    </a:cubicBezTo>
                    <a:cubicBezTo>
                      <a:pt x="18247" y="7344"/>
                      <a:pt x="17632" y="0"/>
                      <a:pt x="17632" y="0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94" name="Google Shape;1777;p45">
                <a:extLst>
                  <a:ext uri="{FF2B5EF4-FFF2-40B4-BE49-F238E27FC236}">
                    <a16:creationId xmlns:a16="http://schemas.microsoft.com/office/drawing/2014/main" id="{A733E177-B218-40D4-A1C2-3ED5DEF0B311}"/>
                  </a:ext>
                </a:extLst>
              </p:cNvPr>
              <p:cNvSpPr/>
              <p:nvPr/>
            </p:nvSpPr>
            <p:spPr>
              <a:xfrm flipH="1">
                <a:off x="1877336" y="2545936"/>
                <a:ext cx="263437" cy="573227"/>
              </a:xfrm>
              <a:custGeom>
                <a:avLst/>
                <a:gdLst/>
                <a:ahLst/>
                <a:cxnLst/>
                <a:rect l="l" t="t" r="r" b="b"/>
                <a:pathLst>
                  <a:path w="11034" h="24007" extrusionOk="0">
                    <a:moveTo>
                      <a:pt x="392" y="0"/>
                    </a:moveTo>
                    <a:cubicBezTo>
                      <a:pt x="261" y="2013"/>
                      <a:pt x="0" y="6412"/>
                      <a:pt x="242" y="8910"/>
                    </a:cubicBezTo>
                    <a:cubicBezTo>
                      <a:pt x="3392" y="9786"/>
                      <a:pt x="4622" y="12041"/>
                      <a:pt x="4734" y="14799"/>
                    </a:cubicBezTo>
                    <a:cubicBezTo>
                      <a:pt x="4846" y="17576"/>
                      <a:pt x="1827" y="20148"/>
                      <a:pt x="1827" y="20148"/>
                    </a:cubicBezTo>
                    <a:cubicBezTo>
                      <a:pt x="2349" y="21621"/>
                      <a:pt x="4641" y="24007"/>
                      <a:pt x="4641" y="24007"/>
                    </a:cubicBezTo>
                    <a:cubicBezTo>
                      <a:pt x="4641" y="24007"/>
                      <a:pt x="5983" y="23690"/>
                      <a:pt x="7679" y="21751"/>
                    </a:cubicBezTo>
                    <a:cubicBezTo>
                      <a:pt x="9357" y="19832"/>
                      <a:pt x="11034" y="15191"/>
                      <a:pt x="9207" y="8965"/>
                    </a:cubicBezTo>
                    <a:cubicBezTo>
                      <a:pt x="7455" y="3020"/>
                      <a:pt x="2181" y="541"/>
                      <a:pt x="392" y="0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95" name="Google Shape;1778;p45">
                <a:extLst>
                  <a:ext uri="{FF2B5EF4-FFF2-40B4-BE49-F238E27FC236}">
                    <a16:creationId xmlns:a16="http://schemas.microsoft.com/office/drawing/2014/main" id="{B6C96C45-EE1B-4FB4-ABF9-8B85AB079440}"/>
                  </a:ext>
                </a:extLst>
              </p:cNvPr>
              <p:cNvSpPr/>
              <p:nvPr/>
            </p:nvSpPr>
            <p:spPr>
              <a:xfrm flipH="1">
                <a:off x="2436705" y="2551714"/>
                <a:ext cx="303045" cy="567449"/>
              </a:xfrm>
              <a:custGeom>
                <a:avLst/>
                <a:gdLst/>
                <a:ahLst/>
                <a:cxnLst/>
                <a:rect l="l" t="t" r="r" b="b"/>
                <a:pathLst>
                  <a:path w="12693" h="23765" extrusionOk="0">
                    <a:moveTo>
                      <a:pt x="12693" y="1"/>
                    </a:moveTo>
                    <a:cubicBezTo>
                      <a:pt x="12376" y="75"/>
                      <a:pt x="12022" y="168"/>
                      <a:pt x="11668" y="280"/>
                    </a:cubicBezTo>
                    <a:cubicBezTo>
                      <a:pt x="8630" y="1100"/>
                      <a:pt x="0" y="6040"/>
                      <a:pt x="298" y="14017"/>
                    </a:cubicBezTo>
                    <a:cubicBezTo>
                      <a:pt x="596" y="21994"/>
                      <a:pt x="6598" y="23765"/>
                      <a:pt x="6598" y="23765"/>
                    </a:cubicBezTo>
                    <a:cubicBezTo>
                      <a:pt x="8219" y="22180"/>
                      <a:pt x="8369" y="19776"/>
                      <a:pt x="8369" y="19776"/>
                    </a:cubicBezTo>
                    <a:cubicBezTo>
                      <a:pt x="8369" y="19776"/>
                      <a:pt x="5070" y="17707"/>
                      <a:pt x="5629" y="14222"/>
                    </a:cubicBezTo>
                    <a:cubicBezTo>
                      <a:pt x="6207" y="10718"/>
                      <a:pt x="10736" y="8705"/>
                      <a:pt x="10736" y="8705"/>
                    </a:cubicBezTo>
                    <a:cubicBezTo>
                      <a:pt x="10736" y="8705"/>
                      <a:pt x="10810" y="8425"/>
                      <a:pt x="11164" y="6263"/>
                    </a:cubicBezTo>
                    <a:cubicBezTo>
                      <a:pt x="11407" y="4772"/>
                      <a:pt x="12227" y="1715"/>
                      <a:pt x="12693" y="1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96" name="Google Shape;1779;p45">
                <a:extLst>
                  <a:ext uri="{FF2B5EF4-FFF2-40B4-BE49-F238E27FC236}">
                    <a16:creationId xmlns:a16="http://schemas.microsoft.com/office/drawing/2014/main" id="{EF07D833-C96E-4261-9C1E-BCC3EC90744C}"/>
                  </a:ext>
                </a:extLst>
              </p:cNvPr>
              <p:cNvSpPr/>
              <p:nvPr/>
            </p:nvSpPr>
            <p:spPr>
              <a:xfrm flipH="1">
                <a:off x="2231555" y="2386179"/>
                <a:ext cx="127731" cy="163441"/>
              </a:xfrm>
              <a:custGeom>
                <a:avLst/>
                <a:gdLst/>
                <a:ahLst/>
                <a:cxnLst/>
                <a:rect l="l" t="t" r="r" b="b"/>
                <a:pathLst>
                  <a:path w="5350" h="6845" extrusionOk="0">
                    <a:moveTo>
                      <a:pt x="4437" y="0"/>
                    </a:moveTo>
                    <a:lnTo>
                      <a:pt x="579" y="1044"/>
                    </a:lnTo>
                    <a:cubicBezTo>
                      <a:pt x="579" y="1044"/>
                      <a:pt x="653" y="4995"/>
                      <a:pt x="318" y="5648"/>
                    </a:cubicBezTo>
                    <a:cubicBezTo>
                      <a:pt x="243" y="5797"/>
                      <a:pt x="131" y="5909"/>
                      <a:pt x="1" y="5983"/>
                    </a:cubicBezTo>
                    <a:cubicBezTo>
                      <a:pt x="616" y="6542"/>
                      <a:pt x="1399" y="6841"/>
                      <a:pt x="2219" y="6841"/>
                    </a:cubicBezTo>
                    <a:cubicBezTo>
                      <a:pt x="2269" y="6843"/>
                      <a:pt x="2320" y="6844"/>
                      <a:pt x="2370" y="6844"/>
                    </a:cubicBezTo>
                    <a:cubicBezTo>
                      <a:pt x="3732" y="6844"/>
                      <a:pt x="4793" y="5886"/>
                      <a:pt x="5350" y="5275"/>
                    </a:cubicBezTo>
                    <a:cubicBezTo>
                      <a:pt x="5070" y="5144"/>
                      <a:pt x="4809" y="4958"/>
                      <a:pt x="4604" y="4716"/>
                    </a:cubicBezTo>
                    <a:cubicBezTo>
                      <a:pt x="4045" y="3989"/>
                      <a:pt x="4437" y="0"/>
                      <a:pt x="4437" y="0"/>
                    </a:cubicBezTo>
                    <a:close/>
                  </a:path>
                </a:pathLst>
              </a:custGeom>
              <a:solidFill>
                <a:srgbClr val="A54C3A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97" name="Google Shape;1780;p45">
                <a:extLst>
                  <a:ext uri="{FF2B5EF4-FFF2-40B4-BE49-F238E27FC236}">
                    <a16:creationId xmlns:a16="http://schemas.microsoft.com/office/drawing/2014/main" id="{8C55C90E-F9C6-476B-A640-3B02786C134C}"/>
                  </a:ext>
                </a:extLst>
              </p:cNvPr>
              <p:cNvSpPr/>
              <p:nvPr/>
            </p:nvSpPr>
            <p:spPr>
              <a:xfrm flipH="1">
                <a:off x="2382403" y="2537913"/>
                <a:ext cx="113502" cy="296869"/>
              </a:xfrm>
              <a:custGeom>
                <a:avLst/>
                <a:gdLst/>
                <a:ahLst/>
                <a:cxnLst/>
                <a:rect l="l" t="t" r="r" b="b"/>
                <a:pathLst>
                  <a:path w="4754" h="12433" extrusionOk="0">
                    <a:moveTo>
                      <a:pt x="4754" y="1"/>
                    </a:moveTo>
                    <a:cubicBezTo>
                      <a:pt x="4213" y="150"/>
                      <a:pt x="3467" y="318"/>
                      <a:pt x="2498" y="560"/>
                    </a:cubicBezTo>
                    <a:cubicBezTo>
                      <a:pt x="2032" y="2293"/>
                      <a:pt x="1212" y="5350"/>
                      <a:pt x="951" y="6841"/>
                    </a:cubicBezTo>
                    <a:cubicBezTo>
                      <a:pt x="597" y="9003"/>
                      <a:pt x="541" y="9283"/>
                      <a:pt x="541" y="9283"/>
                    </a:cubicBezTo>
                    <a:cubicBezTo>
                      <a:pt x="429" y="9917"/>
                      <a:pt x="224" y="11109"/>
                      <a:pt x="1" y="12433"/>
                    </a:cubicBezTo>
                    <a:cubicBezTo>
                      <a:pt x="1082" y="11631"/>
                      <a:pt x="2536" y="10308"/>
                      <a:pt x="3132" y="8593"/>
                    </a:cubicBezTo>
                    <a:cubicBezTo>
                      <a:pt x="3933" y="6245"/>
                      <a:pt x="4549" y="1622"/>
                      <a:pt x="4754" y="1"/>
                    </a:cubicBezTo>
                    <a:close/>
                  </a:path>
                </a:pathLst>
              </a:custGeom>
              <a:solidFill>
                <a:srgbClr val="66666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98" name="Google Shape;1781;p45">
                <a:extLst>
                  <a:ext uri="{FF2B5EF4-FFF2-40B4-BE49-F238E27FC236}">
                    <a16:creationId xmlns:a16="http://schemas.microsoft.com/office/drawing/2014/main" id="{C388B709-EA25-41CD-A357-EBBD972A820D}"/>
                  </a:ext>
                </a:extLst>
              </p:cNvPr>
              <p:cNvSpPr/>
              <p:nvPr/>
            </p:nvSpPr>
            <p:spPr>
              <a:xfrm flipH="1">
                <a:off x="2115410" y="2512103"/>
                <a:ext cx="406735" cy="515181"/>
              </a:xfrm>
              <a:custGeom>
                <a:avLst/>
                <a:gdLst/>
                <a:ahLst/>
                <a:cxnLst/>
                <a:rect l="l" t="t" r="r" b="b"/>
                <a:pathLst>
                  <a:path w="17036" h="21576" extrusionOk="0">
                    <a:moveTo>
                      <a:pt x="12171" y="1"/>
                    </a:moveTo>
                    <a:cubicBezTo>
                      <a:pt x="11609" y="617"/>
                      <a:pt x="10535" y="1569"/>
                      <a:pt x="9156" y="1569"/>
                    </a:cubicBezTo>
                    <a:cubicBezTo>
                      <a:pt x="9118" y="1569"/>
                      <a:pt x="9079" y="1568"/>
                      <a:pt x="9040" y="1567"/>
                    </a:cubicBezTo>
                    <a:cubicBezTo>
                      <a:pt x="8220" y="1567"/>
                      <a:pt x="7437" y="1268"/>
                      <a:pt x="6822" y="709"/>
                    </a:cubicBezTo>
                    <a:cubicBezTo>
                      <a:pt x="6524" y="877"/>
                      <a:pt x="6188" y="1007"/>
                      <a:pt x="5853" y="1082"/>
                    </a:cubicBezTo>
                    <a:cubicBezTo>
                      <a:pt x="5648" y="2703"/>
                      <a:pt x="5032" y="7326"/>
                      <a:pt x="4212" y="9674"/>
                    </a:cubicBezTo>
                    <a:cubicBezTo>
                      <a:pt x="3635" y="11389"/>
                      <a:pt x="2162" y="12712"/>
                      <a:pt x="1081" y="13514"/>
                    </a:cubicBezTo>
                    <a:cubicBezTo>
                      <a:pt x="615" y="16347"/>
                      <a:pt x="37" y="19851"/>
                      <a:pt x="19" y="20168"/>
                    </a:cubicBezTo>
                    <a:cubicBezTo>
                      <a:pt x="0" y="20633"/>
                      <a:pt x="3858" y="21416"/>
                      <a:pt x="8089" y="21565"/>
                    </a:cubicBezTo>
                    <a:cubicBezTo>
                      <a:pt x="8316" y="21572"/>
                      <a:pt x="8543" y="21576"/>
                      <a:pt x="8770" y="21576"/>
                    </a:cubicBezTo>
                    <a:cubicBezTo>
                      <a:pt x="12766" y="21576"/>
                      <a:pt x="16745" y="20538"/>
                      <a:pt x="16886" y="20168"/>
                    </a:cubicBezTo>
                    <a:cubicBezTo>
                      <a:pt x="17035" y="19758"/>
                      <a:pt x="16812" y="18341"/>
                      <a:pt x="16625" y="16086"/>
                    </a:cubicBezTo>
                    <a:cubicBezTo>
                      <a:pt x="16570" y="15322"/>
                      <a:pt x="16495" y="14408"/>
                      <a:pt x="16439" y="13551"/>
                    </a:cubicBezTo>
                    <a:cubicBezTo>
                      <a:pt x="15582" y="12768"/>
                      <a:pt x="13718" y="10811"/>
                      <a:pt x="13289" y="8202"/>
                    </a:cubicBezTo>
                    <a:cubicBezTo>
                      <a:pt x="12879" y="5704"/>
                      <a:pt x="13066" y="2163"/>
                      <a:pt x="13215" y="467"/>
                    </a:cubicBezTo>
                    <a:cubicBezTo>
                      <a:pt x="12842" y="318"/>
                      <a:pt x="12506" y="169"/>
                      <a:pt x="12171" y="1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99" name="Google Shape;1782;p45">
                <a:extLst>
                  <a:ext uri="{FF2B5EF4-FFF2-40B4-BE49-F238E27FC236}">
                    <a16:creationId xmlns:a16="http://schemas.microsoft.com/office/drawing/2014/main" id="{F5DD2F21-686D-48BC-BC59-40157CB44C1A}"/>
                  </a:ext>
                </a:extLst>
              </p:cNvPr>
              <p:cNvSpPr/>
              <p:nvPr/>
            </p:nvSpPr>
            <p:spPr>
              <a:xfrm flipH="1">
                <a:off x="2129626" y="2523230"/>
                <a:ext cx="85019" cy="312437"/>
              </a:xfrm>
              <a:custGeom>
                <a:avLst/>
                <a:gdLst/>
                <a:ahLst/>
                <a:cxnLst/>
                <a:rect l="l" t="t" r="r" b="b"/>
                <a:pathLst>
                  <a:path w="3561" h="13085" extrusionOk="0">
                    <a:moveTo>
                      <a:pt x="336" y="1"/>
                    </a:moveTo>
                    <a:cubicBezTo>
                      <a:pt x="187" y="1697"/>
                      <a:pt x="0" y="5238"/>
                      <a:pt x="410" y="7736"/>
                    </a:cubicBezTo>
                    <a:cubicBezTo>
                      <a:pt x="839" y="10345"/>
                      <a:pt x="2703" y="12302"/>
                      <a:pt x="3560" y="13085"/>
                    </a:cubicBezTo>
                    <a:cubicBezTo>
                      <a:pt x="3448" y="11389"/>
                      <a:pt x="3336" y="9861"/>
                      <a:pt x="3336" y="9861"/>
                    </a:cubicBezTo>
                    <a:cubicBezTo>
                      <a:pt x="3113" y="7363"/>
                      <a:pt x="3355" y="2964"/>
                      <a:pt x="3486" y="970"/>
                    </a:cubicBezTo>
                    <a:cubicBezTo>
                      <a:pt x="3392" y="933"/>
                      <a:pt x="3318" y="914"/>
                      <a:pt x="3243" y="896"/>
                    </a:cubicBezTo>
                    <a:cubicBezTo>
                      <a:pt x="2255" y="653"/>
                      <a:pt x="1286" y="355"/>
                      <a:pt x="336" y="1"/>
                    </a:cubicBezTo>
                    <a:close/>
                  </a:path>
                </a:pathLst>
              </a:custGeom>
              <a:solidFill>
                <a:srgbClr val="66666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00" name="Google Shape;1783;p45">
                <a:extLst>
                  <a:ext uri="{FF2B5EF4-FFF2-40B4-BE49-F238E27FC236}">
                    <a16:creationId xmlns:a16="http://schemas.microsoft.com/office/drawing/2014/main" id="{562111CA-4C70-4F44-9667-D6502BE8E3D4}"/>
                  </a:ext>
                </a:extLst>
              </p:cNvPr>
              <p:cNvSpPr/>
              <p:nvPr/>
            </p:nvSpPr>
            <p:spPr>
              <a:xfrm flipH="1">
                <a:off x="2103402" y="2010581"/>
                <a:ext cx="463700" cy="438916"/>
              </a:xfrm>
              <a:custGeom>
                <a:avLst/>
                <a:gdLst/>
                <a:ahLst/>
                <a:cxnLst/>
                <a:rect l="l" t="t" r="r" b="b"/>
                <a:pathLst>
                  <a:path w="19422" h="18382" extrusionOk="0">
                    <a:moveTo>
                      <a:pt x="6338" y="1"/>
                    </a:moveTo>
                    <a:lnTo>
                      <a:pt x="6338" y="1"/>
                    </a:lnTo>
                    <a:cubicBezTo>
                      <a:pt x="5525" y="957"/>
                      <a:pt x="4328" y="1512"/>
                      <a:pt x="3085" y="1512"/>
                    </a:cubicBezTo>
                    <a:cubicBezTo>
                      <a:pt x="3045" y="1512"/>
                      <a:pt x="3005" y="1511"/>
                      <a:pt x="2964" y="1510"/>
                    </a:cubicBezTo>
                    <a:cubicBezTo>
                      <a:pt x="2256" y="3449"/>
                      <a:pt x="1007" y="7810"/>
                      <a:pt x="1007" y="7810"/>
                    </a:cubicBezTo>
                    <a:cubicBezTo>
                      <a:pt x="1007" y="7810"/>
                      <a:pt x="1" y="12190"/>
                      <a:pt x="1007" y="14389"/>
                    </a:cubicBezTo>
                    <a:cubicBezTo>
                      <a:pt x="1995" y="16607"/>
                      <a:pt x="4511" y="17987"/>
                      <a:pt x="7996" y="18341"/>
                    </a:cubicBezTo>
                    <a:cubicBezTo>
                      <a:pt x="8283" y="18368"/>
                      <a:pt x="8559" y="18381"/>
                      <a:pt x="8825" y="18381"/>
                    </a:cubicBezTo>
                    <a:cubicBezTo>
                      <a:pt x="11787" y="18381"/>
                      <a:pt x="13458" y="16753"/>
                      <a:pt x="14501" y="15470"/>
                    </a:cubicBezTo>
                    <a:cubicBezTo>
                      <a:pt x="15191" y="14557"/>
                      <a:pt x="15620" y="13457"/>
                      <a:pt x="15713" y="12321"/>
                    </a:cubicBezTo>
                    <a:cubicBezTo>
                      <a:pt x="15713" y="12321"/>
                      <a:pt x="16261" y="12834"/>
                      <a:pt x="16981" y="12834"/>
                    </a:cubicBezTo>
                    <a:cubicBezTo>
                      <a:pt x="17181" y="12834"/>
                      <a:pt x="17395" y="12795"/>
                      <a:pt x="17614" y="12693"/>
                    </a:cubicBezTo>
                    <a:cubicBezTo>
                      <a:pt x="18639" y="12246"/>
                      <a:pt x="19422" y="10475"/>
                      <a:pt x="18527" y="9450"/>
                    </a:cubicBezTo>
                    <a:cubicBezTo>
                      <a:pt x="17987" y="8782"/>
                      <a:pt x="17437" y="8583"/>
                      <a:pt x="16974" y="8583"/>
                    </a:cubicBezTo>
                    <a:cubicBezTo>
                      <a:pt x="16286" y="8583"/>
                      <a:pt x="15787" y="9022"/>
                      <a:pt x="15787" y="9022"/>
                    </a:cubicBezTo>
                    <a:cubicBezTo>
                      <a:pt x="14445" y="6729"/>
                      <a:pt x="15545" y="2424"/>
                      <a:pt x="15545" y="2424"/>
                    </a:cubicBezTo>
                    <a:lnTo>
                      <a:pt x="15545" y="2424"/>
                    </a:lnTo>
                    <a:cubicBezTo>
                      <a:pt x="15545" y="2424"/>
                      <a:pt x="14463" y="3366"/>
                      <a:pt x="13341" y="3366"/>
                    </a:cubicBezTo>
                    <a:cubicBezTo>
                      <a:pt x="13231" y="3366"/>
                      <a:pt x="13120" y="3357"/>
                      <a:pt x="13010" y="3337"/>
                    </a:cubicBezTo>
                    <a:cubicBezTo>
                      <a:pt x="11780" y="3095"/>
                      <a:pt x="11929" y="1511"/>
                      <a:pt x="11929" y="1510"/>
                    </a:cubicBezTo>
                    <a:lnTo>
                      <a:pt x="11929" y="1510"/>
                    </a:lnTo>
                    <a:cubicBezTo>
                      <a:pt x="11929" y="1511"/>
                      <a:pt x="10809" y="3111"/>
                      <a:pt x="8902" y="3111"/>
                    </a:cubicBezTo>
                    <a:cubicBezTo>
                      <a:pt x="8651" y="3111"/>
                      <a:pt x="8386" y="3083"/>
                      <a:pt x="8108" y="3020"/>
                    </a:cubicBezTo>
                    <a:cubicBezTo>
                      <a:pt x="5723" y="2480"/>
                      <a:pt x="6338" y="1"/>
                      <a:pt x="6338" y="1"/>
                    </a:cubicBezTo>
                    <a:close/>
                  </a:path>
                </a:pathLst>
              </a:custGeom>
              <a:solidFill>
                <a:srgbClr val="C4715B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01" name="Google Shape;1784;p45">
                <a:extLst>
                  <a:ext uri="{FF2B5EF4-FFF2-40B4-BE49-F238E27FC236}">
                    <a16:creationId xmlns:a16="http://schemas.microsoft.com/office/drawing/2014/main" id="{0BAAB75F-B302-4748-8B69-CE8E925B3AAA}"/>
                  </a:ext>
                </a:extLst>
              </p:cNvPr>
              <p:cNvSpPr/>
              <p:nvPr/>
            </p:nvSpPr>
            <p:spPr>
              <a:xfrm flipH="1">
                <a:off x="2005948" y="1717475"/>
                <a:ext cx="641688" cy="518786"/>
              </a:xfrm>
              <a:custGeom>
                <a:avLst/>
                <a:gdLst/>
                <a:ahLst/>
                <a:cxnLst/>
                <a:rect l="l" t="t" r="r" b="b"/>
                <a:pathLst>
                  <a:path w="26877" h="21727" extrusionOk="0">
                    <a:moveTo>
                      <a:pt x="13857" y="0"/>
                    </a:moveTo>
                    <a:cubicBezTo>
                      <a:pt x="9272" y="0"/>
                      <a:pt x="9748" y="4989"/>
                      <a:pt x="9748" y="4989"/>
                    </a:cubicBezTo>
                    <a:cubicBezTo>
                      <a:pt x="9748" y="4989"/>
                      <a:pt x="7837" y="3369"/>
                      <a:pt x="5632" y="3369"/>
                    </a:cubicBezTo>
                    <a:cubicBezTo>
                      <a:pt x="4780" y="3369"/>
                      <a:pt x="3885" y="3611"/>
                      <a:pt x="3038" y="4281"/>
                    </a:cubicBezTo>
                    <a:cubicBezTo>
                      <a:pt x="0" y="6704"/>
                      <a:pt x="988" y="11326"/>
                      <a:pt x="3038" y="12258"/>
                    </a:cubicBezTo>
                    <a:cubicBezTo>
                      <a:pt x="3038" y="12258"/>
                      <a:pt x="1920" y="13041"/>
                      <a:pt x="2069" y="14867"/>
                    </a:cubicBezTo>
                    <a:cubicBezTo>
                      <a:pt x="2237" y="16694"/>
                      <a:pt x="3467" y="16899"/>
                      <a:pt x="3467" y="16899"/>
                    </a:cubicBezTo>
                    <a:cubicBezTo>
                      <a:pt x="3467" y="16899"/>
                      <a:pt x="2181" y="19117"/>
                      <a:pt x="4380" y="20067"/>
                    </a:cubicBezTo>
                    <a:cubicBezTo>
                      <a:pt x="4380" y="20067"/>
                      <a:pt x="5648" y="15706"/>
                      <a:pt x="6337" y="13786"/>
                    </a:cubicBezTo>
                    <a:cubicBezTo>
                      <a:pt x="6378" y="13787"/>
                      <a:pt x="6419" y="13788"/>
                      <a:pt x="6460" y="13788"/>
                    </a:cubicBezTo>
                    <a:cubicBezTo>
                      <a:pt x="7720" y="13788"/>
                      <a:pt x="8916" y="13233"/>
                      <a:pt x="9711" y="12258"/>
                    </a:cubicBezTo>
                    <a:lnTo>
                      <a:pt x="9711" y="12258"/>
                    </a:lnTo>
                    <a:cubicBezTo>
                      <a:pt x="9711" y="12258"/>
                      <a:pt x="9114" y="14756"/>
                      <a:pt x="11500" y="15296"/>
                    </a:cubicBezTo>
                    <a:cubicBezTo>
                      <a:pt x="11767" y="15355"/>
                      <a:pt x="12023" y="15381"/>
                      <a:pt x="12265" y="15381"/>
                    </a:cubicBezTo>
                    <a:cubicBezTo>
                      <a:pt x="14173" y="15381"/>
                      <a:pt x="15302" y="13768"/>
                      <a:pt x="15302" y="13768"/>
                    </a:cubicBezTo>
                    <a:lnTo>
                      <a:pt x="15302" y="13768"/>
                    </a:lnTo>
                    <a:cubicBezTo>
                      <a:pt x="15302" y="13768"/>
                      <a:pt x="15153" y="15371"/>
                      <a:pt x="16383" y="15594"/>
                    </a:cubicBezTo>
                    <a:cubicBezTo>
                      <a:pt x="16497" y="15615"/>
                      <a:pt x="16611" y="15624"/>
                      <a:pt x="16724" y="15624"/>
                    </a:cubicBezTo>
                    <a:cubicBezTo>
                      <a:pt x="17855" y="15624"/>
                      <a:pt x="18918" y="14700"/>
                      <a:pt x="18918" y="14700"/>
                    </a:cubicBezTo>
                    <a:lnTo>
                      <a:pt x="18918" y="14700"/>
                    </a:lnTo>
                    <a:cubicBezTo>
                      <a:pt x="18918" y="14700"/>
                      <a:pt x="17818" y="19005"/>
                      <a:pt x="19160" y="21298"/>
                    </a:cubicBezTo>
                    <a:cubicBezTo>
                      <a:pt x="19160" y="21298"/>
                      <a:pt x="19666" y="20859"/>
                      <a:pt x="20355" y="20859"/>
                    </a:cubicBezTo>
                    <a:cubicBezTo>
                      <a:pt x="20819" y="20859"/>
                      <a:pt x="21367" y="21058"/>
                      <a:pt x="21900" y="21726"/>
                    </a:cubicBezTo>
                    <a:cubicBezTo>
                      <a:pt x="21900" y="21726"/>
                      <a:pt x="23056" y="20571"/>
                      <a:pt x="23633" y="19341"/>
                    </a:cubicBezTo>
                    <a:cubicBezTo>
                      <a:pt x="23969" y="18576"/>
                      <a:pt x="24230" y="17775"/>
                      <a:pt x="24379" y="16955"/>
                    </a:cubicBezTo>
                    <a:cubicBezTo>
                      <a:pt x="24379" y="16955"/>
                      <a:pt x="26876" y="16265"/>
                      <a:pt x="26578" y="13134"/>
                    </a:cubicBezTo>
                    <a:cubicBezTo>
                      <a:pt x="26261" y="10021"/>
                      <a:pt x="24006" y="10021"/>
                      <a:pt x="24006" y="10021"/>
                    </a:cubicBezTo>
                    <a:cubicBezTo>
                      <a:pt x="24006" y="10021"/>
                      <a:pt x="24770" y="7431"/>
                      <a:pt x="23652" y="5641"/>
                    </a:cubicBezTo>
                    <a:cubicBezTo>
                      <a:pt x="23268" y="5009"/>
                      <a:pt x="22687" y="4764"/>
                      <a:pt x="22080" y="4764"/>
                    </a:cubicBezTo>
                    <a:cubicBezTo>
                      <a:pt x="20950" y="4764"/>
                      <a:pt x="19726" y="5611"/>
                      <a:pt x="19496" y="6387"/>
                    </a:cubicBezTo>
                    <a:cubicBezTo>
                      <a:pt x="19496" y="6387"/>
                      <a:pt x="19272" y="292"/>
                      <a:pt x="14258" y="13"/>
                    </a:cubicBezTo>
                    <a:cubicBezTo>
                      <a:pt x="14121" y="4"/>
                      <a:pt x="13987" y="0"/>
                      <a:pt x="13857" y="0"/>
                    </a:cubicBezTo>
                    <a:close/>
                  </a:path>
                </a:pathLst>
              </a:custGeom>
              <a:solidFill>
                <a:srgbClr val="22292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02" name="Google Shape;1785;p45">
                <a:extLst>
                  <a:ext uri="{FF2B5EF4-FFF2-40B4-BE49-F238E27FC236}">
                    <a16:creationId xmlns:a16="http://schemas.microsoft.com/office/drawing/2014/main" id="{07C9193E-5741-440B-9160-45486A40A189}"/>
                  </a:ext>
                </a:extLst>
              </p:cNvPr>
              <p:cNvSpPr/>
              <p:nvPr/>
            </p:nvSpPr>
            <p:spPr>
              <a:xfrm flipH="1">
                <a:off x="2265407" y="2121009"/>
                <a:ext cx="42497" cy="21227"/>
              </a:xfrm>
              <a:custGeom>
                <a:avLst/>
                <a:gdLst/>
                <a:ahLst/>
                <a:cxnLst/>
                <a:rect l="l" t="t" r="r" b="b"/>
                <a:pathLst>
                  <a:path w="1780" h="889" extrusionOk="0">
                    <a:moveTo>
                      <a:pt x="368" y="0"/>
                    </a:moveTo>
                    <a:cubicBezTo>
                      <a:pt x="291" y="0"/>
                      <a:pt x="231" y="22"/>
                      <a:pt x="197" y="72"/>
                    </a:cubicBezTo>
                    <a:cubicBezTo>
                      <a:pt x="1" y="351"/>
                      <a:pt x="984" y="888"/>
                      <a:pt x="1415" y="888"/>
                    </a:cubicBezTo>
                    <a:cubicBezTo>
                      <a:pt x="1475" y="888"/>
                      <a:pt x="1524" y="878"/>
                      <a:pt x="1558" y="855"/>
                    </a:cubicBezTo>
                    <a:cubicBezTo>
                      <a:pt x="1779" y="697"/>
                      <a:pt x="804" y="0"/>
                      <a:pt x="368" y="0"/>
                    </a:cubicBezTo>
                    <a:close/>
                  </a:path>
                </a:pathLst>
              </a:custGeom>
              <a:solidFill>
                <a:srgbClr val="23222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03" name="Google Shape;1786;p45">
                <a:extLst>
                  <a:ext uri="{FF2B5EF4-FFF2-40B4-BE49-F238E27FC236}">
                    <a16:creationId xmlns:a16="http://schemas.microsoft.com/office/drawing/2014/main" id="{DC4FAEBB-ECB8-4A1A-8C58-25FBC0CA01D0}"/>
                  </a:ext>
                </a:extLst>
              </p:cNvPr>
              <p:cNvSpPr/>
              <p:nvPr/>
            </p:nvSpPr>
            <p:spPr>
              <a:xfrm flipH="1">
                <a:off x="2445599" y="2103937"/>
                <a:ext cx="36744" cy="20726"/>
              </a:xfrm>
              <a:custGeom>
                <a:avLst/>
                <a:gdLst/>
                <a:ahLst/>
                <a:cxnLst/>
                <a:rect l="l" t="t" r="r" b="b"/>
                <a:pathLst>
                  <a:path w="1539" h="868" extrusionOk="0">
                    <a:moveTo>
                      <a:pt x="1399" y="0"/>
                    </a:moveTo>
                    <a:cubicBezTo>
                      <a:pt x="1019" y="0"/>
                      <a:pt x="1" y="465"/>
                      <a:pt x="122" y="769"/>
                    </a:cubicBezTo>
                    <a:cubicBezTo>
                      <a:pt x="148" y="838"/>
                      <a:pt x="216" y="867"/>
                      <a:pt x="310" y="867"/>
                    </a:cubicBezTo>
                    <a:cubicBezTo>
                      <a:pt x="699" y="867"/>
                      <a:pt x="1524" y="364"/>
                      <a:pt x="1539" y="79"/>
                    </a:cubicBezTo>
                    <a:cubicBezTo>
                      <a:pt x="1539" y="24"/>
                      <a:pt x="1485" y="0"/>
                      <a:pt x="1399" y="0"/>
                    </a:cubicBezTo>
                    <a:close/>
                  </a:path>
                </a:pathLst>
              </a:custGeom>
              <a:solidFill>
                <a:srgbClr val="23222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04" name="Google Shape;1787;p45">
                <a:extLst>
                  <a:ext uri="{FF2B5EF4-FFF2-40B4-BE49-F238E27FC236}">
                    <a16:creationId xmlns:a16="http://schemas.microsoft.com/office/drawing/2014/main" id="{CA8B7FEA-898F-45D5-982E-486A460CA01D}"/>
                  </a:ext>
                </a:extLst>
              </p:cNvPr>
              <p:cNvSpPr/>
              <p:nvPr/>
            </p:nvSpPr>
            <p:spPr>
              <a:xfrm flipH="1">
                <a:off x="2299549" y="2195933"/>
                <a:ext cx="25427" cy="29775"/>
              </a:xfrm>
              <a:custGeom>
                <a:avLst/>
                <a:gdLst/>
                <a:ahLst/>
                <a:cxnLst/>
                <a:rect l="l" t="t" r="r" b="b"/>
                <a:pathLst>
                  <a:path w="1065" h="1247" extrusionOk="0">
                    <a:moveTo>
                      <a:pt x="645" y="0"/>
                    </a:moveTo>
                    <a:cubicBezTo>
                      <a:pt x="150" y="0"/>
                      <a:pt x="1" y="1134"/>
                      <a:pt x="390" y="1240"/>
                    </a:cubicBezTo>
                    <a:cubicBezTo>
                      <a:pt x="408" y="1245"/>
                      <a:pt x="425" y="1247"/>
                      <a:pt x="441" y="1247"/>
                    </a:cubicBezTo>
                    <a:cubicBezTo>
                      <a:pt x="823" y="1247"/>
                      <a:pt x="1065" y="81"/>
                      <a:pt x="726" y="10"/>
                    </a:cubicBezTo>
                    <a:cubicBezTo>
                      <a:pt x="698" y="3"/>
                      <a:pt x="671" y="0"/>
                      <a:pt x="645" y="0"/>
                    </a:cubicBezTo>
                    <a:close/>
                  </a:path>
                </a:pathLst>
              </a:custGeom>
              <a:solidFill>
                <a:srgbClr val="23222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05" name="Google Shape;1788;p45">
                <a:extLst>
                  <a:ext uri="{FF2B5EF4-FFF2-40B4-BE49-F238E27FC236}">
                    <a16:creationId xmlns:a16="http://schemas.microsoft.com/office/drawing/2014/main" id="{84DF4AE8-AE99-4847-8929-F4E92FAA2882}"/>
                  </a:ext>
                </a:extLst>
              </p:cNvPr>
              <p:cNvSpPr/>
              <p:nvPr/>
            </p:nvSpPr>
            <p:spPr>
              <a:xfrm flipH="1">
                <a:off x="2453072" y="2176784"/>
                <a:ext cx="24997" cy="29799"/>
              </a:xfrm>
              <a:custGeom>
                <a:avLst/>
                <a:gdLst/>
                <a:ahLst/>
                <a:cxnLst/>
                <a:rect l="l" t="t" r="r" b="b"/>
                <a:pathLst>
                  <a:path w="1047" h="1248" extrusionOk="0">
                    <a:moveTo>
                      <a:pt x="630" y="1"/>
                    </a:moveTo>
                    <a:cubicBezTo>
                      <a:pt x="150" y="1"/>
                      <a:pt x="1" y="1134"/>
                      <a:pt x="391" y="1240"/>
                    </a:cubicBezTo>
                    <a:cubicBezTo>
                      <a:pt x="408" y="1245"/>
                      <a:pt x="425" y="1247"/>
                      <a:pt x="442" y="1247"/>
                    </a:cubicBezTo>
                    <a:cubicBezTo>
                      <a:pt x="822" y="1247"/>
                      <a:pt x="1047" y="82"/>
                      <a:pt x="708" y="10"/>
                    </a:cubicBezTo>
                    <a:cubicBezTo>
                      <a:pt x="681" y="4"/>
                      <a:pt x="655" y="1"/>
                      <a:pt x="630" y="1"/>
                    </a:cubicBezTo>
                    <a:close/>
                  </a:path>
                </a:pathLst>
              </a:custGeom>
              <a:solidFill>
                <a:srgbClr val="23222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06" name="Google Shape;1789;p45">
                <a:extLst>
                  <a:ext uri="{FF2B5EF4-FFF2-40B4-BE49-F238E27FC236}">
                    <a16:creationId xmlns:a16="http://schemas.microsoft.com/office/drawing/2014/main" id="{2BC4B98E-E7AA-4F80-8AD3-FA392BFBD48A}"/>
                  </a:ext>
                </a:extLst>
              </p:cNvPr>
              <p:cNvSpPr/>
              <p:nvPr/>
            </p:nvSpPr>
            <p:spPr>
              <a:xfrm flipH="1">
                <a:off x="2396105" y="2242348"/>
                <a:ext cx="54149" cy="28080"/>
              </a:xfrm>
              <a:custGeom>
                <a:avLst/>
                <a:gdLst/>
                <a:ahLst/>
                <a:cxnLst/>
                <a:rect l="l" t="t" r="r" b="b"/>
                <a:pathLst>
                  <a:path w="2268" h="1176" extrusionOk="0">
                    <a:moveTo>
                      <a:pt x="919" y="1"/>
                    </a:moveTo>
                    <a:cubicBezTo>
                      <a:pt x="497" y="1"/>
                      <a:pt x="117" y="141"/>
                      <a:pt x="64" y="470"/>
                    </a:cubicBezTo>
                    <a:cubicBezTo>
                      <a:pt x="1" y="938"/>
                      <a:pt x="622" y="1175"/>
                      <a:pt x="1202" y="1175"/>
                    </a:cubicBezTo>
                    <a:cubicBezTo>
                      <a:pt x="1639" y="1175"/>
                      <a:pt x="2053" y="1041"/>
                      <a:pt x="2133" y="768"/>
                    </a:cubicBezTo>
                    <a:cubicBezTo>
                      <a:pt x="2267" y="311"/>
                      <a:pt x="1547" y="1"/>
                      <a:pt x="919" y="1"/>
                    </a:cubicBezTo>
                    <a:close/>
                  </a:path>
                </a:pathLst>
              </a:custGeom>
              <a:solidFill>
                <a:srgbClr val="A54C3A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07" name="Google Shape;1790;p45">
                <a:extLst>
                  <a:ext uri="{FF2B5EF4-FFF2-40B4-BE49-F238E27FC236}">
                    <a16:creationId xmlns:a16="http://schemas.microsoft.com/office/drawing/2014/main" id="{F1154AE6-751C-46FD-8F09-C04D6CF87EAD}"/>
                  </a:ext>
                </a:extLst>
              </p:cNvPr>
              <p:cNvSpPr/>
              <p:nvPr/>
            </p:nvSpPr>
            <p:spPr>
              <a:xfrm flipH="1">
                <a:off x="2294299" y="2331455"/>
                <a:ext cx="90343" cy="52459"/>
              </a:xfrm>
              <a:custGeom>
                <a:avLst/>
                <a:gdLst/>
                <a:ahLst/>
                <a:cxnLst/>
                <a:rect l="l" t="t" r="r" b="b"/>
                <a:pathLst>
                  <a:path w="3784" h="2197" extrusionOk="0">
                    <a:moveTo>
                      <a:pt x="3254" y="1"/>
                    </a:moveTo>
                    <a:cubicBezTo>
                      <a:pt x="2614" y="1"/>
                      <a:pt x="1987" y="159"/>
                      <a:pt x="1417" y="466"/>
                    </a:cubicBezTo>
                    <a:cubicBezTo>
                      <a:pt x="783" y="857"/>
                      <a:pt x="299" y="1416"/>
                      <a:pt x="0" y="2087"/>
                    </a:cubicBezTo>
                    <a:cubicBezTo>
                      <a:pt x="272" y="2160"/>
                      <a:pt x="556" y="2197"/>
                      <a:pt x="843" y="2197"/>
                    </a:cubicBezTo>
                    <a:cubicBezTo>
                      <a:pt x="1148" y="2197"/>
                      <a:pt x="1455" y="2155"/>
                      <a:pt x="1752" y="2069"/>
                    </a:cubicBezTo>
                    <a:cubicBezTo>
                      <a:pt x="3020" y="1677"/>
                      <a:pt x="3709" y="801"/>
                      <a:pt x="3784" y="37"/>
                    </a:cubicBezTo>
                    <a:cubicBezTo>
                      <a:pt x="3607" y="13"/>
                      <a:pt x="3430" y="1"/>
                      <a:pt x="3254" y="1"/>
                    </a:cubicBezTo>
                    <a:close/>
                  </a:path>
                </a:pathLst>
              </a:custGeom>
              <a:solidFill>
                <a:srgbClr val="FF888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08" name="Google Shape;1791;p45">
                <a:extLst>
                  <a:ext uri="{FF2B5EF4-FFF2-40B4-BE49-F238E27FC236}">
                    <a16:creationId xmlns:a16="http://schemas.microsoft.com/office/drawing/2014/main" id="{E938525F-D587-45E9-953A-C7FA43EE6153}"/>
                  </a:ext>
                </a:extLst>
              </p:cNvPr>
              <p:cNvSpPr/>
              <p:nvPr/>
            </p:nvSpPr>
            <p:spPr>
              <a:xfrm flipH="1">
                <a:off x="2292964" y="2301347"/>
                <a:ext cx="143131" cy="79966"/>
              </a:xfrm>
              <a:custGeom>
                <a:avLst/>
                <a:gdLst/>
                <a:ahLst/>
                <a:cxnLst/>
                <a:rect l="l" t="t" r="r" b="b"/>
                <a:pathLst>
                  <a:path w="5995" h="3349" extrusionOk="0">
                    <a:moveTo>
                      <a:pt x="4786" y="1"/>
                    </a:moveTo>
                    <a:cubicBezTo>
                      <a:pt x="4149" y="1"/>
                      <a:pt x="3489" y="470"/>
                      <a:pt x="2677" y="683"/>
                    </a:cubicBezTo>
                    <a:cubicBezTo>
                      <a:pt x="2512" y="735"/>
                      <a:pt x="2168" y="775"/>
                      <a:pt x="1821" y="775"/>
                    </a:cubicBezTo>
                    <a:cubicBezTo>
                      <a:pt x="1544" y="775"/>
                      <a:pt x="1265" y="749"/>
                      <a:pt x="1074" y="683"/>
                    </a:cubicBezTo>
                    <a:cubicBezTo>
                      <a:pt x="979" y="648"/>
                      <a:pt x="869" y="628"/>
                      <a:pt x="757" y="628"/>
                    </a:cubicBezTo>
                    <a:cubicBezTo>
                      <a:pt x="388" y="628"/>
                      <a:pt x="1" y="853"/>
                      <a:pt x="87" y="1540"/>
                    </a:cubicBezTo>
                    <a:cubicBezTo>
                      <a:pt x="161" y="2137"/>
                      <a:pt x="981" y="3031"/>
                      <a:pt x="2155" y="3348"/>
                    </a:cubicBezTo>
                    <a:cubicBezTo>
                      <a:pt x="2454" y="2677"/>
                      <a:pt x="2938" y="2118"/>
                      <a:pt x="3572" y="1727"/>
                    </a:cubicBezTo>
                    <a:cubicBezTo>
                      <a:pt x="4142" y="1420"/>
                      <a:pt x="4769" y="1262"/>
                      <a:pt x="5409" y="1262"/>
                    </a:cubicBezTo>
                    <a:cubicBezTo>
                      <a:pt x="5585" y="1262"/>
                      <a:pt x="5762" y="1274"/>
                      <a:pt x="5939" y="1298"/>
                    </a:cubicBezTo>
                    <a:cubicBezTo>
                      <a:pt x="5995" y="907"/>
                      <a:pt x="5846" y="515"/>
                      <a:pt x="5548" y="273"/>
                    </a:cubicBezTo>
                    <a:cubicBezTo>
                      <a:pt x="5292" y="76"/>
                      <a:pt x="5040" y="1"/>
                      <a:pt x="4786" y="1"/>
                    </a:cubicBezTo>
                    <a:close/>
                  </a:path>
                </a:pathLst>
              </a:custGeom>
              <a:solidFill>
                <a:srgbClr val="23222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09" name="Google Shape;1792;p45">
                <a:extLst>
                  <a:ext uri="{FF2B5EF4-FFF2-40B4-BE49-F238E27FC236}">
                    <a16:creationId xmlns:a16="http://schemas.microsoft.com/office/drawing/2014/main" id="{882CE731-E698-40DD-A848-55042274BDD2}"/>
                  </a:ext>
                </a:extLst>
              </p:cNvPr>
              <p:cNvSpPr/>
              <p:nvPr/>
            </p:nvSpPr>
            <p:spPr>
              <a:xfrm flipH="1">
                <a:off x="2144762" y="2244927"/>
                <a:ext cx="40038" cy="35004"/>
              </a:xfrm>
              <a:custGeom>
                <a:avLst/>
                <a:gdLst/>
                <a:ahLst/>
                <a:cxnLst/>
                <a:rect l="l" t="t" r="r" b="b"/>
                <a:pathLst>
                  <a:path w="1677" h="1466" extrusionOk="0">
                    <a:moveTo>
                      <a:pt x="1330" y="1"/>
                    </a:moveTo>
                    <a:cubicBezTo>
                      <a:pt x="965" y="1"/>
                      <a:pt x="1" y="920"/>
                      <a:pt x="18" y="1108"/>
                    </a:cubicBezTo>
                    <a:cubicBezTo>
                      <a:pt x="30" y="1338"/>
                      <a:pt x="419" y="1465"/>
                      <a:pt x="737" y="1465"/>
                    </a:cubicBezTo>
                    <a:cubicBezTo>
                      <a:pt x="908" y="1465"/>
                      <a:pt x="1058" y="1428"/>
                      <a:pt x="1117" y="1350"/>
                    </a:cubicBezTo>
                    <a:cubicBezTo>
                      <a:pt x="1266" y="1126"/>
                      <a:pt x="595" y="1108"/>
                      <a:pt x="595" y="1108"/>
                    </a:cubicBezTo>
                    <a:cubicBezTo>
                      <a:pt x="595" y="1108"/>
                      <a:pt x="1676" y="232"/>
                      <a:pt x="1415" y="27"/>
                    </a:cubicBezTo>
                    <a:cubicBezTo>
                      <a:pt x="1393" y="9"/>
                      <a:pt x="1364" y="1"/>
                      <a:pt x="1330" y="1"/>
                    </a:cubicBezTo>
                    <a:close/>
                  </a:path>
                </a:pathLst>
              </a:custGeom>
              <a:solidFill>
                <a:srgbClr val="A54C3A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56" name="Google Shape;1793;p45">
              <a:extLst>
                <a:ext uri="{FF2B5EF4-FFF2-40B4-BE49-F238E27FC236}">
                  <a16:creationId xmlns:a16="http://schemas.microsoft.com/office/drawing/2014/main" id="{EC0E9E20-6F6F-43FD-A549-285849554D53}"/>
                </a:ext>
              </a:extLst>
            </p:cNvPr>
            <p:cNvGrpSpPr/>
            <p:nvPr/>
          </p:nvGrpSpPr>
          <p:grpSpPr>
            <a:xfrm>
              <a:off x="2464307" y="1974154"/>
              <a:ext cx="1465426" cy="2400982"/>
              <a:chOff x="2464307" y="1974154"/>
              <a:chExt cx="1465426" cy="2400982"/>
            </a:xfrm>
          </p:grpSpPr>
          <p:sp>
            <p:nvSpPr>
              <p:cNvPr id="157" name="Google Shape;1794;p45">
                <a:extLst>
                  <a:ext uri="{FF2B5EF4-FFF2-40B4-BE49-F238E27FC236}">
                    <a16:creationId xmlns:a16="http://schemas.microsoft.com/office/drawing/2014/main" id="{8BFA611B-A54F-484A-B682-63DEE48F5455}"/>
                  </a:ext>
                </a:extLst>
              </p:cNvPr>
              <p:cNvSpPr/>
              <p:nvPr/>
            </p:nvSpPr>
            <p:spPr>
              <a:xfrm>
                <a:off x="2926973" y="2763497"/>
                <a:ext cx="509356" cy="660942"/>
              </a:xfrm>
              <a:custGeom>
                <a:avLst/>
                <a:gdLst/>
                <a:ahLst/>
                <a:cxnLst/>
                <a:rect l="l" t="t" r="r" b="b"/>
                <a:pathLst>
                  <a:path w="17913" h="23246" extrusionOk="0">
                    <a:moveTo>
                      <a:pt x="9113" y="0"/>
                    </a:moveTo>
                    <a:cubicBezTo>
                      <a:pt x="5138" y="0"/>
                      <a:pt x="1529" y="543"/>
                      <a:pt x="840" y="3377"/>
                    </a:cubicBezTo>
                    <a:cubicBezTo>
                      <a:pt x="1" y="6825"/>
                      <a:pt x="11818" y="23245"/>
                      <a:pt x="11818" y="23245"/>
                    </a:cubicBezTo>
                    <a:cubicBezTo>
                      <a:pt x="11818" y="23245"/>
                      <a:pt x="15266" y="22034"/>
                      <a:pt x="16459" y="20505"/>
                    </a:cubicBezTo>
                    <a:cubicBezTo>
                      <a:pt x="17651" y="18996"/>
                      <a:pt x="17484" y="11894"/>
                      <a:pt x="17689" y="7235"/>
                    </a:cubicBezTo>
                    <a:cubicBezTo>
                      <a:pt x="17912" y="2575"/>
                      <a:pt x="16608" y="246"/>
                      <a:pt x="11724" y="59"/>
                    </a:cubicBezTo>
                    <a:cubicBezTo>
                      <a:pt x="10854" y="26"/>
                      <a:pt x="9975" y="0"/>
                      <a:pt x="9113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8" name="Google Shape;1795;p45">
                <a:extLst>
                  <a:ext uri="{FF2B5EF4-FFF2-40B4-BE49-F238E27FC236}">
                    <a16:creationId xmlns:a16="http://schemas.microsoft.com/office/drawing/2014/main" id="{1352AD87-74AE-44DE-8ECB-7F5DBC46CC80}"/>
                  </a:ext>
                </a:extLst>
              </p:cNvPr>
              <p:cNvSpPr/>
              <p:nvPr/>
            </p:nvSpPr>
            <p:spPr>
              <a:xfrm>
                <a:off x="2781784" y="4300387"/>
                <a:ext cx="204590" cy="74749"/>
              </a:xfrm>
              <a:custGeom>
                <a:avLst/>
                <a:gdLst/>
                <a:ahLst/>
                <a:cxnLst/>
                <a:rect l="l" t="t" r="r" b="b"/>
                <a:pathLst>
                  <a:path w="7195" h="2629" extrusionOk="0">
                    <a:moveTo>
                      <a:pt x="7194" y="0"/>
                    </a:moveTo>
                    <a:lnTo>
                      <a:pt x="5871" y="951"/>
                    </a:lnTo>
                    <a:cubicBezTo>
                      <a:pt x="5256" y="354"/>
                      <a:pt x="4101" y="168"/>
                      <a:pt x="4101" y="168"/>
                    </a:cubicBezTo>
                    <a:cubicBezTo>
                      <a:pt x="597" y="597"/>
                      <a:pt x="0" y="2628"/>
                      <a:pt x="1249" y="2628"/>
                    </a:cubicBezTo>
                    <a:lnTo>
                      <a:pt x="7008" y="2628"/>
                    </a:lnTo>
                    <a:cubicBezTo>
                      <a:pt x="7064" y="1901"/>
                      <a:pt x="7120" y="988"/>
                      <a:pt x="7194" y="0"/>
                    </a:cubicBezTo>
                    <a:close/>
                  </a:path>
                </a:pathLst>
              </a:custGeom>
              <a:solidFill>
                <a:srgbClr val="22292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9" name="Google Shape;1796;p45">
                <a:extLst>
                  <a:ext uri="{FF2B5EF4-FFF2-40B4-BE49-F238E27FC236}">
                    <a16:creationId xmlns:a16="http://schemas.microsoft.com/office/drawing/2014/main" id="{844C70A2-21CC-45FD-97E6-4BA22B937A32}"/>
                  </a:ext>
                </a:extLst>
              </p:cNvPr>
              <p:cNvSpPr/>
              <p:nvPr/>
            </p:nvSpPr>
            <p:spPr>
              <a:xfrm>
                <a:off x="2891486" y="3734410"/>
                <a:ext cx="138336" cy="593017"/>
              </a:xfrm>
              <a:custGeom>
                <a:avLst/>
                <a:gdLst/>
                <a:ahLst/>
                <a:cxnLst/>
                <a:rect l="l" t="t" r="r" b="b"/>
                <a:pathLst>
                  <a:path w="4865" h="20857" extrusionOk="0">
                    <a:moveTo>
                      <a:pt x="75" y="1"/>
                    </a:moveTo>
                    <a:lnTo>
                      <a:pt x="37" y="6170"/>
                    </a:lnTo>
                    <a:cubicBezTo>
                      <a:pt x="0" y="12358"/>
                      <a:pt x="243" y="20074"/>
                      <a:pt x="243" y="20074"/>
                    </a:cubicBezTo>
                    <a:cubicBezTo>
                      <a:pt x="243" y="20074"/>
                      <a:pt x="1398" y="20260"/>
                      <a:pt x="2013" y="20857"/>
                    </a:cubicBezTo>
                    <a:lnTo>
                      <a:pt x="3336" y="19906"/>
                    </a:lnTo>
                    <a:cubicBezTo>
                      <a:pt x="3858" y="13122"/>
                      <a:pt x="4865" y="1342"/>
                      <a:pt x="4865" y="1342"/>
                    </a:cubicBezTo>
                    <a:lnTo>
                      <a:pt x="75" y="1"/>
                    </a:lnTo>
                    <a:close/>
                  </a:path>
                </a:pathLst>
              </a:custGeom>
              <a:solidFill>
                <a:srgbClr val="C4715B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0" name="Google Shape;1797;p45">
                <a:extLst>
                  <a:ext uri="{FF2B5EF4-FFF2-40B4-BE49-F238E27FC236}">
                    <a16:creationId xmlns:a16="http://schemas.microsoft.com/office/drawing/2014/main" id="{E2E96E4B-D06A-457D-AFD2-FCC93A391C7B}"/>
                  </a:ext>
                </a:extLst>
              </p:cNvPr>
              <p:cNvSpPr/>
              <p:nvPr/>
            </p:nvSpPr>
            <p:spPr>
              <a:xfrm>
                <a:off x="3140036" y="3756132"/>
                <a:ext cx="204590" cy="571294"/>
              </a:xfrm>
              <a:custGeom>
                <a:avLst/>
                <a:gdLst/>
                <a:ahLst/>
                <a:cxnLst/>
                <a:rect l="l" t="t" r="r" b="b"/>
                <a:pathLst>
                  <a:path w="7195" h="20093" extrusionOk="0">
                    <a:moveTo>
                      <a:pt x="5555" y="1"/>
                    </a:moveTo>
                    <a:lnTo>
                      <a:pt x="1" y="839"/>
                    </a:lnTo>
                    <a:cubicBezTo>
                      <a:pt x="1" y="839"/>
                      <a:pt x="1324" y="7009"/>
                      <a:pt x="2293" y="11128"/>
                    </a:cubicBezTo>
                    <a:cubicBezTo>
                      <a:pt x="3244" y="15228"/>
                      <a:pt x="3952" y="19049"/>
                      <a:pt x="3952" y="19049"/>
                    </a:cubicBezTo>
                    <a:cubicBezTo>
                      <a:pt x="4772" y="19310"/>
                      <a:pt x="5536" y="19664"/>
                      <a:pt x="6263" y="20093"/>
                    </a:cubicBezTo>
                    <a:lnTo>
                      <a:pt x="7195" y="18788"/>
                    </a:lnTo>
                    <a:cubicBezTo>
                      <a:pt x="6766" y="15079"/>
                      <a:pt x="6039" y="8779"/>
                      <a:pt x="5853" y="5238"/>
                    </a:cubicBezTo>
                    <a:lnTo>
                      <a:pt x="5555" y="1"/>
                    </a:lnTo>
                    <a:close/>
                  </a:path>
                </a:pathLst>
              </a:custGeom>
              <a:solidFill>
                <a:srgbClr val="C4715B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1" name="Google Shape;1798;p45">
                <a:extLst>
                  <a:ext uri="{FF2B5EF4-FFF2-40B4-BE49-F238E27FC236}">
                    <a16:creationId xmlns:a16="http://schemas.microsoft.com/office/drawing/2014/main" id="{8425BE20-FA2D-4E68-AE9A-4BD77D1BDD92}"/>
                  </a:ext>
                </a:extLst>
              </p:cNvPr>
              <p:cNvSpPr/>
              <p:nvPr/>
            </p:nvSpPr>
            <p:spPr>
              <a:xfrm>
                <a:off x="3154339" y="4290322"/>
                <a:ext cx="200893" cy="84814"/>
              </a:xfrm>
              <a:custGeom>
                <a:avLst/>
                <a:gdLst/>
                <a:ahLst/>
                <a:cxnLst/>
                <a:rect l="l" t="t" r="r" b="b"/>
                <a:pathLst>
                  <a:path w="7065" h="2983" extrusionOk="0">
                    <a:moveTo>
                      <a:pt x="6711" y="0"/>
                    </a:moveTo>
                    <a:lnTo>
                      <a:pt x="5760" y="1305"/>
                    </a:lnTo>
                    <a:cubicBezTo>
                      <a:pt x="5033" y="876"/>
                      <a:pt x="4269" y="522"/>
                      <a:pt x="3449" y="242"/>
                    </a:cubicBezTo>
                    <a:cubicBezTo>
                      <a:pt x="3449" y="242"/>
                      <a:pt x="1007" y="764"/>
                      <a:pt x="504" y="1640"/>
                    </a:cubicBezTo>
                    <a:cubicBezTo>
                      <a:pt x="1" y="2535"/>
                      <a:pt x="1082" y="2982"/>
                      <a:pt x="2759" y="2982"/>
                    </a:cubicBezTo>
                    <a:lnTo>
                      <a:pt x="7065" y="2982"/>
                    </a:lnTo>
                    <a:cubicBezTo>
                      <a:pt x="7065" y="2982"/>
                      <a:pt x="6916" y="1789"/>
                      <a:pt x="6711" y="0"/>
                    </a:cubicBezTo>
                    <a:close/>
                  </a:path>
                </a:pathLst>
              </a:custGeom>
              <a:solidFill>
                <a:srgbClr val="22292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2" name="Google Shape;1799;p45">
                <a:extLst>
                  <a:ext uri="{FF2B5EF4-FFF2-40B4-BE49-F238E27FC236}">
                    <a16:creationId xmlns:a16="http://schemas.microsoft.com/office/drawing/2014/main" id="{32C3713B-837C-4FB5-8456-1945B8BF151D}"/>
                  </a:ext>
                </a:extLst>
              </p:cNvPr>
              <p:cNvSpPr/>
              <p:nvPr/>
            </p:nvSpPr>
            <p:spPr>
              <a:xfrm>
                <a:off x="3494052" y="3533221"/>
                <a:ext cx="300530" cy="207045"/>
              </a:xfrm>
              <a:custGeom>
                <a:avLst/>
                <a:gdLst/>
                <a:ahLst/>
                <a:cxnLst/>
                <a:rect l="l" t="t" r="r" b="b"/>
                <a:pathLst>
                  <a:path w="10569" h="7282" extrusionOk="0">
                    <a:moveTo>
                      <a:pt x="6653" y="1"/>
                    </a:moveTo>
                    <a:cubicBezTo>
                      <a:pt x="6107" y="1"/>
                      <a:pt x="5468" y="51"/>
                      <a:pt x="4716" y="162"/>
                    </a:cubicBezTo>
                    <a:cubicBezTo>
                      <a:pt x="1082" y="702"/>
                      <a:pt x="1" y="907"/>
                      <a:pt x="1" y="2808"/>
                    </a:cubicBezTo>
                    <a:cubicBezTo>
                      <a:pt x="20" y="4728"/>
                      <a:pt x="336" y="7282"/>
                      <a:pt x="336" y="7282"/>
                    </a:cubicBezTo>
                    <a:lnTo>
                      <a:pt x="1772" y="6797"/>
                    </a:lnTo>
                    <a:cubicBezTo>
                      <a:pt x="1772" y="6797"/>
                      <a:pt x="1324" y="3740"/>
                      <a:pt x="1511" y="2902"/>
                    </a:cubicBezTo>
                    <a:cubicBezTo>
                      <a:pt x="1697" y="2044"/>
                      <a:pt x="2592" y="2044"/>
                      <a:pt x="4921" y="1895"/>
                    </a:cubicBezTo>
                    <a:cubicBezTo>
                      <a:pt x="5838" y="1836"/>
                      <a:pt x="6575" y="1735"/>
                      <a:pt x="7150" y="1735"/>
                    </a:cubicBezTo>
                    <a:cubicBezTo>
                      <a:pt x="8036" y="1735"/>
                      <a:pt x="8535" y="1977"/>
                      <a:pt x="8705" y="2995"/>
                    </a:cubicBezTo>
                    <a:cubicBezTo>
                      <a:pt x="8985" y="4672"/>
                      <a:pt x="9227" y="6312"/>
                      <a:pt x="9227" y="6312"/>
                    </a:cubicBezTo>
                    <a:lnTo>
                      <a:pt x="10569" y="6219"/>
                    </a:lnTo>
                    <a:cubicBezTo>
                      <a:pt x="10569" y="6219"/>
                      <a:pt x="10215" y="2547"/>
                      <a:pt x="9786" y="1541"/>
                    </a:cubicBezTo>
                    <a:cubicBezTo>
                      <a:pt x="9460" y="742"/>
                      <a:pt x="8758" y="1"/>
                      <a:pt x="6653" y="1"/>
                    </a:cubicBezTo>
                    <a:close/>
                  </a:path>
                </a:pathLst>
              </a:custGeom>
              <a:solidFill>
                <a:srgbClr val="22292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3" name="Google Shape;1800;p45">
                <a:extLst>
                  <a:ext uri="{FF2B5EF4-FFF2-40B4-BE49-F238E27FC236}">
                    <a16:creationId xmlns:a16="http://schemas.microsoft.com/office/drawing/2014/main" id="{4BFDC7C3-2372-4C0A-9830-9A3F3DFD0064}"/>
                  </a:ext>
                </a:extLst>
              </p:cNvPr>
              <p:cNvSpPr/>
              <p:nvPr/>
            </p:nvSpPr>
            <p:spPr>
              <a:xfrm>
                <a:off x="3500962" y="3701030"/>
                <a:ext cx="119797" cy="375536"/>
              </a:xfrm>
              <a:custGeom>
                <a:avLst/>
                <a:gdLst/>
                <a:ahLst/>
                <a:cxnLst/>
                <a:rect l="l" t="t" r="r" b="b"/>
                <a:pathLst>
                  <a:path w="4213" h="13208" extrusionOk="0">
                    <a:moveTo>
                      <a:pt x="2591" y="0"/>
                    </a:moveTo>
                    <a:cubicBezTo>
                      <a:pt x="1715" y="94"/>
                      <a:pt x="858" y="261"/>
                      <a:pt x="0" y="466"/>
                    </a:cubicBezTo>
                    <a:lnTo>
                      <a:pt x="1454" y="13196"/>
                    </a:lnTo>
                    <a:cubicBezTo>
                      <a:pt x="1686" y="13203"/>
                      <a:pt x="1918" y="13207"/>
                      <a:pt x="2151" y="13207"/>
                    </a:cubicBezTo>
                    <a:cubicBezTo>
                      <a:pt x="2554" y="13207"/>
                      <a:pt x="2960" y="13194"/>
                      <a:pt x="3374" y="13159"/>
                    </a:cubicBezTo>
                    <a:lnTo>
                      <a:pt x="4212" y="13084"/>
                    </a:lnTo>
                    <a:lnTo>
                      <a:pt x="2591" y="0"/>
                    </a:lnTo>
                    <a:close/>
                  </a:path>
                </a:pathLst>
              </a:custGeom>
              <a:solidFill>
                <a:srgbClr val="00787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4" name="Google Shape;1801;p45">
                <a:extLst>
                  <a:ext uri="{FF2B5EF4-FFF2-40B4-BE49-F238E27FC236}">
                    <a16:creationId xmlns:a16="http://schemas.microsoft.com/office/drawing/2014/main" id="{AE37E30C-30FD-4C7A-B82B-0F2383F5124A}"/>
                  </a:ext>
                </a:extLst>
              </p:cNvPr>
              <p:cNvSpPr/>
              <p:nvPr/>
            </p:nvSpPr>
            <p:spPr>
              <a:xfrm>
                <a:off x="3420917" y="3714280"/>
                <a:ext cx="121389" cy="361974"/>
              </a:xfrm>
              <a:custGeom>
                <a:avLst/>
                <a:gdLst/>
                <a:ahLst/>
                <a:cxnLst/>
                <a:rect l="l" t="t" r="r" b="b"/>
                <a:pathLst>
                  <a:path w="4269" h="12731" extrusionOk="0">
                    <a:moveTo>
                      <a:pt x="2815" y="0"/>
                    </a:moveTo>
                    <a:cubicBezTo>
                      <a:pt x="933" y="504"/>
                      <a:pt x="1" y="1305"/>
                      <a:pt x="19" y="2684"/>
                    </a:cubicBezTo>
                    <a:cubicBezTo>
                      <a:pt x="75" y="5051"/>
                      <a:pt x="262" y="9058"/>
                      <a:pt x="523" y="10195"/>
                    </a:cubicBezTo>
                    <a:cubicBezTo>
                      <a:pt x="728" y="11165"/>
                      <a:pt x="989" y="12581"/>
                      <a:pt x="4269" y="12730"/>
                    </a:cubicBezTo>
                    <a:lnTo>
                      <a:pt x="2815" y="0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5" name="Google Shape;1802;p45">
                <a:extLst>
                  <a:ext uri="{FF2B5EF4-FFF2-40B4-BE49-F238E27FC236}">
                    <a16:creationId xmlns:a16="http://schemas.microsoft.com/office/drawing/2014/main" id="{C6F0E04F-BAB1-4485-AECB-A2CFBB0182B1}"/>
                  </a:ext>
                </a:extLst>
              </p:cNvPr>
              <p:cNvSpPr/>
              <p:nvPr/>
            </p:nvSpPr>
            <p:spPr>
              <a:xfrm>
                <a:off x="3574608" y="3689373"/>
                <a:ext cx="182354" cy="383697"/>
              </a:xfrm>
              <a:custGeom>
                <a:avLst/>
                <a:gdLst/>
                <a:ahLst/>
                <a:cxnLst/>
                <a:rect l="l" t="t" r="r" b="b"/>
                <a:pathLst>
                  <a:path w="6413" h="13495" extrusionOk="0">
                    <a:moveTo>
                      <a:pt x="5201" y="0"/>
                    </a:moveTo>
                    <a:cubicBezTo>
                      <a:pt x="4474" y="19"/>
                      <a:pt x="3654" y="56"/>
                      <a:pt x="2778" y="131"/>
                    </a:cubicBezTo>
                    <a:cubicBezTo>
                      <a:pt x="1753" y="205"/>
                      <a:pt x="840" y="298"/>
                      <a:pt x="1" y="410"/>
                    </a:cubicBezTo>
                    <a:lnTo>
                      <a:pt x="1622" y="13494"/>
                    </a:lnTo>
                    <a:cubicBezTo>
                      <a:pt x="3524" y="13345"/>
                      <a:pt x="5108" y="13196"/>
                      <a:pt x="6412" y="13047"/>
                    </a:cubicBezTo>
                    <a:lnTo>
                      <a:pt x="5201" y="0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6" name="Google Shape;1803;p45">
                <a:extLst>
                  <a:ext uri="{FF2B5EF4-FFF2-40B4-BE49-F238E27FC236}">
                    <a16:creationId xmlns:a16="http://schemas.microsoft.com/office/drawing/2014/main" id="{AE14C38C-7C24-4A2A-9EEB-0CA50DA7D76E}"/>
                  </a:ext>
                </a:extLst>
              </p:cNvPr>
              <p:cNvSpPr/>
              <p:nvPr/>
            </p:nvSpPr>
            <p:spPr>
              <a:xfrm>
                <a:off x="3722470" y="3688975"/>
                <a:ext cx="118233" cy="371385"/>
              </a:xfrm>
              <a:custGeom>
                <a:avLst/>
                <a:gdLst/>
                <a:ahLst/>
                <a:cxnLst/>
                <a:rect l="l" t="t" r="r" b="b"/>
                <a:pathLst>
                  <a:path w="4158" h="13062" extrusionOk="0">
                    <a:moveTo>
                      <a:pt x="793" y="1"/>
                    </a:moveTo>
                    <a:cubicBezTo>
                      <a:pt x="529" y="1"/>
                      <a:pt x="265" y="5"/>
                      <a:pt x="1" y="14"/>
                    </a:cubicBezTo>
                    <a:lnTo>
                      <a:pt x="1212" y="13061"/>
                    </a:lnTo>
                    <a:cubicBezTo>
                      <a:pt x="2443" y="12931"/>
                      <a:pt x="3412" y="12800"/>
                      <a:pt x="4157" y="12688"/>
                    </a:cubicBezTo>
                    <a:lnTo>
                      <a:pt x="3337" y="163"/>
                    </a:lnTo>
                    <a:cubicBezTo>
                      <a:pt x="2497" y="49"/>
                      <a:pt x="1646" y="1"/>
                      <a:pt x="793" y="1"/>
                    </a:cubicBezTo>
                    <a:close/>
                  </a:path>
                </a:pathLst>
              </a:custGeom>
              <a:solidFill>
                <a:srgbClr val="00787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7" name="Google Shape;1804;p45">
                <a:extLst>
                  <a:ext uri="{FF2B5EF4-FFF2-40B4-BE49-F238E27FC236}">
                    <a16:creationId xmlns:a16="http://schemas.microsoft.com/office/drawing/2014/main" id="{953052F1-5C78-44FE-AAFA-40B8AC2BFCE8}"/>
                  </a:ext>
                </a:extLst>
              </p:cNvPr>
              <p:cNvSpPr/>
              <p:nvPr/>
            </p:nvSpPr>
            <p:spPr>
              <a:xfrm>
                <a:off x="3817358" y="3693609"/>
                <a:ext cx="112375" cy="356657"/>
              </a:xfrm>
              <a:custGeom>
                <a:avLst/>
                <a:gdLst/>
                <a:ahLst/>
                <a:cxnLst/>
                <a:rect l="l" t="t" r="r" b="b"/>
                <a:pathLst>
                  <a:path w="3952" h="12544" extrusionOk="0">
                    <a:moveTo>
                      <a:pt x="0" y="0"/>
                    </a:moveTo>
                    <a:lnTo>
                      <a:pt x="820" y="12544"/>
                    </a:lnTo>
                    <a:lnTo>
                      <a:pt x="1789" y="12413"/>
                    </a:lnTo>
                    <a:cubicBezTo>
                      <a:pt x="3262" y="12190"/>
                      <a:pt x="3952" y="9879"/>
                      <a:pt x="3728" y="7828"/>
                    </a:cubicBezTo>
                    <a:cubicBezTo>
                      <a:pt x="3504" y="5760"/>
                      <a:pt x="3430" y="3038"/>
                      <a:pt x="3038" y="1696"/>
                    </a:cubicBezTo>
                    <a:cubicBezTo>
                      <a:pt x="2796" y="914"/>
                      <a:pt x="1939" y="280"/>
                      <a:pt x="0" y="0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8" name="Google Shape;1805;p45">
                <a:extLst>
                  <a:ext uri="{FF2B5EF4-FFF2-40B4-BE49-F238E27FC236}">
                    <a16:creationId xmlns:a16="http://schemas.microsoft.com/office/drawing/2014/main" id="{D71255E7-F6CD-4D44-B024-BEFFFE801E66}"/>
                  </a:ext>
                </a:extLst>
              </p:cNvPr>
              <p:cNvSpPr/>
              <p:nvPr/>
            </p:nvSpPr>
            <p:spPr>
              <a:xfrm>
                <a:off x="2464307" y="2510218"/>
                <a:ext cx="486039" cy="578573"/>
              </a:xfrm>
              <a:custGeom>
                <a:avLst/>
                <a:gdLst/>
                <a:ahLst/>
                <a:cxnLst/>
                <a:rect l="l" t="t" r="r" b="b"/>
                <a:pathLst>
                  <a:path w="17093" h="20349" extrusionOk="0">
                    <a:moveTo>
                      <a:pt x="4207" y="1"/>
                    </a:moveTo>
                    <a:cubicBezTo>
                      <a:pt x="4197" y="1"/>
                      <a:pt x="4186" y="1"/>
                      <a:pt x="4176" y="2"/>
                    </a:cubicBezTo>
                    <a:cubicBezTo>
                      <a:pt x="3151" y="114"/>
                      <a:pt x="3710" y="2910"/>
                      <a:pt x="3710" y="2910"/>
                    </a:cubicBezTo>
                    <a:cubicBezTo>
                      <a:pt x="3710" y="2910"/>
                      <a:pt x="3163" y="425"/>
                      <a:pt x="2276" y="425"/>
                    </a:cubicBezTo>
                    <a:cubicBezTo>
                      <a:pt x="2251" y="425"/>
                      <a:pt x="2226" y="427"/>
                      <a:pt x="2200" y="431"/>
                    </a:cubicBezTo>
                    <a:cubicBezTo>
                      <a:pt x="1250" y="562"/>
                      <a:pt x="2498" y="3562"/>
                      <a:pt x="2498" y="3562"/>
                    </a:cubicBezTo>
                    <a:cubicBezTo>
                      <a:pt x="2498" y="3562"/>
                      <a:pt x="1542" y="1467"/>
                      <a:pt x="839" y="1467"/>
                    </a:cubicBezTo>
                    <a:cubicBezTo>
                      <a:pt x="794" y="1467"/>
                      <a:pt x="751" y="1476"/>
                      <a:pt x="709" y="1493"/>
                    </a:cubicBezTo>
                    <a:cubicBezTo>
                      <a:pt x="1" y="1792"/>
                      <a:pt x="1417" y="5333"/>
                      <a:pt x="1809" y="5855"/>
                    </a:cubicBezTo>
                    <a:lnTo>
                      <a:pt x="2200" y="6358"/>
                    </a:lnTo>
                    <a:cubicBezTo>
                      <a:pt x="2200" y="6358"/>
                      <a:pt x="2256" y="14447"/>
                      <a:pt x="5760" y="17951"/>
                    </a:cubicBezTo>
                    <a:cubicBezTo>
                      <a:pt x="7740" y="19920"/>
                      <a:pt x="10528" y="20348"/>
                      <a:pt x="12580" y="20348"/>
                    </a:cubicBezTo>
                    <a:cubicBezTo>
                      <a:pt x="14160" y="20348"/>
                      <a:pt x="15303" y="20094"/>
                      <a:pt x="15303" y="20094"/>
                    </a:cubicBezTo>
                    <a:cubicBezTo>
                      <a:pt x="15843" y="17448"/>
                      <a:pt x="17092" y="12434"/>
                      <a:pt x="17092" y="12434"/>
                    </a:cubicBezTo>
                    <a:lnTo>
                      <a:pt x="17092" y="12434"/>
                    </a:lnTo>
                    <a:cubicBezTo>
                      <a:pt x="15638" y="13043"/>
                      <a:pt x="12826" y="14044"/>
                      <a:pt x="10406" y="14044"/>
                    </a:cubicBezTo>
                    <a:cubicBezTo>
                      <a:pt x="9569" y="14044"/>
                      <a:pt x="8779" y="13924"/>
                      <a:pt x="8108" y="13627"/>
                    </a:cubicBezTo>
                    <a:cubicBezTo>
                      <a:pt x="5499" y="12471"/>
                      <a:pt x="5275" y="5873"/>
                      <a:pt x="5275" y="5873"/>
                    </a:cubicBezTo>
                    <a:cubicBezTo>
                      <a:pt x="5275" y="5873"/>
                      <a:pt x="7754" y="4308"/>
                      <a:pt x="7419" y="3506"/>
                    </a:cubicBezTo>
                    <a:cubicBezTo>
                      <a:pt x="7349" y="3345"/>
                      <a:pt x="7215" y="3281"/>
                      <a:pt x="7044" y="3281"/>
                    </a:cubicBezTo>
                    <a:cubicBezTo>
                      <a:pt x="6345" y="3281"/>
                      <a:pt x="5033" y="4364"/>
                      <a:pt x="5033" y="4364"/>
                    </a:cubicBezTo>
                    <a:cubicBezTo>
                      <a:pt x="5033" y="4364"/>
                      <a:pt x="5197" y="1"/>
                      <a:pt x="4207" y="1"/>
                    </a:cubicBezTo>
                    <a:close/>
                  </a:path>
                </a:pathLst>
              </a:custGeom>
              <a:solidFill>
                <a:srgbClr val="C4715B"/>
              </a:solidFill>
              <a:ln w="9525" cap="flat" cmpd="sng">
                <a:solidFill>
                  <a:srgbClr val="C4715B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9" name="Google Shape;1806;p45">
                <a:extLst>
                  <a:ext uri="{FF2B5EF4-FFF2-40B4-BE49-F238E27FC236}">
                    <a16:creationId xmlns:a16="http://schemas.microsoft.com/office/drawing/2014/main" id="{8D08BAA0-1195-4B1D-B20B-0321F392456E}"/>
                  </a:ext>
                </a:extLst>
              </p:cNvPr>
              <p:cNvSpPr/>
              <p:nvPr/>
            </p:nvSpPr>
            <p:spPr>
              <a:xfrm>
                <a:off x="3035623" y="2709532"/>
                <a:ext cx="137313" cy="141253"/>
              </a:xfrm>
              <a:custGeom>
                <a:avLst/>
                <a:gdLst/>
                <a:ahLst/>
                <a:cxnLst/>
                <a:rect l="l" t="t" r="r" b="b"/>
                <a:pathLst>
                  <a:path w="4829" h="4968" extrusionOk="0">
                    <a:moveTo>
                      <a:pt x="3933" y="0"/>
                    </a:moveTo>
                    <a:lnTo>
                      <a:pt x="467" y="1286"/>
                    </a:lnTo>
                    <a:cubicBezTo>
                      <a:pt x="467" y="1286"/>
                      <a:pt x="504" y="3206"/>
                      <a:pt x="467" y="3597"/>
                    </a:cubicBezTo>
                    <a:cubicBezTo>
                      <a:pt x="467" y="3709"/>
                      <a:pt x="299" y="3858"/>
                      <a:pt x="1" y="4007"/>
                    </a:cubicBezTo>
                    <a:cubicBezTo>
                      <a:pt x="545" y="4619"/>
                      <a:pt x="1321" y="4968"/>
                      <a:pt x="2118" y="4968"/>
                    </a:cubicBezTo>
                    <a:cubicBezTo>
                      <a:pt x="2195" y="4968"/>
                      <a:pt x="2272" y="4964"/>
                      <a:pt x="2349" y="4958"/>
                    </a:cubicBezTo>
                    <a:cubicBezTo>
                      <a:pt x="3281" y="4846"/>
                      <a:pt x="4139" y="4455"/>
                      <a:pt x="4828" y="3821"/>
                    </a:cubicBezTo>
                    <a:cubicBezTo>
                      <a:pt x="4176" y="3374"/>
                      <a:pt x="3933" y="0"/>
                      <a:pt x="3933" y="0"/>
                    </a:cubicBezTo>
                    <a:close/>
                  </a:path>
                </a:pathLst>
              </a:custGeom>
              <a:solidFill>
                <a:srgbClr val="A54C3A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70" name="Google Shape;1807;p45">
                <a:extLst>
                  <a:ext uri="{FF2B5EF4-FFF2-40B4-BE49-F238E27FC236}">
                    <a16:creationId xmlns:a16="http://schemas.microsoft.com/office/drawing/2014/main" id="{202F2E63-3E87-4469-AB4B-58B66CDD27B0}"/>
                  </a:ext>
                </a:extLst>
              </p:cNvPr>
              <p:cNvSpPr/>
              <p:nvPr/>
            </p:nvSpPr>
            <p:spPr>
              <a:xfrm>
                <a:off x="3282069" y="2868498"/>
                <a:ext cx="419786" cy="766370"/>
              </a:xfrm>
              <a:custGeom>
                <a:avLst/>
                <a:gdLst/>
                <a:ahLst/>
                <a:cxnLst/>
                <a:rect l="l" t="t" r="r" b="b"/>
                <a:pathLst>
                  <a:path w="14763" h="26954" extrusionOk="0">
                    <a:moveTo>
                      <a:pt x="112" y="1"/>
                    </a:moveTo>
                    <a:lnTo>
                      <a:pt x="112" y="1"/>
                    </a:lnTo>
                    <a:cubicBezTo>
                      <a:pt x="19" y="2051"/>
                      <a:pt x="1" y="5443"/>
                      <a:pt x="616" y="8052"/>
                    </a:cubicBezTo>
                    <a:cubicBezTo>
                      <a:pt x="616" y="8052"/>
                      <a:pt x="5182" y="10904"/>
                      <a:pt x="6878" y="14110"/>
                    </a:cubicBezTo>
                    <a:cubicBezTo>
                      <a:pt x="8574" y="17297"/>
                      <a:pt x="9916" y="20950"/>
                      <a:pt x="9953" y="21658"/>
                    </a:cubicBezTo>
                    <a:cubicBezTo>
                      <a:pt x="10009" y="22367"/>
                      <a:pt x="9171" y="23037"/>
                      <a:pt x="9264" y="23913"/>
                    </a:cubicBezTo>
                    <a:cubicBezTo>
                      <a:pt x="9357" y="24789"/>
                      <a:pt x="9767" y="25908"/>
                      <a:pt x="10270" y="25926"/>
                    </a:cubicBezTo>
                    <a:lnTo>
                      <a:pt x="10774" y="25964"/>
                    </a:lnTo>
                    <a:cubicBezTo>
                      <a:pt x="10774" y="25964"/>
                      <a:pt x="11039" y="26954"/>
                      <a:pt x="11586" y="26954"/>
                    </a:cubicBezTo>
                    <a:cubicBezTo>
                      <a:pt x="11601" y="26954"/>
                      <a:pt x="11616" y="26953"/>
                      <a:pt x="11631" y="26952"/>
                    </a:cubicBezTo>
                    <a:cubicBezTo>
                      <a:pt x="12209" y="26877"/>
                      <a:pt x="12209" y="26113"/>
                      <a:pt x="12209" y="26113"/>
                    </a:cubicBezTo>
                    <a:cubicBezTo>
                      <a:pt x="12209" y="26113"/>
                      <a:pt x="12411" y="26771"/>
                      <a:pt x="12912" y="26771"/>
                    </a:cubicBezTo>
                    <a:cubicBezTo>
                      <a:pt x="12938" y="26771"/>
                      <a:pt x="12964" y="26769"/>
                      <a:pt x="12991" y="26765"/>
                    </a:cubicBezTo>
                    <a:cubicBezTo>
                      <a:pt x="13551" y="26709"/>
                      <a:pt x="13662" y="26076"/>
                      <a:pt x="13662" y="26076"/>
                    </a:cubicBezTo>
                    <a:cubicBezTo>
                      <a:pt x="13662" y="26076"/>
                      <a:pt x="13941" y="26341"/>
                      <a:pt x="14195" y="26341"/>
                    </a:cubicBezTo>
                    <a:cubicBezTo>
                      <a:pt x="14249" y="26341"/>
                      <a:pt x="14303" y="26329"/>
                      <a:pt x="14352" y="26299"/>
                    </a:cubicBezTo>
                    <a:cubicBezTo>
                      <a:pt x="14632" y="26113"/>
                      <a:pt x="14762" y="25498"/>
                      <a:pt x="14706" y="24939"/>
                    </a:cubicBezTo>
                    <a:cubicBezTo>
                      <a:pt x="14632" y="24379"/>
                      <a:pt x="14222" y="22627"/>
                      <a:pt x="13867" y="22255"/>
                    </a:cubicBezTo>
                    <a:cubicBezTo>
                      <a:pt x="13476" y="21901"/>
                      <a:pt x="13066" y="21565"/>
                      <a:pt x="12637" y="21285"/>
                    </a:cubicBezTo>
                    <a:cubicBezTo>
                      <a:pt x="12637" y="21285"/>
                      <a:pt x="11705" y="14166"/>
                      <a:pt x="8332" y="8667"/>
                    </a:cubicBezTo>
                    <a:cubicBezTo>
                      <a:pt x="4958" y="3169"/>
                      <a:pt x="2200" y="895"/>
                      <a:pt x="112" y="1"/>
                    </a:cubicBezTo>
                    <a:close/>
                  </a:path>
                </a:pathLst>
              </a:custGeom>
              <a:solidFill>
                <a:srgbClr val="C4715B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71" name="Google Shape;1808;p45">
                <a:extLst>
                  <a:ext uri="{FF2B5EF4-FFF2-40B4-BE49-F238E27FC236}">
                    <a16:creationId xmlns:a16="http://schemas.microsoft.com/office/drawing/2014/main" id="{BE2D0EA2-15E4-4FB2-BA43-9A71FF194FF0}"/>
                  </a:ext>
                </a:extLst>
              </p:cNvPr>
              <p:cNvSpPr/>
              <p:nvPr/>
            </p:nvSpPr>
            <p:spPr>
              <a:xfrm>
                <a:off x="3200461" y="2837222"/>
                <a:ext cx="117664" cy="367291"/>
              </a:xfrm>
              <a:custGeom>
                <a:avLst/>
                <a:gdLst/>
                <a:ahLst/>
                <a:cxnLst/>
                <a:rect l="l" t="t" r="r" b="b"/>
                <a:pathLst>
                  <a:path w="4138" h="12918" extrusionOk="0">
                    <a:moveTo>
                      <a:pt x="392" y="1"/>
                    </a:moveTo>
                    <a:lnTo>
                      <a:pt x="392" y="1"/>
                    </a:lnTo>
                    <a:cubicBezTo>
                      <a:pt x="261" y="1660"/>
                      <a:pt x="0" y="5853"/>
                      <a:pt x="448" y="8071"/>
                    </a:cubicBezTo>
                    <a:cubicBezTo>
                      <a:pt x="839" y="10028"/>
                      <a:pt x="2945" y="11967"/>
                      <a:pt x="4138" y="12917"/>
                    </a:cubicBezTo>
                    <a:cubicBezTo>
                      <a:pt x="3821" y="11240"/>
                      <a:pt x="3579" y="9898"/>
                      <a:pt x="3486" y="9152"/>
                    </a:cubicBezTo>
                    <a:cubicBezTo>
                      <a:pt x="2871" y="6562"/>
                      <a:pt x="2889" y="3151"/>
                      <a:pt x="2982" y="1101"/>
                    </a:cubicBezTo>
                    <a:cubicBezTo>
                      <a:pt x="1901" y="635"/>
                      <a:pt x="1044" y="299"/>
                      <a:pt x="392" y="1"/>
                    </a:cubicBezTo>
                    <a:close/>
                  </a:path>
                </a:pathLst>
              </a:custGeom>
              <a:solidFill>
                <a:srgbClr val="B04B6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72" name="Google Shape;1809;p45">
                <a:extLst>
                  <a:ext uri="{FF2B5EF4-FFF2-40B4-BE49-F238E27FC236}">
                    <a16:creationId xmlns:a16="http://schemas.microsoft.com/office/drawing/2014/main" id="{9D4966A8-C1D7-4233-84ED-DC6A8AF42A1E}"/>
                  </a:ext>
                </a:extLst>
              </p:cNvPr>
              <p:cNvSpPr/>
              <p:nvPr/>
            </p:nvSpPr>
            <p:spPr>
              <a:xfrm>
                <a:off x="2778599" y="2818144"/>
                <a:ext cx="651361" cy="989423"/>
              </a:xfrm>
              <a:custGeom>
                <a:avLst/>
                <a:gdLst/>
                <a:ahLst/>
                <a:cxnLst/>
                <a:rect l="l" t="t" r="r" b="b"/>
                <a:pathLst>
                  <a:path w="22907" h="34799" extrusionOk="0">
                    <a:moveTo>
                      <a:pt x="13848" y="1"/>
                    </a:moveTo>
                    <a:cubicBezTo>
                      <a:pt x="13178" y="635"/>
                      <a:pt x="12302" y="1026"/>
                      <a:pt x="11388" y="1138"/>
                    </a:cubicBezTo>
                    <a:cubicBezTo>
                      <a:pt x="11327" y="1142"/>
                      <a:pt x="11265" y="1144"/>
                      <a:pt x="11204" y="1144"/>
                    </a:cubicBezTo>
                    <a:cubicBezTo>
                      <a:pt x="10377" y="1144"/>
                      <a:pt x="9596" y="795"/>
                      <a:pt x="9058" y="187"/>
                    </a:cubicBezTo>
                    <a:cubicBezTo>
                      <a:pt x="8667" y="374"/>
                      <a:pt x="8276" y="560"/>
                      <a:pt x="7866" y="709"/>
                    </a:cubicBezTo>
                    <a:cubicBezTo>
                      <a:pt x="7567" y="2853"/>
                      <a:pt x="6673" y="9096"/>
                      <a:pt x="6058" y="9879"/>
                    </a:cubicBezTo>
                    <a:cubicBezTo>
                      <a:pt x="5648" y="10401"/>
                      <a:pt x="4548" y="11389"/>
                      <a:pt x="3635" y="12190"/>
                    </a:cubicBezTo>
                    <a:cubicBezTo>
                      <a:pt x="3038" y="15042"/>
                      <a:pt x="2181" y="19254"/>
                      <a:pt x="1585" y="22218"/>
                    </a:cubicBezTo>
                    <a:cubicBezTo>
                      <a:pt x="615" y="27101"/>
                      <a:pt x="0" y="32692"/>
                      <a:pt x="0" y="32692"/>
                    </a:cubicBezTo>
                    <a:cubicBezTo>
                      <a:pt x="3635" y="34072"/>
                      <a:pt x="7493" y="34799"/>
                      <a:pt x="11388" y="34799"/>
                    </a:cubicBezTo>
                    <a:cubicBezTo>
                      <a:pt x="17707" y="34743"/>
                      <a:pt x="22907" y="32338"/>
                      <a:pt x="22907" y="32338"/>
                    </a:cubicBezTo>
                    <a:cubicBezTo>
                      <a:pt x="22907" y="32338"/>
                      <a:pt x="20279" y="20317"/>
                      <a:pt x="18974" y="13588"/>
                    </a:cubicBezTo>
                    <a:cubicBezTo>
                      <a:pt x="17781" y="12638"/>
                      <a:pt x="15675" y="10718"/>
                      <a:pt x="15284" y="8742"/>
                    </a:cubicBezTo>
                    <a:cubicBezTo>
                      <a:pt x="14836" y="6524"/>
                      <a:pt x="15097" y="2331"/>
                      <a:pt x="15209" y="672"/>
                    </a:cubicBezTo>
                    <a:cubicBezTo>
                      <a:pt x="14743" y="486"/>
                      <a:pt x="14277" y="262"/>
                      <a:pt x="13848" y="1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73" name="Google Shape;1810;p45">
                <a:extLst>
                  <a:ext uri="{FF2B5EF4-FFF2-40B4-BE49-F238E27FC236}">
                    <a16:creationId xmlns:a16="http://schemas.microsoft.com/office/drawing/2014/main" id="{5C053797-476A-413B-A25A-9FC6EE92B98D}"/>
                  </a:ext>
                </a:extLst>
              </p:cNvPr>
              <p:cNvSpPr/>
              <p:nvPr/>
            </p:nvSpPr>
            <p:spPr>
              <a:xfrm>
                <a:off x="3086522" y="1974154"/>
                <a:ext cx="447311" cy="563106"/>
              </a:xfrm>
              <a:custGeom>
                <a:avLst/>
                <a:gdLst/>
                <a:ahLst/>
                <a:cxnLst/>
                <a:rect l="l" t="t" r="r" b="b"/>
                <a:pathLst>
                  <a:path w="15731" h="19805" extrusionOk="0">
                    <a:moveTo>
                      <a:pt x="6432" y="1"/>
                    </a:moveTo>
                    <a:cubicBezTo>
                      <a:pt x="1672" y="1"/>
                      <a:pt x="0" y="4579"/>
                      <a:pt x="0" y="4579"/>
                    </a:cubicBezTo>
                    <a:lnTo>
                      <a:pt x="5964" y="19248"/>
                    </a:lnTo>
                    <a:cubicBezTo>
                      <a:pt x="5964" y="19248"/>
                      <a:pt x="7265" y="19805"/>
                      <a:pt x="9710" y="19805"/>
                    </a:cubicBezTo>
                    <a:cubicBezTo>
                      <a:pt x="9948" y="19805"/>
                      <a:pt x="10197" y="19800"/>
                      <a:pt x="10456" y="19788"/>
                    </a:cubicBezTo>
                    <a:cubicBezTo>
                      <a:pt x="13382" y="19658"/>
                      <a:pt x="15731" y="17645"/>
                      <a:pt x="15339" y="16321"/>
                    </a:cubicBezTo>
                    <a:cubicBezTo>
                      <a:pt x="15182" y="15791"/>
                      <a:pt x="14752" y="15632"/>
                      <a:pt x="14294" y="15632"/>
                    </a:cubicBezTo>
                    <a:cubicBezTo>
                      <a:pt x="13609" y="15632"/>
                      <a:pt x="12860" y="15986"/>
                      <a:pt x="12860" y="15986"/>
                    </a:cubicBezTo>
                    <a:cubicBezTo>
                      <a:pt x="12860" y="15986"/>
                      <a:pt x="13886" y="13097"/>
                      <a:pt x="14147" y="10525"/>
                    </a:cubicBezTo>
                    <a:cubicBezTo>
                      <a:pt x="14407" y="7971"/>
                      <a:pt x="13643" y="1131"/>
                      <a:pt x="7828" y="125"/>
                    </a:cubicBezTo>
                    <a:cubicBezTo>
                      <a:pt x="7336" y="40"/>
                      <a:pt x="6871" y="1"/>
                      <a:pt x="6432" y="1"/>
                    </a:cubicBezTo>
                    <a:close/>
                  </a:path>
                </a:pathLst>
              </a:custGeom>
              <a:solidFill>
                <a:srgbClr val="22292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74" name="Google Shape;1811;p45">
                <a:extLst>
                  <a:ext uri="{FF2B5EF4-FFF2-40B4-BE49-F238E27FC236}">
                    <a16:creationId xmlns:a16="http://schemas.microsoft.com/office/drawing/2014/main" id="{1FC6D963-0111-4FA0-B793-5B5BC0DBDFC8}"/>
                  </a:ext>
                </a:extLst>
              </p:cNvPr>
              <p:cNvSpPr/>
              <p:nvPr/>
            </p:nvSpPr>
            <p:spPr>
              <a:xfrm>
                <a:off x="3124141" y="2081572"/>
                <a:ext cx="156904" cy="134599"/>
              </a:xfrm>
              <a:custGeom>
                <a:avLst/>
                <a:gdLst/>
                <a:ahLst/>
                <a:cxnLst/>
                <a:rect l="l" t="t" r="r" b="b"/>
                <a:pathLst>
                  <a:path w="5518" h="4734" extrusionOk="0">
                    <a:moveTo>
                      <a:pt x="2044" y="1"/>
                    </a:moveTo>
                    <a:cubicBezTo>
                      <a:pt x="788" y="1"/>
                      <a:pt x="0" y="1174"/>
                      <a:pt x="0" y="1174"/>
                    </a:cubicBezTo>
                    <a:lnTo>
                      <a:pt x="5070" y="4734"/>
                    </a:lnTo>
                    <a:cubicBezTo>
                      <a:pt x="5070" y="4734"/>
                      <a:pt x="5517" y="2796"/>
                      <a:pt x="5312" y="2087"/>
                    </a:cubicBezTo>
                    <a:cubicBezTo>
                      <a:pt x="5089" y="1379"/>
                      <a:pt x="4045" y="391"/>
                      <a:pt x="2517" y="56"/>
                    </a:cubicBezTo>
                    <a:cubicBezTo>
                      <a:pt x="2353" y="18"/>
                      <a:pt x="2195" y="1"/>
                      <a:pt x="2044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75" name="Google Shape;1812;p45">
                <a:extLst>
                  <a:ext uri="{FF2B5EF4-FFF2-40B4-BE49-F238E27FC236}">
                    <a16:creationId xmlns:a16="http://schemas.microsoft.com/office/drawing/2014/main" id="{361BEEBB-0B9E-4EEF-9ABD-F804454FBEDC}"/>
                  </a:ext>
                </a:extLst>
              </p:cNvPr>
              <p:cNvSpPr/>
              <p:nvPr/>
            </p:nvSpPr>
            <p:spPr>
              <a:xfrm>
                <a:off x="2711293" y="2082936"/>
                <a:ext cx="638110" cy="397685"/>
              </a:xfrm>
              <a:custGeom>
                <a:avLst/>
                <a:gdLst/>
                <a:ahLst/>
                <a:cxnLst/>
                <a:rect l="l" t="t" r="r" b="b"/>
                <a:pathLst>
                  <a:path w="22441" h="13987" extrusionOk="0">
                    <a:moveTo>
                      <a:pt x="11521" y="0"/>
                    </a:moveTo>
                    <a:cubicBezTo>
                      <a:pt x="9299" y="0"/>
                      <a:pt x="6985" y="680"/>
                      <a:pt x="4921" y="2207"/>
                    </a:cubicBezTo>
                    <a:cubicBezTo>
                      <a:pt x="0" y="5841"/>
                      <a:pt x="1696" y="11321"/>
                      <a:pt x="2479" y="12533"/>
                    </a:cubicBezTo>
                    <a:lnTo>
                      <a:pt x="3672" y="8302"/>
                    </a:lnTo>
                    <a:cubicBezTo>
                      <a:pt x="3964" y="8340"/>
                      <a:pt x="4256" y="8359"/>
                      <a:pt x="4546" y="8359"/>
                    </a:cubicBezTo>
                    <a:cubicBezTo>
                      <a:pt x="6388" y="8359"/>
                      <a:pt x="8164" y="7606"/>
                      <a:pt x="9468" y="6270"/>
                    </a:cubicBezTo>
                    <a:cubicBezTo>
                      <a:pt x="9468" y="6270"/>
                      <a:pt x="11249" y="9865"/>
                      <a:pt x="15791" y="9865"/>
                    </a:cubicBezTo>
                    <a:cubicBezTo>
                      <a:pt x="15966" y="9865"/>
                      <a:pt x="16144" y="9860"/>
                      <a:pt x="16327" y="9849"/>
                    </a:cubicBezTo>
                    <a:cubicBezTo>
                      <a:pt x="16327" y="9849"/>
                      <a:pt x="16458" y="13185"/>
                      <a:pt x="17912" y="13986"/>
                    </a:cubicBezTo>
                    <a:cubicBezTo>
                      <a:pt x="17912" y="13986"/>
                      <a:pt x="18876" y="13162"/>
                      <a:pt x="19868" y="13162"/>
                    </a:cubicBezTo>
                    <a:cubicBezTo>
                      <a:pt x="19961" y="13162"/>
                      <a:pt x="20055" y="13169"/>
                      <a:pt x="20148" y="13185"/>
                    </a:cubicBezTo>
                    <a:cubicBezTo>
                      <a:pt x="20148" y="13185"/>
                      <a:pt x="22441" y="7258"/>
                      <a:pt x="19328" y="3512"/>
                    </a:cubicBezTo>
                    <a:cubicBezTo>
                      <a:pt x="17527" y="1320"/>
                      <a:pt x="14615" y="0"/>
                      <a:pt x="11521" y="0"/>
                    </a:cubicBezTo>
                    <a:close/>
                  </a:path>
                </a:pathLst>
              </a:custGeom>
              <a:solidFill>
                <a:srgbClr val="22292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76" name="Google Shape;1813;p45">
                <a:extLst>
                  <a:ext uri="{FF2B5EF4-FFF2-40B4-BE49-F238E27FC236}">
                    <a16:creationId xmlns:a16="http://schemas.microsoft.com/office/drawing/2014/main" id="{25AA20F4-888E-4CCF-A919-0F2E7A189B3D}"/>
                  </a:ext>
                </a:extLst>
              </p:cNvPr>
              <p:cNvSpPr/>
              <p:nvPr/>
            </p:nvSpPr>
            <p:spPr>
              <a:xfrm>
                <a:off x="2753150" y="2261208"/>
                <a:ext cx="578766" cy="512752"/>
              </a:xfrm>
              <a:custGeom>
                <a:avLst/>
                <a:gdLst/>
                <a:ahLst/>
                <a:cxnLst/>
                <a:rect l="l" t="t" r="r" b="b"/>
                <a:pathLst>
                  <a:path w="20354" h="18034" extrusionOk="0">
                    <a:moveTo>
                      <a:pt x="7996" y="0"/>
                    </a:moveTo>
                    <a:cubicBezTo>
                      <a:pt x="6692" y="1336"/>
                      <a:pt x="4916" y="2089"/>
                      <a:pt x="3074" y="2089"/>
                    </a:cubicBezTo>
                    <a:cubicBezTo>
                      <a:pt x="2784" y="2089"/>
                      <a:pt x="2492" y="2070"/>
                      <a:pt x="2200" y="2032"/>
                    </a:cubicBezTo>
                    <a:lnTo>
                      <a:pt x="1007" y="6263"/>
                    </a:lnTo>
                    <a:cubicBezTo>
                      <a:pt x="1007" y="6263"/>
                      <a:pt x="1" y="9711"/>
                      <a:pt x="765" y="12786"/>
                    </a:cubicBezTo>
                    <a:cubicBezTo>
                      <a:pt x="1480" y="15597"/>
                      <a:pt x="4858" y="18034"/>
                      <a:pt x="8607" y="18034"/>
                    </a:cubicBezTo>
                    <a:cubicBezTo>
                      <a:pt x="8960" y="18034"/>
                      <a:pt x="9316" y="18012"/>
                      <a:pt x="9674" y="17967"/>
                    </a:cubicBezTo>
                    <a:cubicBezTo>
                      <a:pt x="13830" y="17427"/>
                      <a:pt x="16104" y="13103"/>
                      <a:pt x="16309" y="10643"/>
                    </a:cubicBezTo>
                    <a:cubicBezTo>
                      <a:pt x="16309" y="10643"/>
                      <a:pt x="16742" y="11360"/>
                      <a:pt x="17564" y="11360"/>
                    </a:cubicBezTo>
                    <a:cubicBezTo>
                      <a:pt x="17874" y="11360"/>
                      <a:pt x="18239" y="11259"/>
                      <a:pt x="18658" y="10978"/>
                    </a:cubicBezTo>
                    <a:cubicBezTo>
                      <a:pt x="20186" y="9934"/>
                      <a:pt x="20354" y="7250"/>
                      <a:pt x="18676" y="6915"/>
                    </a:cubicBezTo>
                    <a:cubicBezTo>
                      <a:pt x="18583" y="6899"/>
                      <a:pt x="18489" y="6892"/>
                      <a:pt x="18396" y="6892"/>
                    </a:cubicBezTo>
                    <a:cubicBezTo>
                      <a:pt x="17404" y="6892"/>
                      <a:pt x="16440" y="7716"/>
                      <a:pt x="16440" y="7716"/>
                    </a:cubicBezTo>
                    <a:cubicBezTo>
                      <a:pt x="14986" y="6915"/>
                      <a:pt x="14855" y="3579"/>
                      <a:pt x="14855" y="3579"/>
                    </a:cubicBezTo>
                    <a:cubicBezTo>
                      <a:pt x="14672" y="3590"/>
                      <a:pt x="14494" y="3595"/>
                      <a:pt x="14319" y="3595"/>
                    </a:cubicBezTo>
                    <a:cubicBezTo>
                      <a:pt x="9777" y="3595"/>
                      <a:pt x="7996" y="0"/>
                      <a:pt x="7996" y="0"/>
                    </a:cubicBezTo>
                    <a:close/>
                  </a:path>
                </a:pathLst>
              </a:custGeom>
              <a:solidFill>
                <a:srgbClr val="C4715B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77" name="Google Shape;1814;p45">
                <a:extLst>
                  <a:ext uri="{FF2B5EF4-FFF2-40B4-BE49-F238E27FC236}">
                    <a16:creationId xmlns:a16="http://schemas.microsoft.com/office/drawing/2014/main" id="{CBD44E38-ECDF-4538-AF62-9C8B1F32EF96}"/>
                  </a:ext>
                </a:extLst>
              </p:cNvPr>
              <p:cNvSpPr/>
              <p:nvPr/>
            </p:nvSpPr>
            <p:spPr>
              <a:xfrm>
                <a:off x="3063404" y="2372038"/>
                <a:ext cx="51183" cy="25419"/>
              </a:xfrm>
              <a:custGeom>
                <a:avLst/>
                <a:gdLst/>
                <a:ahLst/>
                <a:cxnLst/>
                <a:rect l="l" t="t" r="r" b="b"/>
                <a:pathLst>
                  <a:path w="1800" h="894" extrusionOk="0">
                    <a:moveTo>
                      <a:pt x="349" y="1"/>
                    </a:moveTo>
                    <a:cubicBezTo>
                      <a:pt x="272" y="1"/>
                      <a:pt x="212" y="22"/>
                      <a:pt x="179" y="72"/>
                    </a:cubicBezTo>
                    <a:cubicBezTo>
                      <a:pt x="1" y="348"/>
                      <a:pt x="968" y="893"/>
                      <a:pt x="1418" y="893"/>
                    </a:cubicBezTo>
                    <a:cubicBezTo>
                      <a:pt x="1484" y="893"/>
                      <a:pt x="1539" y="881"/>
                      <a:pt x="1577" y="855"/>
                    </a:cubicBezTo>
                    <a:cubicBezTo>
                      <a:pt x="1800" y="712"/>
                      <a:pt x="791" y="1"/>
                      <a:pt x="349" y="1"/>
                    </a:cubicBezTo>
                    <a:close/>
                  </a:path>
                </a:pathLst>
              </a:custGeom>
              <a:solidFill>
                <a:srgbClr val="23222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78" name="Google Shape;1815;p45">
                <a:extLst>
                  <a:ext uri="{FF2B5EF4-FFF2-40B4-BE49-F238E27FC236}">
                    <a16:creationId xmlns:a16="http://schemas.microsoft.com/office/drawing/2014/main" id="{B364E111-D788-44B6-995F-99A44671AA1F}"/>
                  </a:ext>
                </a:extLst>
              </p:cNvPr>
              <p:cNvSpPr/>
              <p:nvPr/>
            </p:nvSpPr>
            <p:spPr>
              <a:xfrm>
                <a:off x="2851961" y="2351197"/>
                <a:ext cx="44302" cy="25362"/>
              </a:xfrm>
              <a:custGeom>
                <a:avLst/>
                <a:gdLst/>
                <a:ahLst/>
                <a:cxnLst/>
                <a:rect l="l" t="t" r="r" b="b"/>
                <a:pathLst>
                  <a:path w="1558" h="892" extrusionOk="0">
                    <a:moveTo>
                      <a:pt x="1422" y="1"/>
                    </a:moveTo>
                    <a:cubicBezTo>
                      <a:pt x="1041" y="1"/>
                      <a:pt x="1" y="481"/>
                      <a:pt x="123" y="786"/>
                    </a:cubicBezTo>
                    <a:cubicBezTo>
                      <a:pt x="152" y="860"/>
                      <a:pt x="227" y="892"/>
                      <a:pt x="326" y="892"/>
                    </a:cubicBezTo>
                    <a:cubicBezTo>
                      <a:pt x="731" y="892"/>
                      <a:pt x="1558" y="377"/>
                      <a:pt x="1558" y="78"/>
                    </a:cubicBezTo>
                    <a:cubicBezTo>
                      <a:pt x="1558" y="24"/>
                      <a:pt x="1506" y="1"/>
                      <a:pt x="1422" y="1"/>
                    </a:cubicBezTo>
                    <a:close/>
                  </a:path>
                </a:pathLst>
              </a:custGeom>
              <a:solidFill>
                <a:srgbClr val="23222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79" name="Google Shape;1816;p45">
                <a:extLst>
                  <a:ext uri="{FF2B5EF4-FFF2-40B4-BE49-F238E27FC236}">
                    <a16:creationId xmlns:a16="http://schemas.microsoft.com/office/drawing/2014/main" id="{941EEE91-AED7-4874-B58A-72CD801111D3}"/>
                  </a:ext>
                </a:extLst>
              </p:cNvPr>
              <p:cNvSpPr/>
              <p:nvPr/>
            </p:nvSpPr>
            <p:spPr>
              <a:xfrm>
                <a:off x="3042504" y="2462368"/>
                <a:ext cx="30312" cy="35996"/>
              </a:xfrm>
              <a:custGeom>
                <a:avLst/>
                <a:gdLst/>
                <a:ahLst/>
                <a:cxnLst/>
                <a:rect l="l" t="t" r="r" b="b"/>
                <a:pathLst>
                  <a:path w="1066" h="1266" extrusionOk="0">
                    <a:moveTo>
                      <a:pt x="658" y="1"/>
                    </a:moveTo>
                    <a:cubicBezTo>
                      <a:pt x="154" y="1"/>
                      <a:pt x="0" y="1149"/>
                      <a:pt x="393" y="1256"/>
                    </a:cubicBezTo>
                    <a:cubicBezTo>
                      <a:pt x="413" y="1263"/>
                      <a:pt x="433" y="1266"/>
                      <a:pt x="452" y="1266"/>
                    </a:cubicBezTo>
                    <a:cubicBezTo>
                      <a:pt x="845" y="1266"/>
                      <a:pt x="1065" y="79"/>
                      <a:pt x="728" y="8"/>
                    </a:cubicBezTo>
                    <a:cubicBezTo>
                      <a:pt x="704" y="3"/>
                      <a:pt x="681" y="1"/>
                      <a:pt x="658" y="1"/>
                    </a:cubicBezTo>
                    <a:close/>
                  </a:path>
                </a:pathLst>
              </a:custGeom>
              <a:solidFill>
                <a:srgbClr val="23222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80" name="Google Shape;1817;p45">
                <a:extLst>
                  <a:ext uri="{FF2B5EF4-FFF2-40B4-BE49-F238E27FC236}">
                    <a16:creationId xmlns:a16="http://schemas.microsoft.com/office/drawing/2014/main" id="{DFB6ADE9-60EB-4270-8FF9-B6CE4DEF56A4}"/>
                  </a:ext>
                </a:extLst>
              </p:cNvPr>
              <p:cNvSpPr/>
              <p:nvPr/>
            </p:nvSpPr>
            <p:spPr>
              <a:xfrm>
                <a:off x="2857620" y="2439508"/>
                <a:ext cx="30283" cy="35996"/>
              </a:xfrm>
              <a:custGeom>
                <a:avLst/>
                <a:gdLst/>
                <a:ahLst/>
                <a:cxnLst/>
                <a:rect l="l" t="t" r="r" b="b"/>
                <a:pathLst>
                  <a:path w="1065" h="1266" extrusionOk="0">
                    <a:moveTo>
                      <a:pt x="645" y="1"/>
                    </a:moveTo>
                    <a:cubicBezTo>
                      <a:pt x="149" y="1"/>
                      <a:pt x="0" y="1135"/>
                      <a:pt x="390" y="1259"/>
                    </a:cubicBezTo>
                    <a:cubicBezTo>
                      <a:pt x="407" y="1264"/>
                      <a:pt x="424" y="1266"/>
                      <a:pt x="440" y="1266"/>
                    </a:cubicBezTo>
                    <a:cubicBezTo>
                      <a:pt x="822" y="1266"/>
                      <a:pt x="1065" y="82"/>
                      <a:pt x="725" y="10"/>
                    </a:cubicBezTo>
                    <a:cubicBezTo>
                      <a:pt x="698" y="4"/>
                      <a:pt x="671" y="1"/>
                      <a:pt x="645" y="1"/>
                    </a:cubicBezTo>
                    <a:close/>
                  </a:path>
                </a:pathLst>
              </a:custGeom>
              <a:solidFill>
                <a:srgbClr val="23222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81" name="Google Shape;1818;p45">
                <a:extLst>
                  <a:ext uri="{FF2B5EF4-FFF2-40B4-BE49-F238E27FC236}">
                    <a16:creationId xmlns:a16="http://schemas.microsoft.com/office/drawing/2014/main" id="{422E3070-41B9-4CD4-956A-8EFAC8EA8191}"/>
                  </a:ext>
                </a:extLst>
              </p:cNvPr>
              <p:cNvSpPr/>
              <p:nvPr/>
            </p:nvSpPr>
            <p:spPr>
              <a:xfrm>
                <a:off x="2890946" y="2518295"/>
                <a:ext cx="65628" cy="34261"/>
              </a:xfrm>
              <a:custGeom>
                <a:avLst/>
                <a:gdLst/>
                <a:ahLst/>
                <a:cxnLst/>
                <a:rect l="l" t="t" r="r" b="b"/>
                <a:pathLst>
                  <a:path w="2308" h="1205" extrusionOk="0">
                    <a:moveTo>
                      <a:pt x="943" y="1"/>
                    </a:moveTo>
                    <a:cubicBezTo>
                      <a:pt x="515" y="1"/>
                      <a:pt x="128" y="145"/>
                      <a:pt x="75" y="482"/>
                    </a:cubicBezTo>
                    <a:cubicBezTo>
                      <a:pt x="0" y="963"/>
                      <a:pt x="635" y="1205"/>
                      <a:pt x="1226" y="1205"/>
                    </a:cubicBezTo>
                    <a:cubicBezTo>
                      <a:pt x="1666" y="1205"/>
                      <a:pt x="2083" y="1070"/>
                      <a:pt x="2163" y="799"/>
                    </a:cubicBezTo>
                    <a:cubicBezTo>
                      <a:pt x="2307" y="320"/>
                      <a:pt x="1579" y="1"/>
                      <a:pt x="943" y="1"/>
                    </a:cubicBezTo>
                    <a:close/>
                  </a:path>
                </a:pathLst>
              </a:custGeom>
              <a:solidFill>
                <a:srgbClr val="A54C3A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82" name="Google Shape;1819;p45">
                <a:extLst>
                  <a:ext uri="{FF2B5EF4-FFF2-40B4-BE49-F238E27FC236}">
                    <a16:creationId xmlns:a16="http://schemas.microsoft.com/office/drawing/2014/main" id="{FC597249-A333-4D27-AF78-39018D2A8FC8}"/>
                  </a:ext>
                </a:extLst>
              </p:cNvPr>
              <p:cNvSpPr/>
              <p:nvPr/>
            </p:nvSpPr>
            <p:spPr>
              <a:xfrm>
                <a:off x="2970450" y="2626082"/>
                <a:ext cx="109190" cy="63262"/>
              </a:xfrm>
              <a:custGeom>
                <a:avLst/>
                <a:gdLst/>
                <a:ahLst/>
                <a:cxnLst/>
                <a:rect l="l" t="t" r="r" b="b"/>
                <a:pathLst>
                  <a:path w="3840" h="2225" extrusionOk="0">
                    <a:moveTo>
                      <a:pt x="3249" y="0"/>
                    </a:moveTo>
                    <a:cubicBezTo>
                      <a:pt x="2613" y="0"/>
                      <a:pt x="1991" y="161"/>
                      <a:pt x="1435" y="475"/>
                    </a:cubicBezTo>
                    <a:cubicBezTo>
                      <a:pt x="802" y="848"/>
                      <a:pt x="299" y="1425"/>
                      <a:pt x="0" y="2115"/>
                    </a:cubicBezTo>
                    <a:cubicBezTo>
                      <a:pt x="281" y="2187"/>
                      <a:pt x="570" y="2225"/>
                      <a:pt x="859" y="2225"/>
                    </a:cubicBezTo>
                    <a:cubicBezTo>
                      <a:pt x="1166" y="2225"/>
                      <a:pt x="1474" y="2183"/>
                      <a:pt x="1771" y="2096"/>
                    </a:cubicBezTo>
                    <a:cubicBezTo>
                      <a:pt x="3057" y="1705"/>
                      <a:pt x="3747" y="810"/>
                      <a:pt x="3840" y="46"/>
                    </a:cubicBezTo>
                    <a:cubicBezTo>
                      <a:pt x="3643" y="16"/>
                      <a:pt x="3445" y="0"/>
                      <a:pt x="3249" y="0"/>
                    </a:cubicBezTo>
                    <a:close/>
                  </a:path>
                </a:pathLst>
              </a:custGeom>
              <a:solidFill>
                <a:srgbClr val="FF888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83" name="Google Shape;1820;p45">
                <a:extLst>
                  <a:ext uri="{FF2B5EF4-FFF2-40B4-BE49-F238E27FC236}">
                    <a16:creationId xmlns:a16="http://schemas.microsoft.com/office/drawing/2014/main" id="{0D004378-040A-4FD6-914D-E785C5AEE401}"/>
                  </a:ext>
                </a:extLst>
              </p:cNvPr>
              <p:cNvSpPr/>
              <p:nvPr/>
            </p:nvSpPr>
            <p:spPr>
              <a:xfrm>
                <a:off x="2908120" y="2589717"/>
                <a:ext cx="173112" cy="96528"/>
              </a:xfrm>
              <a:custGeom>
                <a:avLst/>
                <a:gdLst/>
                <a:ahLst/>
                <a:cxnLst/>
                <a:rect l="l" t="t" r="r" b="b"/>
                <a:pathLst>
                  <a:path w="6088" h="3395" extrusionOk="0">
                    <a:moveTo>
                      <a:pt x="4857" y="1"/>
                    </a:moveTo>
                    <a:cubicBezTo>
                      <a:pt x="4220" y="1"/>
                      <a:pt x="3557" y="479"/>
                      <a:pt x="2733" y="691"/>
                    </a:cubicBezTo>
                    <a:cubicBezTo>
                      <a:pt x="2553" y="744"/>
                      <a:pt x="2187" y="791"/>
                      <a:pt x="1826" y="791"/>
                    </a:cubicBezTo>
                    <a:cubicBezTo>
                      <a:pt x="1551" y="791"/>
                      <a:pt x="1278" y="764"/>
                      <a:pt x="1093" y="691"/>
                    </a:cubicBezTo>
                    <a:cubicBezTo>
                      <a:pt x="993" y="657"/>
                      <a:pt x="880" y="636"/>
                      <a:pt x="766" y="636"/>
                    </a:cubicBezTo>
                    <a:cubicBezTo>
                      <a:pt x="387" y="636"/>
                      <a:pt x="0" y="862"/>
                      <a:pt x="86" y="1549"/>
                    </a:cubicBezTo>
                    <a:cubicBezTo>
                      <a:pt x="161" y="2164"/>
                      <a:pt x="1018" y="3077"/>
                      <a:pt x="2192" y="3394"/>
                    </a:cubicBezTo>
                    <a:cubicBezTo>
                      <a:pt x="2491" y="2704"/>
                      <a:pt x="2994" y="2127"/>
                      <a:pt x="3627" y="1754"/>
                    </a:cubicBezTo>
                    <a:cubicBezTo>
                      <a:pt x="4189" y="1437"/>
                      <a:pt x="4829" y="1287"/>
                      <a:pt x="5470" y="1287"/>
                    </a:cubicBezTo>
                    <a:cubicBezTo>
                      <a:pt x="5658" y="1287"/>
                      <a:pt x="5846" y="1300"/>
                      <a:pt x="6032" y="1325"/>
                    </a:cubicBezTo>
                    <a:cubicBezTo>
                      <a:pt x="6088" y="934"/>
                      <a:pt x="5939" y="524"/>
                      <a:pt x="5622" y="281"/>
                    </a:cubicBezTo>
                    <a:cubicBezTo>
                      <a:pt x="5365" y="78"/>
                      <a:pt x="5113" y="1"/>
                      <a:pt x="4857" y="1"/>
                    </a:cubicBezTo>
                    <a:close/>
                  </a:path>
                </a:pathLst>
              </a:custGeom>
              <a:solidFill>
                <a:srgbClr val="23222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84" name="Google Shape;1821;p45">
                <a:extLst>
                  <a:ext uri="{FF2B5EF4-FFF2-40B4-BE49-F238E27FC236}">
                    <a16:creationId xmlns:a16="http://schemas.microsoft.com/office/drawing/2014/main" id="{32F650C6-3ED8-4271-A0D3-2817480B9D11}"/>
                  </a:ext>
                </a:extLst>
              </p:cNvPr>
              <p:cNvSpPr/>
              <p:nvPr/>
            </p:nvSpPr>
            <p:spPr>
              <a:xfrm>
                <a:off x="3241834" y="2499473"/>
                <a:ext cx="48738" cy="42052"/>
              </a:xfrm>
              <a:custGeom>
                <a:avLst/>
                <a:gdLst/>
                <a:ahLst/>
                <a:cxnLst/>
                <a:rect l="l" t="t" r="r" b="b"/>
                <a:pathLst>
                  <a:path w="1714" h="1479" extrusionOk="0">
                    <a:moveTo>
                      <a:pt x="1350" y="1"/>
                    </a:moveTo>
                    <a:cubicBezTo>
                      <a:pt x="983" y="1"/>
                      <a:pt x="1" y="938"/>
                      <a:pt x="18" y="1126"/>
                    </a:cubicBezTo>
                    <a:cubicBezTo>
                      <a:pt x="30" y="1351"/>
                      <a:pt x="412" y="1479"/>
                      <a:pt x="732" y="1479"/>
                    </a:cubicBezTo>
                    <a:cubicBezTo>
                      <a:pt x="914" y="1479"/>
                      <a:pt x="1075" y="1437"/>
                      <a:pt x="1136" y="1349"/>
                    </a:cubicBezTo>
                    <a:cubicBezTo>
                      <a:pt x="1322" y="1126"/>
                      <a:pt x="614" y="1126"/>
                      <a:pt x="614" y="1126"/>
                    </a:cubicBezTo>
                    <a:cubicBezTo>
                      <a:pt x="614" y="1126"/>
                      <a:pt x="1714" y="231"/>
                      <a:pt x="1434" y="26"/>
                    </a:cubicBezTo>
                    <a:cubicBezTo>
                      <a:pt x="1412" y="9"/>
                      <a:pt x="1384" y="1"/>
                      <a:pt x="1350" y="1"/>
                    </a:cubicBezTo>
                    <a:close/>
                  </a:path>
                </a:pathLst>
              </a:custGeom>
              <a:solidFill>
                <a:srgbClr val="A54C3A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85" name="Google Shape;1822;p45">
                <a:extLst>
                  <a:ext uri="{FF2B5EF4-FFF2-40B4-BE49-F238E27FC236}">
                    <a16:creationId xmlns:a16="http://schemas.microsoft.com/office/drawing/2014/main" id="{213AF53E-7D75-40AF-946D-944B9036662A}"/>
                  </a:ext>
                </a:extLst>
              </p:cNvPr>
              <p:cNvSpPr/>
              <p:nvPr/>
            </p:nvSpPr>
            <p:spPr>
              <a:xfrm>
                <a:off x="2881932" y="2838303"/>
                <a:ext cx="120337" cy="326462"/>
              </a:xfrm>
              <a:custGeom>
                <a:avLst/>
                <a:gdLst/>
                <a:ahLst/>
                <a:cxnLst/>
                <a:rect l="l" t="t" r="r" b="b"/>
                <a:pathLst>
                  <a:path w="4232" h="11482" extrusionOk="0">
                    <a:moveTo>
                      <a:pt x="4232" y="0"/>
                    </a:moveTo>
                    <a:cubicBezTo>
                      <a:pt x="3710" y="205"/>
                      <a:pt x="3095" y="448"/>
                      <a:pt x="2424" y="727"/>
                    </a:cubicBezTo>
                    <a:cubicBezTo>
                      <a:pt x="2424" y="727"/>
                      <a:pt x="1156" y="5741"/>
                      <a:pt x="634" y="8387"/>
                    </a:cubicBezTo>
                    <a:cubicBezTo>
                      <a:pt x="634" y="8387"/>
                      <a:pt x="373" y="9655"/>
                      <a:pt x="1" y="11481"/>
                    </a:cubicBezTo>
                    <a:cubicBezTo>
                      <a:pt x="914" y="10680"/>
                      <a:pt x="2014" y="9692"/>
                      <a:pt x="2424" y="9170"/>
                    </a:cubicBezTo>
                    <a:cubicBezTo>
                      <a:pt x="3039" y="8387"/>
                      <a:pt x="3933" y="2144"/>
                      <a:pt x="4232" y="0"/>
                    </a:cubicBezTo>
                    <a:close/>
                  </a:path>
                </a:pathLst>
              </a:custGeom>
              <a:solidFill>
                <a:srgbClr val="B04B62"/>
              </a:solidFill>
              <a:ln w="9525" cap="flat" cmpd="sng">
                <a:solidFill>
                  <a:srgbClr val="B04B6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pic>
        <p:nvPicPr>
          <p:cNvPr id="2050" name="Picture 2" descr="4 tipuri de învățare pentru a depăși dislexia la copii">
            <a:extLst>
              <a:ext uri="{FF2B5EF4-FFF2-40B4-BE49-F238E27FC236}">
                <a16:creationId xmlns:a16="http://schemas.microsoft.com/office/drawing/2014/main" id="{0C49C5F5-9DB2-4186-B1C0-15680B06AB3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10255" y="3315965"/>
            <a:ext cx="2619375" cy="1743075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152400" dist="12000" dir="900000" sy="98000" kx="110000" ky="200000" algn="tl" rotWithShape="0">
              <a:srgbClr val="000000">
                <a:alpha val="30000"/>
              </a:srgbClr>
            </a:outerShdw>
          </a:effectLst>
          <a:scene3d>
            <a:camera prst="perspectiveRelaxed">
              <a:rot lat="19800000" lon="1200000" rev="20820000"/>
            </a:camera>
            <a:lightRig rig="threePt" dir="t"/>
          </a:scene3d>
          <a:sp3d contourW="6350" prstMaterial="matte">
            <a:bevelT w="101600" h="101600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24619071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02" name="Google Shape;2002;p50"/>
          <p:cNvGrpSpPr/>
          <p:nvPr/>
        </p:nvGrpSpPr>
        <p:grpSpPr>
          <a:xfrm>
            <a:off x="1420053" y="1041470"/>
            <a:ext cx="1837668" cy="1554473"/>
            <a:chOff x="1336462" y="834146"/>
            <a:chExt cx="2144224" cy="1867197"/>
          </a:xfrm>
        </p:grpSpPr>
        <p:sp>
          <p:nvSpPr>
            <p:cNvPr id="2003" name="Google Shape;2003;p50"/>
            <p:cNvSpPr/>
            <p:nvPr/>
          </p:nvSpPr>
          <p:spPr>
            <a:xfrm>
              <a:off x="1336462" y="834146"/>
              <a:ext cx="2144224" cy="1867197"/>
            </a:xfrm>
            <a:custGeom>
              <a:avLst/>
              <a:gdLst/>
              <a:ahLst/>
              <a:cxnLst/>
              <a:rect l="l" t="t" r="r" b="b"/>
              <a:pathLst>
                <a:path w="13940" h="12139" extrusionOk="0">
                  <a:moveTo>
                    <a:pt x="7065" y="0"/>
                  </a:moveTo>
                  <a:cubicBezTo>
                    <a:pt x="2907" y="0"/>
                    <a:pt x="0" y="4093"/>
                    <a:pt x="1335" y="8028"/>
                  </a:cubicBezTo>
                  <a:cubicBezTo>
                    <a:pt x="2228" y="10626"/>
                    <a:pt x="4626" y="12138"/>
                    <a:pt x="7100" y="12138"/>
                  </a:cubicBezTo>
                  <a:cubicBezTo>
                    <a:pt x="8381" y="12138"/>
                    <a:pt x="9683" y="11733"/>
                    <a:pt x="10806" y="10862"/>
                  </a:cubicBezTo>
                  <a:lnTo>
                    <a:pt x="10348" y="10404"/>
                  </a:lnTo>
                  <a:lnTo>
                    <a:pt x="9802" y="9841"/>
                  </a:lnTo>
                  <a:lnTo>
                    <a:pt x="9362" y="9383"/>
                  </a:lnTo>
                  <a:cubicBezTo>
                    <a:pt x="8671" y="9852"/>
                    <a:pt x="7875" y="10084"/>
                    <a:pt x="7084" y="10084"/>
                  </a:cubicBezTo>
                  <a:cubicBezTo>
                    <a:pt x="6123" y="10084"/>
                    <a:pt x="5169" y="9742"/>
                    <a:pt x="4416" y="9066"/>
                  </a:cubicBezTo>
                  <a:cubicBezTo>
                    <a:pt x="3043" y="7834"/>
                    <a:pt x="2673" y="5827"/>
                    <a:pt x="3536" y="4190"/>
                  </a:cubicBezTo>
                  <a:cubicBezTo>
                    <a:pt x="4243" y="2847"/>
                    <a:pt x="5627" y="2049"/>
                    <a:pt x="7093" y="2049"/>
                  </a:cubicBezTo>
                  <a:cubicBezTo>
                    <a:pt x="7413" y="2049"/>
                    <a:pt x="7737" y="2087"/>
                    <a:pt x="8060" y="2166"/>
                  </a:cubicBezTo>
                  <a:cubicBezTo>
                    <a:pt x="9855" y="2623"/>
                    <a:pt x="11105" y="4225"/>
                    <a:pt x="11105" y="6074"/>
                  </a:cubicBezTo>
                  <a:cubicBezTo>
                    <a:pt x="11105" y="6373"/>
                    <a:pt x="11070" y="6690"/>
                    <a:pt x="10999" y="6989"/>
                  </a:cubicBezTo>
                  <a:lnTo>
                    <a:pt x="11615" y="7165"/>
                  </a:lnTo>
                  <a:lnTo>
                    <a:pt x="12355" y="7376"/>
                  </a:lnTo>
                  <a:lnTo>
                    <a:pt x="12971" y="7570"/>
                  </a:lnTo>
                  <a:cubicBezTo>
                    <a:pt x="13939" y="3732"/>
                    <a:pt x="11035" y="18"/>
                    <a:pt x="7091" y="1"/>
                  </a:cubicBezTo>
                  <a:cubicBezTo>
                    <a:pt x="7083" y="1"/>
                    <a:pt x="7074" y="0"/>
                    <a:pt x="7065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04" name="Google Shape;2004;p50"/>
            <p:cNvSpPr/>
            <p:nvPr/>
          </p:nvSpPr>
          <p:spPr>
            <a:xfrm>
              <a:off x="1336462" y="834146"/>
              <a:ext cx="2144224" cy="1867197"/>
            </a:xfrm>
            <a:custGeom>
              <a:avLst/>
              <a:gdLst/>
              <a:ahLst/>
              <a:cxnLst/>
              <a:rect l="l" t="t" r="r" b="b"/>
              <a:pathLst>
                <a:path w="13940" h="12139" extrusionOk="0">
                  <a:moveTo>
                    <a:pt x="7065" y="0"/>
                  </a:moveTo>
                  <a:cubicBezTo>
                    <a:pt x="2907" y="0"/>
                    <a:pt x="0" y="4093"/>
                    <a:pt x="1335" y="8028"/>
                  </a:cubicBezTo>
                  <a:cubicBezTo>
                    <a:pt x="2228" y="10626"/>
                    <a:pt x="4626" y="12138"/>
                    <a:pt x="7100" y="12138"/>
                  </a:cubicBezTo>
                  <a:cubicBezTo>
                    <a:pt x="8381" y="12138"/>
                    <a:pt x="9683" y="11733"/>
                    <a:pt x="10806" y="10862"/>
                  </a:cubicBezTo>
                  <a:lnTo>
                    <a:pt x="10348" y="10404"/>
                  </a:lnTo>
                  <a:cubicBezTo>
                    <a:pt x="9384" y="11131"/>
                    <a:pt x="8241" y="11493"/>
                    <a:pt x="7100" y="11493"/>
                  </a:cubicBezTo>
                  <a:cubicBezTo>
                    <a:pt x="5864" y="11493"/>
                    <a:pt x="4630" y="11070"/>
                    <a:pt x="3624" y="10228"/>
                  </a:cubicBezTo>
                  <a:cubicBezTo>
                    <a:pt x="1687" y="8626"/>
                    <a:pt x="1106" y="5898"/>
                    <a:pt x="2233" y="3644"/>
                  </a:cubicBezTo>
                  <a:cubicBezTo>
                    <a:pt x="3169" y="1772"/>
                    <a:pt x="5077" y="629"/>
                    <a:pt x="7099" y="629"/>
                  </a:cubicBezTo>
                  <a:cubicBezTo>
                    <a:pt x="7511" y="629"/>
                    <a:pt x="7927" y="677"/>
                    <a:pt x="8341" y="775"/>
                  </a:cubicBezTo>
                  <a:cubicBezTo>
                    <a:pt x="10788" y="1356"/>
                    <a:pt x="12513" y="3556"/>
                    <a:pt x="12513" y="6074"/>
                  </a:cubicBezTo>
                  <a:cubicBezTo>
                    <a:pt x="12513" y="6514"/>
                    <a:pt x="12460" y="6936"/>
                    <a:pt x="12355" y="7376"/>
                  </a:cubicBezTo>
                  <a:lnTo>
                    <a:pt x="12971" y="7552"/>
                  </a:lnTo>
                  <a:cubicBezTo>
                    <a:pt x="13939" y="3715"/>
                    <a:pt x="11052" y="1"/>
                    <a:pt x="7091" y="1"/>
                  </a:cubicBezTo>
                  <a:cubicBezTo>
                    <a:pt x="7083" y="1"/>
                    <a:pt x="7074" y="0"/>
                    <a:pt x="7065" y="0"/>
                  </a:cubicBezTo>
                  <a:close/>
                </a:path>
              </a:pathLst>
            </a:custGeom>
            <a:solidFill>
              <a:schemeClr val="dk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05" name="Google Shape;2005;p50"/>
            <p:cNvSpPr/>
            <p:nvPr/>
          </p:nvSpPr>
          <p:spPr>
            <a:xfrm>
              <a:off x="1709621" y="1050718"/>
              <a:ext cx="1435276" cy="1432507"/>
            </a:xfrm>
            <a:custGeom>
              <a:avLst/>
              <a:gdLst/>
              <a:ahLst/>
              <a:cxnLst/>
              <a:rect l="l" t="t" r="r" b="b"/>
              <a:pathLst>
                <a:path w="9331" h="9313" extrusionOk="0">
                  <a:moveTo>
                    <a:pt x="4665" y="1"/>
                  </a:moveTo>
                  <a:cubicBezTo>
                    <a:pt x="2095" y="1"/>
                    <a:pt x="1" y="2078"/>
                    <a:pt x="1" y="4666"/>
                  </a:cubicBezTo>
                  <a:cubicBezTo>
                    <a:pt x="1" y="7236"/>
                    <a:pt x="2095" y="9313"/>
                    <a:pt x="4665" y="9313"/>
                  </a:cubicBezTo>
                  <a:cubicBezTo>
                    <a:pt x="5651" y="9313"/>
                    <a:pt x="6602" y="9014"/>
                    <a:pt x="7376" y="8433"/>
                  </a:cubicBezTo>
                  <a:lnTo>
                    <a:pt x="6936" y="7975"/>
                  </a:lnTo>
                  <a:cubicBezTo>
                    <a:pt x="6245" y="8444"/>
                    <a:pt x="5449" y="8676"/>
                    <a:pt x="4658" y="8676"/>
                  </a:cubicBezTo>
                  <a:cubicBezTo>
                    <a:pt x="3697" y="8676"/>
                    <a:pt x="2743" y="8334"/>
                    <a:pt x="1990" y="7658"/>
                  </a:cubicBezTo>
                  <a:cubicBezTo>
                    <a:pt x="617" y="6426"/>
                    <a:pt x="247" y="4419"/>
                    <a:pt x="1110" y="2782"/>
                  </a:cubicBezTo>
                  <a:cubicBezTo>
                    <a:pt x="1817" y="1439"/>
                    <a:pt x="3201" y="641"/>
                    <a:pt x="4667" y="641"/>
                  </a:cubicBezTo>
                  <a:cubicBezTo>
                    <a:pt x="4987" y="641"/>
                    <a:pt x="5311" y="679"/>
                    <a:pt x="5634" y="758"/>
                  </a:cubicBezTo>
                  <a:cubicBezTo>
                    <a:pt x="7429" y="1215"/>
                    <a:pt x="8679" y="2817"/>
                    <a:pt x="8679" y="4666"/>
                  </a:cubicBezTo>
                  <a:cubicBezTo>
                    <a:pt x="8679" y="4983"/>
                    <a:pt x="8644" y="5282"/>
                    <a:pt x="8573" y="5581"/>
                  </a:cubicBezTo>
                  <a:lnTo>
                    <a:pt x="9189" y="5757"/>
                  </a:lnTo>
                  <a:cubicBezTo>
                    <a:pt x="9277" y="5405"/>
                    <a:pt x="9313" y="5035"/>
                    <a:pt x="9313" y="4666"/>
                  </a:cubicBezTo>
                  <a:cubicBezTo>
                    <a:pt x="9330" y="2096"/>
                    <a:pt x="7236" y="1"/>
                    <a:pt x="4665" y="1"/>
                  </a:cubicBezTo>
                  <a:close/>
                </a:path>
              </a:pathLst>
            </a:custGeom>
            <a:solidFill>
              <a:srgbClr val="63D8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2006" name="Google Shape;2006;p50"/>
            <p:cNvGrpSpPr/>
            <p:nvPr/>
          </p:nvGrpSpPr>
          <p:grpSpPr>
            <a:xfrm>
              <a:off x="2998320" y="1700555"/>
              <a:ext cx="367496" cy="432069"/>
              <a:chOff x="5196974" y="4256146"/>
              <a:chExt cx="102949" cy="122244"/>
            </a:xfrm>
          </p:grpSpPr>
          <p:sp>
            <p:nvSpPr>
              <p:cNvPr id="2007" name="Google Shape;2007;p50"/>
              <p:cNvSpPr/>
              <p:nvPr/>
            </p:nvSpPr>
            <p:spPr>
              <a:xfrm>
                <a:off x="5196974" y="4313421"/>
                <a:ext cx="94470" cy="64969"/>
              </a:xfrm>
              <a:custGeom>
                <a:avLst/>
                <a:gdLst/>
                <a:ahLst/>
                <a:cxnLst/>
                <a:rect l="l" t="t" r="r" b="b"/>
                <a:pathLst>
                  <a:path w="2166" h="1478" extrusionOk="0">
                    <a:moveTo>
                      <a:pt x="176" y="0"/>
                    </a:moveTo>
                    <a:cubicBezTo>
                      <a:pt x="159" y="71"/>
                      <a:pt x="141" y="124"/>
                      <a:pt x="124" y="194"/>
                    </a:cubicBezTo>
                    <a:cubicBezTo>
                      <a:pt x="0" y="687"/>
                      <a:pt x="247" y="1197"/>
                      <a:pt x="722" y="1391"/>
                    </a:cubicBezTo>
                    <a:cubicBezTo>
                      <a:pt x="856" y="1450"/>
                      <a:pt x="996" y="1478"/>
                      <a:pt x="1133" y="1478"/>
                    </a:cubicBezTo>
                    <a:cubicBezTo>
                      <a:pt x="1569" y="1478"/>
                      <a:pt x="1979" y="1195"/>
                      <a:pt x="2113" y="740"/>
                    </a:cubicBezTo>
                    <a:lnTo>
                      <a:pt x="2166" y="581"/>
                    </a:lnTo>
                    <a:lnTo>
                      <a:pt x="176" y="0"/>
                    </a:lnTo>
                    <a:close/>
                  </a:path>
                </a:pathLst>
              </a:custGeom>
              <a:solidFill>
                <a:srgbClr val="22292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008" name="Google Shape;2008;p50"/>
              <p:cNvSpPr/>
              <p:nvPr/>
            </p:nvSpPr>
            <p:spPr>
              <a:xfrm>
                <a:off x="5204711" y="4256146"/>
                <a:ext cx="95212" cy="82860"/>
              </a:xfrm>
              <a:custGeom>
                <a:avLst/>
                <a:gdLst/>
                <a:ahLst/>
                <a:cxnLst/>
                <a:rect l="l" t="t" r="r" b="b"/>
                <a:pathLst>
                  <a:path w="2166" h="1885" extrusionOk="0">
                    <a:moveTo>
                      <a:pt x="88" y="1"/>
                    </a:moveTo>
                    <a:cubicBezTo>
                      <a:pt x="88" y="124"/>
                      <a:pt x="106" y="265"/>
                      <a:pt x="106" y="406"/>
                    </a:cubicBezTo>
                    <a:cubicBezTo>
                      <a:pt x="106" y="705"/>
                      <a:pt x="71" y="1004"/>
                      <a:pt x="0" y="1303"/>
                    </a:cubicBezTo>
                    <a:lnTo>
                      <a:pt x="1972" y="1884"/>
                    </a:lnTo>
                    <a:cubicBezTo>
                      <a:pt x="2095" y="1391"/>
                      <a:pt x="2166" y="899"/>
                      <a:pt x="2166" y="388"/>
                    </a:cubicBezTo>
                    <a:cubicBezTo>
                      <a:pt x="2166" y="265"/>
                      <a:pt x="2166" y="124"/>
                      <a:pt x="2148" y="1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009" name="Google Shape;2009;p50"/>
              <p:cNvSpPr/>
              <p:nvPr/>
            </p:nvSpPr>
            <p:spPr>
              <a:xfrm>
                <a:off x="5209326" y="4273949"/>
                <a:ext cx="90596" cy="12440"/>
              </a:xfrm>
              <a:custGeom>
                <a:avLst/>
                <a:gdLst/>
                <a:ahLst/>
                <a:cxnLst/>
                <a:rect l="l" t="t" r="r" b="b"/>
                <a:pathLst>
                  <a:path w="2061" h="283" extrusionOk="0">
                    <a:moveTo>
                      <a:pt x="1" y="1"/>
                    </a:moveTo>
                    <a:lnTo>
                      <a:pt x="1" y="142"/>
                    </a:lnTo>
                    <a:lnTo>
                      <a:pt x="2061" y="282"/>
                    </a:lnTo>
                    <a:lnTo>
                      <a:pt x="2061" y="106"/>
                    </a:lnTo>
                    <a:lnTo>
                      <a:pt x="1" y="1"/>
                    </a:lnTo>
                    <a:close/>
                  </a:path>
                </a:pathLst>
              </a:custGeom>
              <a:solidFill>
                <a:srgbClr val="22292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010" name="Google Shape;2010;p50"/>
              <p:cNvSpPr/>
              <p:nvPr/>
            </p:nvSpPr>
            <p:spPr>
              <a:xfrm>
                <a:off x="5207040" y="4295619"/>
                <a:ext cx="90552" cy="19385"/>
              </a:xfrm>
              <a:custGeom>
                <a:avLst/>
                <a:gdLst/>
                <a:ahLst/>
                <a:cxnLst/>
                <a:rect l="l" t="t" r="r" b="b"/>
                <a:pathLst>
                  <a:path w="2060" h="441" extrusionOk="0">
                    <a:moveTo>
                      <a:pt x="18" y="1"/>
                    </a:moveTo>
                    <a:lnTo>
                      <a:pt x="0" y="159"/>
                    </a:lnTo>
                    <a:lnTo>
                      <a:pt x="2042" y="441"/>
                    </a:lnTo>
                    <a:lnTo>
                      <a:pt x="2060" y="265"/>
                    </a:lnTo>
                    <a:lnTo>
                      <a:pt x="18" y="1"/>
                    </a:lnTo>
                    <a:close/>
                  </a:path>
                </a:pathLst>
              </a:custGeom>
              <a:solidFill>
                <a:srgbClr val="22292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2011" name="Google Shape;2011;p50"/>
            <p:cNvGrpSpPr/>
            <p:nvPr/>
          </p:nvGrpSpPr>
          <p:grpSpPr>
            <a:xfrm>
              <a:off x="2776152" y="2118521"/>
              <a:ext cx="387850" cy="389333"/>
              <a:chOff x="2776152" y="2118521"/>
              <a:chExt cx="387850" cy="389333"/>
            </a:xfrm>
          </p:grpSpPr>
          <p:grpSp>
            <p:nvGrpSpPr>
              <p:cNvPr id="2012" name="Google Shape;2012;p50"/>
              <p:cNvGrpSpPr/>
              <p:nvPr/>
            </p:nvGrpSpPr>
            <p:grpSpPr>
              <a:xfrm rot="2733009" flipH="1">
                <a:off x="2808575" y="2199902"/>
                <a:ext cx="323005" cy="226571"/>
                <a:chOff x="3766175" y="564721"/>
                <a:chExt cx="2088600" cy="1527929"/>
              </a:xfrm>
            </p:grpSpPr>
            <p:sp>
              <p:nvSpPr>
                <p:cNvPr id="2013" name="Google Shape;2013;p50"/>
                <p:cNvSpPr/>
                <p:nvPr/>
              </p:nvSpPr>
              <p:spPr>
                <a:xfrm>
                  <a:off x="3766175" y="589350"/>
                  <a:ext cx="2088600" cy="1503300"/>
                </a:xfrm>
                <a:prstGeom prst="triangle">
                  <a:avLst>
                    <a:gd name="adj" fmla="val 50000"/>
                  </a:avLst>
                </a:prstGeom>
                <a:solidFill>
                  <a:srgbClr val="F0D3B5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014" name="Google Shape;2014;p50"/>
                <p:cNvSpPr/>
                <p:nvPr/>
              </p:nvSpPr>
              <p:spPr>
                <a:xfrm>
                  <a:off x="4405428" y="564721"/>
                  <a:ext cx="810000" cy="607800"/>
                </a:xfrm>
                <a:prstGeom prst="triangle">
                  <a:avLst>
                    <a:gd name="adj" fmla="val 50000"/>
                  </a:avLst>
                </a:prstGeom>
                <a:solidFill>
                  <a:srgbClr val="22292E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</p:grpSp>
          <p:sp>
            <p:nvSpPr>
              <p:cNvPr id="2015" name="Google Shape;2015;p50"/>
              <p:cNvSpPr/>
              <p:nvPr/>
            </p:nvSpPr>
            <p:spPr>
              <a:xfrm>
                <a:off x="2781214" y="2278315"/>
                <a:ext cx="219600" cy="226150"/>
              </a:xfrm>
              <a:custGeom>
                <a:avLst/>
                <a:gdLst/>
                <a:ahLst/>
                <a:cxnLst/>
                <a:rect l="l" t="t" r="r" b="b"/>
                <a:pathLst>
                  <a:path w="8784" h="9046" extrusionOk="0">
                    <a:moveTo>
                      <a:pt x="104" y="71"/>
                    </a:moveTo>
                    <a:cubicBezTo>
                      <a:pt x="-646" y="-585"/>
                      <a:pt x="2852" y="3458"/>
                      <a:pt x="3962" y="4686"/>
                    </a:cubicBezTo>
                    <a:cubicBezTo>
                      <a:pt x="5072" y="5914"/>
                      <a:pt x="6014" y="6782"/>
                      <a:pt x="6764" y="7438"/>
                    </a:cubicBezTo>
                    <a:cubicBezTo>
                      <a:pt x="7514" y="8094"/>
                      <a:pt x="9572" y="9848"/>
                      <a:pt x="8462" y="8620"/>
                    </a:cubicBezTo>
                    <a:cubicBezTo>
                      <a:pt x="7352" y="7392"/>
                      <a:pt x="854" y="727"/>
                      <a:pt x="104" y="71"/>
                    </a:cubicBezTo>
                    <a:close/>
                  </a:path>
                </a:pathLst>
              </a:custGeom>
              <a:solidFill>
                <a:srgbClr val="F0D3B5"/>
              </a:solidFill>
              <a:ln>
                <a:noFill/>
              </a:ln>
            </p:spPr>
          </p:sp>
        </p:grpSp>
      </p:grpSp>
      <p:grpSp>
        <p:nvGrpSpPr>
          <p:cNvPr id="2016" name="Google Shape;2016;p50"/>
          <p:cNvGrpSpPr/>
          <p:nvPr/>
        </p:nvGrpSpPr>
        <p:grpSpPr>
          <a:xfrm rot="2700211">
            <a:off x="6778819" y="542163"/>
            <a:ext cx="290543" cy="1971856"/>
            <a:chOff x="4787250" y="440647"/>
            <a:chExt cx="309675" cy="2521703"/>
          </a:xfrm>
        </p:grpSpPr>
        <p:sp>
          <p:nvSpPr>
            <p:cNvPr id="2017" name="Google Shape;2017;p50"/>
            <p:cNvSpPr/>
            <p:nvPr/>
          </p:nvSpPr>
          <p:spPr>
            <a:xfrm>
              <a:off x="4787250" y="440647"/>
              <a:ext cx="309600" cy="345900"/>
            </a:xfrm>
            <a:prstGeom prst="round2SameRect">
              <a:avLst>
                <a:gd name="adj1" fmla="val 50000"/>
                <a:gd name="adj2" fmla="val 0"/>
              </a:avLst>
            </a:prstGeom>
            <a:solidFill>
              <a:srgbClr val="22292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2018" name="Google Shape;2018;p50"/>
            <p:cNvGrpSpPr/>
            <p:nvPr/>
          </p:nvGrpSpPr>
          <p:grpSpPr>
            <a:xfrm rot="10800000" flipH="1">
              <a:off x="4787250" y="830909"/>
              <a:ext cx="309622" cy="1905000"/>
              <a:chOff x="4787250" y="1053700"/>
              <a:chExt cx="309622" cy="1905000"/>
            </a:xfrm>
          </p:grpSpPr>
          <p:sp>
            <p:nvSpPr>
              <p:cNvPr id="2019" name="Google Shape;2019;p50"/>
              <p:cNvSpPr/>
              <p:nvPr/>
            </p:nvSpPr>
            <p:spPr>
              <a:xfrm>
                <a:off x="4890461" y="1053700"/>
                <a:ext cx="103200" cy="1905000"/>
              </a:xfrm>
              <a:prstGeom prst="rect">
                <a:avLst/>
              </a:pr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020" name="Google Shape;2020;p50"/>
              <p:cNvSpPr/>
              <p:nvPr/>
            </p:nvSpPr>
            <p:spPr>
              <a:xfrm>
                <a:off x="4787250" y="1053700"/>
                <a:ext cx="103200" cy="1905000"/>
              </a:xfrm>
              <a:prstGeom prst="rect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021" name="Google Shape;2021;p50"/>
              <p:cNvSpPr/>
              <p:nvPr/>
            </p:nvSpPr>
            <p:spPr>
              <a:xfrm>
                <a:off x="4993672" y="1053700"/>
                <a:ext cx="103200" cy="1905000"/>
              </a:xfrm>
              <a:prstGeom prst="rect">
                <a:avLst/>
              </a:prstGeom>
              <a:solidFill>
                <a:srgbClr val="8FDFF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2022" name="Google Shape;2022;p50"/>
            <p:cNvGrpSpPr/>
            <p:nvPr/>
          </p:nvGrpSpPr>
          <p:grpSpPr>
            <a:xfrm rot="10800000" flipH="1">
              <a:off x="4787343" y="2735911"/>
              <a:ext cx="309531" cy="226439"/>
              <a:chOff x="3766175" y="564721"/>
              <a:chExt cx="2088600" cy="1527929"/>
            </a:xfrm>
          </p:grpSpPr>
          <p:sp>
            <p:nvSpPr>
              <p:cNvPr id="2023" name="Google Shape;2023;p50"/>
              <p:cNvSpPr/>
              <p:nvPr/>
            </p:nvSpPr>
            <p:spPr>
              <a:xfrm>
                <a:off x="3766175" y="589350"/>
                <a:ext cx="2088600" cy="1503300"/>
              </a:xfrm>
              <a:prstGeom prst="triangle">
                <a:avLst>
                  <a:gd name="adj" fmla="val 50000"/>
                </a:avLst>
              </a:prstGeom>
              <a:solidFill>
                <a:srgbClr val="F0D3B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024" name="Google Shape;2024;p50"/>
              <p:cNvSpPr/>
              <p:nvPr/>
            </p:nvSpPr>
            <p:spPr>
              <a:xfrm>
                <a:off x="4405428" y="564721"/>
                <a:ext cx="810000" cy="607800"/>
              </a:xfrm>
              <a:prstGeom prst="triangle">
                <a:avLst>
                  <a:gd name="adj" fmla="val 50000"/>
                </a:avLst>
              </a:prstGeom>
              <a:solidFill>
                <a:srgbClr val="22292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2025" name="Google Shape;2025;p50"/>
            <p:cNvSpPr/>
            <p:nvPr/>
          </p:nvSpPr>
          <p:spPr>
            <a:xfrm>
              <a:off x="4787325" y="634325"/>
              <a:ext cx="309600" cy="196500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26" name="Google Shape;2026;p50"/>
            <p:cNvSpPr/>
            <p:nvPr/>
          </p:nvSpPr>
          <p:spPr>
            <a:xfrm>
              <a:off x="4787250" y="755950"/>
              <a:ext cx="309600" cy="30600"/>
            </a:xfrm>
            <a:prstGeom prst="rect">
              <a:avLst/>
            </a:prstGeom>
            <a:solidFill>
              <a:srgbClr val="22292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27" name="Google Shape;2027;p50"/>
            <p:cNvSpPr/>
            <p:nvPr/>
          </p:nvSpPr>
          <p:spPr>
            <a:xfrm>
              <a:off x="4787250" y="678600"/>
              <a:ext cx="309600" cy="30600"/>
            </a:xfrm>
            <a:prstGeom prst="rect">
              <a:avLst/>
            </a:prstGeom>
            <a:solidFill>
              <a:srgbClr val="22292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2028" name="Google Shape;2028;p50"/>
          <p:cNvSpPr txBox="1">
            <a:spLocks noGrp="1"/>
          </p:cNvSpPr>
          <p:nvPr>
            <p:ph type="subTitle" idx="1"/>
          </p:nvPr>
        </p:nvSpPr>
        <p:spPr>
          <a:xfrm>
            <a:off x="284310" y="2698830"/>
            <a:ext cx="3397266" cy="1909745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buNone/>
            </a:pPr>
            <a:r>
              <a:rPr lang="en-US" dirty="0" err="1"/>
              <a:t>Deși</a:t>
            </a:r>
            <a:r>
              <a:rPr lang="en-US" dirty="0"/>
              <a:t> </a:t>
            </a:r>
            <a:r>
              <a:rPr lang="en-US" dirty="0" err="1"/>
              <a:t>gradul</a:t>
            </a:r>
            <a:r>
              <a:rPr lang="en-US" dirty="0"/>
              <a:t> de </a:t>
            </a:r>
            <a:r>
              <a:rPr lang="en-US" dirty="0" err="1"/>
              <a:t>conștientizare</a:t>
            </a:r>
            <a:r>
              <a:rPr lang="en-US" dirty="0"/>
              <a:t> a </a:t>
            </a:r>
            <a:r>
              <a:rPr lang="en-US" dirty="0" err="1"/>
              <a:t>dislexiei</a:t>
            </a:r>
            <a:r>
              <a:rPr lang="en-US" dirty="0"/>
              <a:t> a </a:t>
            </a:r>
            <a:r>
              <a:rPr lang="en-US" dirty="0" err="1"/>
              <a:t>crescut</a:t>
            </a:r>
            <a:r>
              <a:rPr lang="en-US" dirty="0"/>
              <a:t> </a:t>
            </a:r>
            <a:r>
              <a:rPr lang="en-US" dirty="0" err="1"/>
              <a:t>în</a:t>
            </a:r>
            <a:r>
              <a:rPr lang="en-US" dirty="0"/>
              <a:t> </a:t>
            </a:r>
            <a:r>
              <a:rPr lang="en-US" dirty="0" err="1"/>
              <a:t>ultimele</a:t>
            </a:r>
            <a:r>
              <a:rPr lang="en-US" dirty="0"/>
              <a:t> </a:t>
            </a:r>
            <a:r>
              <a:rPr lang="en-US" dirty="0" err="1"/>
              <a:t>decenii</a:t>
            </a:r>
            <a:r>
              <a:rPr lang="en-US" dirty="0"/>
              <a:t>, </a:t>
            </a:r>
            <a:r>
              <a:rPr lang="en-US" dirty="0" err="1"/>
              <a:t>în</a:t>
            </a:r>
            <a:r>
              <a:rPr lang="en-US" dirty="0"/>
              <a:t> mare </a:t>
            </a:r>
            <a:r>
              <a:rPr lang="en-US" dirty="0" err="1"/>
              <a:t>parte</a:t>
            </a:r>
            <a:r>
              <a:rPr lang="en-US" dirty="0"/>
              <a:t> din </a:t>
            </a:r>
            <a:r>
              <a:rPr lang="en-US" dirty="0" err="1"/>
              <a:t>cauza</a:t>
            </a:r>
            <a:r>
              <a:rPr lang="en-US" dirty="0"/>
              <a:t> </a:t>
            </a:r>
            <a:r>
              <a:rPr lang="en-US" dirty="0" err="1"/>
              <a:t>bogăției</a:t>
            </a:r>
            <a:r>
              <a:rPr lang="en-US" dirty="0"/>
              <a:t> de </a:t>
            </a:r>
            <a:r>
              <a:rPr lang="en-US" dirty="0" err="1"/>
              <a:t>informații</a:t>
            </a:r>
            <a:r>
              <a:rPr lang="en-US" dirty="0"/>
              <a:t> </a:t>
            </a:r>
            <a:r>
              <a:rPr lang="en-US" dirty="0" err="1"/>
              <a:t>disponibile</a:t>
            </a:r>
            <a:r>
              <a:rPr lang="en-US" dirty="0"/>
              <a:t> pe internet, </a:t>
            </a:r>
            <a:r>
              <a:rPr lang="en-US" dirty="0" err="1"/>
              <a:t>mulți</a:t>
            </a:r>
            <a:r>
              <a:rPr lang="en-US" dirty="0"/>
              <a:t> </a:t>
            </a:r>
            <a:r>
              <a:rPr lang="en-US" dirty="0" err="1"/>
              <a:t>profesori</a:t>
            </a:r>
            <a:r>
              <a:rPr lang="en-US" dirty="0"/>
              <a:t> </a:t>
            </a:r>
            <a:r>
              <a:rPr lang="en-US" dirty="0" err="1"/>
              <a:t>încă</a:t>
            </a:r>
            <a:r>
              <a:rPr lang="en-US" dirty="0"/>
              <a:t> </a:t>
            </a:r>
            <a:r>
              <a:rPr lang="en-US" dirty="0" err="1"/>
              <a:t>raportează</a:t>
            </a:r>
            <a:r>
              <a:rPr lang="en-US" dirty="0"/>
              <a:t> </a:t>
            </a:r>
            <a:r>
              <a:rPr lang="en-US" dirty="0" err="1"/>
              <a:t>că</a:t>
            </a:r>
            <a:r>
              <a:rPr lang="en-US" dirty="0"/>
              <a:t> se </a:t>
            </a:r>
            <a:r>
              <a:rPr lang="en-US" dirty="0" err="1"/>
              <a:t>simt</a:t>
            </a:r>
            <a:r>
              <a:rPr lang="en-US" dirty="0"/>
              <a:t> </a:t>
            </a:r>
            <a:r>
              <a:rPr lang="en-US" dirty="0" err="1"/>
              <a:t>inadecvat</a:t>
            </a:r>
            <a:r>
              <a:rPr lang="en-US" dirty="0"/>
              <a:t> </a:t>
            </a:r>
            <a:r>
              <a:rPr lang="en-US" dirty="0" err="1"/>
              <a:t>informați</a:t>
            </a:r>
            <a:r>
              <a:rPr lang="en-US" dirty="0"/>
              <a:t> </a:t>
            </a:r>
            <a:r>
              <a:rPr lang="en-US" dirty="0" err="1"/>
              <a:t>despre</a:t>
            </a:r>
            <a:r>
              <a:rPr lang="en-US" dirty="0"/>
              <a:t> </a:t>
            </a:r>
            <a:r>
              <a:rPr lang="en-US" dirty="0" err="1"/>
              <a:t>această</a:t>
            </a:r>
            <a:r>
              <a:rPr lang="en-US" dirty="0"/>
              <a:t> </a:t>
            </a:r>
            <a:r>
              <a:rPr lang="en-US" dirty="0" err="1"/>
              <a:t>afecțiune</a:t>
            </a:r>
            <a:endParaRPr dirty="0"/>
          </a:p>
        </p:txBody>
      </p:sp>
      <p:sp>
        <p:nvSpPr>
          <p:cNvPr id="2029" name="Google Shape;2029;p50"/>
          <p:cNvSpPr txBox="1">
            <a:spLocks noGrp="1"/>
          </p:cNvSpPr>
          <p:nvPr>
            <p:ph type="subTitle" idx="2"/>
          </p:nvPr>
        </p:nvSpPr>
        <p:spPr>
          <a:xfrm>
            <a:off x="5155988" y="2940799"/>
            <a:ext cx="3526970" cy="1667775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buNone/>
            </a:pPr>
            <a:r>
              <a:rPr lang="en-US" dirty="0"/>
              <a:t> </a:t>
            </a:r>
            <a:r>
              <a:rPr lang="en-US" dirty="0" err="1"/>
              <a:t>Chiar</a:t>
            </a:r>
            <a:r>
              <a:rPr lang="en-US" dirty="0"/>
              <a:t> </a:t>
            </a:r>
            <a:r>
              <a:rPr lang="en-US" dirty="0" err="1"/>
              <a:t>și</a:t>
            </a:r>
            <a:r>
              <a:rPr lang="en-US" dirty="0"/>
              <a:t> </a:t>
            </a:r>
            <a:r>
              <a:rPr lang="en-US" dirty="0" err="1"/>
              <a:t>atunci</a:t>
            </a:r>
            <a:r>
              <a:rPr lang="en-US" dirty="0"/>
              <a:t> </a:t>
            </a:r>
            <a:r>
              <a:rPr lang="en-US" dirty="0" err="1"/>
              <a:t>când</a:t>
            </a:r>
            <a:r>
              <a:rPr lang="en-US" dirty="0"/>
              <a:t> </a:t>
            </a:r>
            <a:r>
              <a:rPr lang="en-US" dirty="0" err="1"/>
              <a:t>educatorii</a:t>
            </a:r>
            <a:r>
              <a:rPr lang="en-US" dirty="0"/>
              <a:t> </a:t>
            </a:r>
            <a:r>
              <a:rPr lang="en-US" dirty="0" err="1"/>
              <a:t>observă</a:t>
            </a:r>
            <a:r>
              <a:rPr lang="en-US" dirty="0"/>
              <a:t> </a:t>
            </a:r>
            <a:r>
              <a:rPr lang="en-US" dirty="0" err="1"/>
              <a:t>dificultăți</a:t>
            </a:r>
            <a:r>
              <a:rPr lang="en-US" dirty="0"/>
              <a:t> </a:t>
            </a:r>
            <a:r>
              <a:rPr lang="en-US" dirty="0" err="1"/>
              <a:t>și</a:t>
            </a:r>
            <a:r>
              <a:rPr lang="en-US" dirty="0"/>
              <a:t> </a:t>
            </a:r>
            <a:r>
              <a:rPr lang="en-US" dirty="0" err="1"/>
              <a:t>deficite</a:t>
            </a:r>
            <a:r>
              <a:rPr lang="en-US" dirty="0"/>
              <a:t> </a:t>
            </a:r>
            <a:r>
              <a:rPr lang="en-US" dirty="0" err="1"/>
              <a:t>în</a:t>
            </a:r>
            <a:r>
              <a:rPr lang="en-US" dirty="0"/>
              <a:t> </a:t>
            </a:r>
            <a:r>
              <a:rPr lang="en-US" dirty="0" err="1"/>
              <a:t>abilitățile</a:t>
            </a:r>
            <a:r>
              <a:rPr lang="en-US" dirty="0"/>
              <a:t> </a:t>
            </a:r>
            <a:r>
              <a:rPr lang="en-US" dirty="0" err="1"/>
              <a:t>copiilor</a:t>
            </a:r>
            <a:r>
              <a:rPr lang="en-US" dirty="0"/>
              <a:t>, nu </a:t>
            </a:r>
            <a:r>
              <a:rPr lang="en-US" dirty="0" err="1"/>
              <a:t>toți</a:t>
            </a:r>
            <a:r>
              <a:rPr lang="en-US" dirty="0"/>
              <a:t> sunt </a:t>
            </a:r>
            <a:r>
              <a:rPr lang="en-US" dirty="0" err="1"/>
              <a:t>capabili</a:t>
            </a:r>
            <a:r>
              <a:rPr lang="en-US" dirty="0"/>
              <a:t> </a:t>
            </a:r>
            <a:r>
              <a:rPr lang="en-US" dirty="0" err="1"/>
              <a:t>să</a:t>
            </a:r>
            <a:r>
              <a:rPr lang="en-US" dirty="0"/>
              <a:t> </a:t>
            </a:r>
            <a:r>
              <a:rPr lang="en-US" dirty="0" err="1"/>
              <a:t>conecteze</a:t>
            </a:r>
            <a:r>
              <a:rPr lang="en-US" dirty="0"/>
              <a:t> </a:t>
            </a:r>
            <a:r>
              <a:rPr lang="en-US" dirty="0" err="1"/>
              <a:t>aceste</a:t>
            </a:r>
            <a:r>
              <a:rPr lang="en-US" dirty="0"/>
              <a:t> </a:t>
            </a:r>
            <a:r>
              <a:rPr lang="en-US" dirty="0" err="1"/>
              <a:t>provocări</a:t>
            </a:r>
            <a:r>
              <a:rPr lang="en-US" dirty="0"/>
              <a:t> cu </a:t>
            </a:r>
            <a:r>
              <a:rPr lang="en-US" dirty="0" err="1"/>
              <a:t>riscul</a:t>
            </a:r>
            <a:r>
              <a:rPr lang="en-US" dirty="0"/>
              <a:t> </a:t>
            </a:r>
            <a:r>
              <a:rPr lang="en-US" dirty="0" err="1"/>
              <a:t>potențial</a:t>
            </a:r>
            <a:r>
              <a:rPr lang="en-US" dirty="0"/>
              <a:t> de </a:t>
            </a:r>
            <a:r>
              <a:rPr lang="en-US" dirty="0" err="1"/>
              <a:t>dislexie</a:t>
            </a:r>
            <a:r>
              <a:rPr lang="en-US" dirty="0"/>
              <a:t> </a:t>
            </a:r>
            <a:r>
              <a:rPr lang="en-US" dirty="0" err="1"/>
              <a:t>și</a:t>
            </a:r>
            <a:r>
              <a:rPr lang="en-US" dirty="0"/>
              <a:t> </a:t>
            </a:r>
            <a:r>
              <a:rPr lang="en-US" dirty="0" err="1"/>
              <a:t>alte</a:t>
            </a:r>
            <a:r>
              <a:rPr lang="en-US" dirty="0"/>
              <a:t> </a:t>
            </a:r>
            <a:r>
              <a:rPr lang="en-US" dirty="0" err="1"/>
              <a:t>dificultăți</a:t>
            </a:r>
            <a:r>
              <a:rPr lang="en-US" dirty="0"/>
              <a:t> de </a:t>
            </a:r>
            <a:r>
              <a:rPr lang="en-US" dirty="0" err="1"/>
              <a:t>învățare</a:t>
            </a:r>
            <a:r>
              <a:rPr lang="en-US" dirty="0"/>
              <a:t>.</a:t>
            </a:r>
            <a:endParaRPr dirty="0"/>
          </a:p>
        </p:txBody>
      </p:sp>
      <p:sp>
        <p:nvSpPr>
          <p:cNvPr id="2031" name="Google Shape;2031;p50"/>
          <p:cNvSpPr txBox="1">
            <a:spLocks noGrp="1"/>
          </p:cNvSpPr>
          <p:nvPr>
            <p:ph type="title"/>
          </p:nvPr>
        </p:nvSpPr>
        <p:spPr>
          <a:xfrm>
            <a:off x="3257721" y="264475"/>
            <a:ext cx="2490600" cy="662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o-RO" dirty="0"/>
              <a:t>Concluzii </a:t>
            </a:r>
            <a:endParaRPr dirty="0"/>
          </a:p>
        </p:txBody>
      </p:sp>
      <p:sp>
        <p:nvSpPr>
          <p:cNvPr id="2033" name="Google Shape;2033;p50"/>
          <p:cNvSpPr/>
          <p:nvPr/>
        </p:nvSpPr>
        <p:spPr>
          <a:xfrm>
            <a:off x="2762600" y="2270475"/>
            <a:ext cx="171300" cy="215400"/>
          </a:xfrm>
          <a:prstGeom prst="rect">
            <a:avLst/>
          </a:prstGeom>
          <a:noFill/>
          <a:ln w="9525" cap="flat" cmpd="sng">
            <a:solidFill>
              <a:srgbClr val="FFFF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02" name="Google Shape;2002;p50"/>
          <p:cNvGrpSpPr/>
          <p:nvPr/>
        </p:nvGrpSpPr>
        <p:grpSpPr>
          <a:xfrm>
            <a:off x="1420053" y="1041470"/>
            <a:ext cx="1837668" cy="1554473"/>
            <a:chOff x="1336462" y="834146"/>
            <a:chExt cx="2144224" cy="1867197"/>
          </a:xfrm>
        </p:grpSpPr>
        <p:sp>
          <p:nvSpPr>
            <p:cNvPr id="2003" name="Google Shape;2003;p50"/>
            <p:cNvSpPr/>
            <p:nvPr/>
          </p:nvSpPr>
          <p:spPr>
            <a:xfrm>
              <a:off x="1336462" y="834146"/>
              <a:ext cx="2144224" cy="1867197"/>
            </a:xfrm>
            <a:custGeom>
              <a:avLst/>
              <a:gdLst/>
              <a:ahLst/>
              <a:cxnLst/>
              <a:rect l="l" t="t" r="r" b="b"/>
              <a:pathLst>
                <a:path w="13940" h="12139" extrusionOk="0">
                  <a:moveTo>
                    <a:pt x="7065" y="0"/>
                  </a:moveTo>
                  <a:cubicBezTo>
                    <a:pt x="2907" y="0"/>
                    <a:pt x="0" y="4093"/>
                    <a:pt x="1335" y="8028"/>
                  </a:cubicBezTo>
                  <a:cubicBezTo>
                    <a:pt x="2228" y="10626"/>
                    <a:pt x="4626" y="12138"/>
                    <a:pt x="7100" y="12138"/>
                  </a:cubicBezTo>
                  <a:cubicBezTo>
                    <a:pt x="8381" y="12138"/>
                    <a:pt x="9683" y="11733"/>
                    <a:pt x="10806" y="10862"/>
                  </a:cubicBezTo>
                  <a:lnTo>
                    <a:pt x="10348" y="10404"/>
                  </a:lnTo>
                  <a:lnTo>
                    <a:pt x="9802" y="9841"/>
                  </a:lnTo>
                  <a:lnTo>
                    <a:pt x="9362" y="9383"/>
                  </a:lnTo>
                  <a:cubicBezTo>
                    <a:pt x="8671" y="9852"/>
                    <a:pt x="7875" y="10084"/>
                    <a:pt x="7084" y="10084"/>
                  </a:cubicBezTo>
                  <a:cubicBezTo>
                    <a:pt x="6123" y="10084"/>
                    <a:pt x="5169" y="9742"/>
                    <a:pt x="4416" y="9066"/>
                  </a:cubicBezTo>
                  <a:cubicBezTo>
                    <a:pt x="3043" y="7834"/>
                    <a:pt x="2673" y="5827"/>
                    <a:pt x="3536" y="4190"/>
                  </a:cubicBezTo>
                  <a:cubicBezTo>
                    <a:pt x="4243" y="2847"/>
                    <a:pt x="5627" y="2049"/>
                    <a:pt x="7093" y="2049"/>
                  </a:cubicBezTo>
                  <a:cubicBezTo>
                    <a:pt x="7413" y="2049"/>
                    <a:pt x="7737" y="2087"/>
                    <a:pt x="8060" y="2166"/>
                  </a:cubicBezTo>
                  <a:cubicBezTo>
                    <a:pt x="9855" y="2623"/>
                    <a:pt x="11105" y="4225"/>
                    <a:pt x="11105" y="6074"/>
                  </a:cubicBezTo>
                  <a:cubicBezTo>
                    <a:pt x="11105" y="6373"/>
                    <a:pt x="11070" y="6690"/>
                    <a:pt x="10999" y="6989"/>
                  </a:cubicBezTo>
                  <a:lnTo>
                    <a:pt x="11615" y="7165"/>
                  </a:lnTo>
                  <a:lnTo>
                    <a:pt x="12355" y="7376"/>
                  </a:lnTo>
                  <a:lnTo>
                    <a:pt x="12971" y="7570"/>
                  </a:lnTo>
                  <a:cubicBezTo>
                    <a:pt x="13939" y="3732"/>
                    <a:pt x="11035" y="18"/>
                    <a:pt x="7091" y="1"/>
                  </a:cubicBezTo>
                  <a:cubicBezTo>
                    <a:pt x="7083" y="1"/>
                    <a:pt x="7074" y="0"/>
                    <a:pt x="7065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04" name="Google Shape;2004;p50"/>
            <p:cNvSpPr/>
            <p:nvPr/>
          </p:nvSpPr>
          <p:spPr>
            <a:xfrm>
              <a:off x="1336462" y="834146"/>
              <a:ext cx="2144224" cy="1867197"/>
            </a:xfrm>
            <a:custGeom>
              <a:avLst/>
              <a:gdLst/>
              <a:ahLst/>
              <a:cxnLst/>
              <a:rect l="l" t="t" r="r" b="b"/>
              <a:pathLst>
                <a:path w="13940" h="12139" extrusionOk="0">
                  <a:moveTo>
                    <a:pt x="7065" y="0"/>
                  </a:moveTo>
                  <a:cubicBezTo>
                    <a:pt x="2907" y="0"/>
                    <a:pt x="0" y="4093"/>
                    <a:pt x="1335" y="8028"/>
                  </a:cubicBezTo>
                  <a:cubicBezTo>
                    <a:pt x="2228" y="10626"/>
                    <a:pt x="4626" y="12138"/>
                    <a:pt x="7100" y="12138"/>
                  </a:cubicBezTo>
                  <a:cubicBezTo>
                    <a:pt x="8381" y="12138"/>
                    <a:pt x="9683" y="11733"/>
                    <a:pt x="10806" y="10862"/>
                  </a:cubicBezTo>
                  <a:lnTo>
                    <a:pt x="10348" y="10404"/>
                  </a:lnTo>
                  <a:cubicBezTo>
                    <a:pt x="9384" y="11131"/>
                    <a:pt x="8241" y="11493"/>
                    <a:pt x="7100" y="11493"/>
                  </a:cubicBezTo>
                  <a:cubicBezTo>
                    <a:pt x="5864" y="11493"/>
                    <a:pt x="4630" y="11070"/>
                    <a:pt x="3624" y="10228"/>
                  </a:cubicBezTo>
                  <a:cubicBezTo>
                    <a:pt x="1687" y="8626"/>
                    <a:pt x="1106" y="5898"/>
                    <a:pt x="2233" y="3644"/>
                  </a:cubicBezTo>
                  <a:cubicBezTo>
                    <a:pt x="3169" y="1772"/>
                    <a:pt x="5077" y="629"/>
                    <a:pt x="7099" y="629"/>
                  </a:cubicBezTo>
                  <a:cubicBezTo>
                    <a:pt x="7511" y="629"/>
                    <a:pt x="7927" y="677"/>
                    <a:pt x="8341" y="775"/>
                  </a:cubicBezTo>
                  <a:cubicBezTo>
                    <a:pt x="10788" y="1356"/>
                    <a:pt x="12513" y="3556"/>
                    <a:pt x="12513" y="6074"/>
                  </a:cubicBezTo>
                  <a:cubicBezTo>
                    <a:pt x="12513" y="6514"/>
                    <a:pt x="12460" y="6936"/>
                    <a:pt x="12355" y="7376"/>
                  </a:cubicBezTo>
                  <a:lnTo>
                    <a:pt x="12971" y="7552"/>
                  </a:lnTo>
                  <a:cubicBezTo>
                    <a:pt x="13939" y="3715"/>
                    <a:pt x="11052" y="1"/>
                    <a:pt x="7091" y="1"/>
                  </a:cubicBezTo>
                  <a:cubicBezTo>
                    <a:pt x="7083" y="1"/>
                    <a:pt x="7074" y="0"/>
                    <a:pt x="7065" y="0"/>
                  </a:cubicBezTo>
                  <a:close/>
                </a:path>
              </a:pathLst>
            </a:custGeom>
            <a:solidFill>
              <a:schemeClr val="dk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05" name="Google Shape;2005;p50"/>
            <p:cNvSpPr/>
            <p:nvPr/>
          </p:nvSpPr>
          <p:spPr>
            <a:xfrm>
              <a:off x="1709621" y="1050718"/>
              <a:ext cx="1435276" cy="1432507"/>
            </a:xfrm>
            <a:custGeom>
              <a:avLst/>
              <a:gdLst/>
              <a:ahLst/>
              <a:cxnLst/>
              <a:rect l="l" t="t" r="r" b="b"/>
              <a:pathLst>
                <a:path w="9331" h="9313" extrusionOk="0">
                  <a:moveTo>
                    <a:pt x="4665" y="1"/>
                  </a:moveTo>
                  <a:cubicBezTo>
                    <a:pt x="2095" y="1"/>
                    <a:pt x="1" y="2078"/>
                    <a:pt x="1" y="4666"/>
                  </a:cubicBezTo>
                  <a:cubicBezTo>
                    <a:pt x="1" y="7236"/>
                    <a:pt x="2095" y="9313"/>
                    <a:pt x="4665" y="9313"/>
                  </a:cubicBezTo>
                  <a:cubicBezTo>
                    <a:pt x="5651" y="9313"/>
                    <a:pt x="6602" y="9014"/>
                    <a:pt x="7376" y="8433"/>
                  </a:cubicBezTo>
                  <a:lnTo>
                    <a:pt x="6936" y="7975"/>
                  </a:lnTo>
                  <a:cubicBezTo>
                    <a:pt x="6245" y="8444"/>
                    <a:pt x="5449" y="8676"/>
                    <a:pt x="4658" y="8676"/>
                  </a:cubicBezTo>
                  <a:cubicBezTo>
                    <a:pt x="3697" y="8676"/>
                    <a:pt x="2743" y="8334"/>
                    <a:pt x="1990" y="7658"/>
                  </a:cubicBezTo>
                  <a:cubicBezTo>
                    <a:pt x="617" y="6426"/>
                    <a:pt x="247" y="4419"/>
                    <a:pt x="1110" y="2782"/>
                  </a:cubicBezTo>
                  <a:cubicBezTo>
                    <a:pt x="1817" y="1439"/>
                    <a:pt x="3201" y="641"/>
                    <a:pt x="4667" y="641"/>
                  </a:cubicBezTo>
                  <a:cubicBezTo>
                    <a:pt x="4987" y="641"/>
                    <a:pt x="5311" y="679"/>
                    <a:pt x="5634" y="758"/>
                  </a:cubicBezTo>
                  <a:cubicBezTo>
                    <a:pt x="7429" y="1215"/>
                    <a:pt x="8679" y="2817"/>
                    <a:pt x="8679" y="4666"/>
                  </a:cubicBezTo>
                  <a:cubicBezTo>
                    <a:pt x="8679" y="4983"/>
                    <a:pt x="8644" y="5282"/>
                    <a:pt x="8573" y="5581"/>
                  </a:cubicBezTo>
                  <a:lnTo>
                    <a:pt x="9189" y="5757"/>
                  </a:lnTo>
                  <a:cubicBezTo>
                    <a:pt x="9277" y="5405"/>
                    <a:pt x="9313" y="5035"/>
                    <a:pt x="9313" y="4666"/>
                  </a:cubicBezTo>
                  <a:cubicBezTo>
                    <a:pt x="9330" y="2096"/>
                    <a:pt x="7236" y="1"/>
                    <a:pt x="4665" y="1"/>
                  </a:cubicBezTo>
                  <a:close/>
                </a:path>
              </a:pathLst>
            </a:custGeom>
            <a:solidFill>
              <a:srgbClr val="63D8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2006" name="Google Shape;2006;p50"/>
            <p:cNvGrpSpPr/>
            <p:nvPr/>
          </p:nvGrpSpPr>
          <p:grpSpPr>
            <a:xfrm>
              <a:off x="2998320" y="1700555"/>
              <a:ext cx="367496" cy="432069"/>
              <a:chOff x="5196974" y="4256146"/>
              <a:chExt cx="102949" cy="122244"/>
            </a:xfrm>
          </p:grpSpPr>
          <p:sp>
            <p:nvSpPr>
              <p:cNvPr id="2007" name="Google Shape;2007;p50"/>
              <p:cNvSpPr/>
              <p:nvPr/>
            </p:nvSpPr>
            <p:spPr>
              <a:xfrm>
                <a:off x="5196974" y="4313421"/>
                <a:ext cx="94470" cy="64969"/>
              </a:xfrm>
              <a:custGeom>
                <a:avLst/>
                <a:gdLst/>
                <a:ahLst/>
                <a:cxnLst/>
                <a:rect l="l" t="t" r="r" b="b"/>
                <a:pathLst>
                  <a:path w="2166" h="1478" extrusionOk="0">
                    <a:moveTo>
                      <a:pt x="176" y="0"/>
                    </a:moveTo>
                    <a:cubicBezTo>
                      <a:pt x="159" y="71"/>
                      <a:pt x="141" y="124"/>
                      <a:pt x="124" y="194"/>
                    </a:cubicBezTo>
                    <a:cubicBezTo>
                      <a:pt x="0" y="687"/>
                      <a:pt x="247" y="1197"/>
                      <a:pt x="722" y="1391"/>
                    </a:cubicBezTo>
                    <a:cubicBezTo>
                      <a:pt x="856" y="1450"/>
                      <a:pt x="996" y="1478"/>
                      <a:pt x="1133" y="1478"/>
                    </a:cubicBezTo>
                    <a:cubicBezTo>
                      <a:pt x="1569" y="1478"/>
                      <a:pt x="1979" y="1195"/>
                      <a:pt x="2113" y="740"/>
                    </a:cubicBezTo>
                    <a:lnTo>
                      <a:pt x="2166" y="581"/>
                    </a:lnTo>
                    <a:lnTo>
                      <a:pt x="176" y="0"/>
                    </a:lnTo>
                    <a:close/>
                  </a:path>
                </a:pathLst>
              </a:custGeom>
              <a:solidFill>
                <a:srgbClr val="22292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008" name="Google Shape;2008;p50"/>
              <p:cNvSpPr/>
              <p:nvPr/>
            </p:nvSpPr>
            <p:spPr>
              <a:xfrm>
                <a:off x="5204711" y="4256146"/>
                <a:ext cx="95212" cy="82860"/>
              </a:xfrm>
              <a:custGeom>
                <a:avLst/>
                <a:gdLst/>
                <a:ahLst/>
                <a:cxnLst/>
                <a:rect l="l" t="t" r="r" b="b"/>
                <a:pathLst>
                  <a:path w="2166" h="1885" extrusionOk="0">
                    <a:moveTo>
                      <a:pt x="88" y="1"/>
                    </a:moveTo>
                    <a:cubicBezTo>
                      <a:pt x="88" y="124"/>
                      <a:pt x="106" y="265"/>
                      <a:pt x="106" y="406"/>
                    </a:cubicBezTo>
                    <a:cubicBezTo>
                      <a:pt x="106" y="705"/>
                      <a:pt x="71" y="1004"/>
                      <a:pt x="0" y="1303"/>
                    </a:cubicBezTo>
                    <a:lnTo>
                      <a:pt x="1972" y="1884"/>
                    </a:lnTo>
                    <a:cubicBezTo>
                      <a:pt x="2095" y="1391"/>
                      <a:pt x="2166" y="899"/>
                      <a:pt x="2166" y="388"/>
                    </a:cubicBezTo>
                    <a:cubicBezTo>
                      <a:pt x="2166" y="265"/>
                      <a:pt x="2166" y="124"/>
                      <a:pt x="2148" y="1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009" name="Google Shape;2009;p50"/>
              <p:cNvSpPr/>
              <p:nvPr/>
            </p:nvSpPr>
            <p:spPr>
              <a:xfrm>
                <a:off x="5209326" y="4273949"/>
                <a:ext cx="90596" cy="12440"/>
              </a:xfrm>
              <a:custGeom>
                <a:avLst/>
                <a:gdLst/>
                <a:ahLst/>
                <a:cxnLst/>
                <a:rect l="l" t="t" r="r" b="b"/>
                <a:pathLst>
                  <a:path w="2061" h="283" extrusionOk="0">
                    <a:moveTo>
                      <a:pt x="1" y="1"/>
                    </a:moveTo>
                    <a:lnTo>
                      <a:pt x="1" y="142"/>
                    </a:lnTo>
                    <a:lnTo>
                      <a:pt x="2061" y="282"/>
                    </a:lnTo>
                    <a:lnTo>
                      <a:pt x="2061" y="106"/>
                    </a:lnTo>
                    <a:lnTo>
                      <a:pt x="1" y="1"/>
                    </a:lnTo>
                    <a:close/>
                  </a:path>
                </a:pathLst>
              </a:custGeom>
              <a:solidFill>
                <a:srgbClr val="22292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010" name="Google Shape;2010;p50"/>
              <p:cNvSpPr/>
              <p:nvPr/>
            </p:nvSpPr>
            <p:spPr>
              <a:xfrm>
                <a:off x="5207040" y="4295619"/>
                <a:ext cx="90552" cy="19385"/>
              </a:xfrm>
              <a:custGeom>
                <a:avLst/>
                <a:gdLst/>
                <a:ahLst/>
                <a:cxnLst/>
                <a:rect l="l" t="t" r="r" b="b"/>
                <a:pathLst>
                  <a:path w="2060" h="441" extrusionOk="0">
                    <a:moveTo>
                      <a:pt x="18" y="1"/>
                    </a:moveTo>
                    <a:lnTo>
                      <a:pt x="0" y="159"/>
                    </a:lnTo>
                    <a:lnTo>
                      <a:pt x="2042" y="441"/>
                    </a:lnTo>
                    <a:lnTo>
                      <a:pt x="2060" y="265"/>
                    </a:lnTo>
                    <a:lnTo>
                      <a:pt x="18" y="1"/>
                    </a:lnTo>
                    <a:close/>
                  </a:path>
                </a:pathLst>
              </a:custGeom>
              <a:solidFill>
                <a:srgbClr val="22292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2011" name="Google Shape;2011;p50"/>
            <p:cNvGrpSpPr/>
            <p:nvPr/>
          </p:nvGrpSpPr>
          <p:grpSpPr>
            <a:xfrm>
              <a:off x="2776152" y="2118521"/>
              <a:ext cx="387850" cy="389333"/>
              <a:chOff x="2776152" y="2118521"/>
              <a:chExt cx="387850" cy="389333"/>
            </a:xfrm>
          </p:grpSpPr>
          <p:grpSp>
            <p:nvGrpSpPr>
              <p:cNvPr id="2012" name="Google Shape;2012;p50"/>
              <p:cNvGrpSpPr/>
              <p:nvPr/>
            </p:nvGrpSpPr>
            <p:grpSpPr>
              <a:xfrm rot="2733009" flipH="1">
                <a:off x="2808575" y="2199902"/>
                <a:ext cx="323005" cy="226571"/>
                <a:chOff x="3766175" y="564721"/>
                <a:chExt cx="2088600" cy="1527929"/>
              </a:xfrm>
            </p:grpSpPr>
            <p:sp>
              <p:nvSpPr>
                <p:cNvPr id="2013" name="Google Shape;2013;p50"/>
                <p:cNvSpPr/>
                <p:nvPr/>
              </p:nvSpPr>
              <p:spPr>
                <a:xfrm>
                  <a:off x="3766175" y="589350"/>
                  <a:ext cx="2088600" cy="1503300"/>
                </a:xfrm>
                <a:prstGeom prst="triangle">
                  <a:avLst>
                    <a:gd name="adj" fmla="val 50000"/>
                  </a:avLst>
                </a:prstGeom>
                <a:solidFill>
                  <a:srgbClr val="F0D3B5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014" name="Google Shape;2014;p50"/>
                <p:cNvSpPr/>
                <p:nvPr/>
              </p:nvSpPr>
              <p:spPr>
                <a:xfrm>
                  <a:off x="4405428" y="564721"/>
                  <a:ext cx="810000" cy="607800"/>
                </a:xfrm>
                <a:prstGeom prst="triangle">
                  <a:avLst>
                    <a:gd name="adj" fmla="val 50000"/>
                  </a:avLst>
                </a:prstGeom>
                <a:solidFill>
                  <a:srgbClr val="22292E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</p:grpSp>
          <p:sp>
            <p:nvSpPr>
              <p:cNvPr id="2015" name="Google Shape;2015;p50"/>
              <p:cNvSpPr/>
              <p:nvPr/>
            </p:nvSpPr>
            <p:spPr>
              <a:xfrm>
                <a:off x="2781214" y="2278315"/>
                <a:ext cx="219600" cy="226150"/>
              </a:xfrm>
              <a:custGeom>
                <a:avLst/>
                <a:gdLst/>
                <a:ahLst/>
                <a:cxnLst/>
                <a:rect l="l" t="t" r="r" b="b"/>
                <a:pathLst>
                  <a:path w="8784" h="9046" extrusionOk="0">
                    <a:moveTo>
                      <a:pt x="104" y="71"/>
                    </a:moveTo>
                    <a:cubicBezTo>
                      <a:pt x="-646" y="-585"/>
                      <a:pt x="2852" y="3458"/>
                      <a:pt x="3962" y="4686"/>
                    </a:cubicBezTo>
                    <a:cubicBezTo>
                      <a:pt x="5072" y="5914"/>
                      <a:pt x="6014" y="6782"/>
                      <a:pt x="6764" y="7438"/>
                    </a:cubicBezTo>
                    <a:cubicBezTo>
                      <a:pt x="7514" y="8094"/>
                      <a:pt x="9572" y="9848"/>
                      <a:pt x="8462" y="8620"/>
                    </a:cubicBezTo>
                    <a:cubicBezTo>
                      <a:pt x="7352" y="7392"/>
                      <a:pt x="854" y="727"/>
                      <a:pt x="104" y="71"/>
                    </a:cubicBezTo>
                    <a:close/>
                  </a:path>
                </a:pathLst>
              </a:custGeom>
              <a:solidFill>
                <a:srgbClr val="F0D3B5"/>
              </a:solidFill>
              <a:ln>
                <a:noFill/>
              </a:ln>
            </p:spPr>
          </p:sp>
        </p:grpSp>
      </p:grpSp>
      <p:grpSp>
        <p:nvGrpSpPr>
          <p:cNvPr id="2016" name="Google Shape;2016;p50"/>
          <p:cNvGrpSpPr/>
          <p:nvPr/>
        </p:nvGrpSpPr>
        <p:grpSpPr>
          <a:xfrm rot="2700211">
            <a:off x="6778819" y="542163"/>
            <a:ext cx="290543" cy="1971856"/>
            <a:chOff x="4787250" y="440647"/>
            <a:chExt cx="309675" cy="2521703"/>
          </a:xfrm>
        </p:grpSpPr>
        <p:sp>
          <p:nvSpPr>
            <p:cNvPr id="2017" name="Google Shape;2017;p50"/>
            <p:cNvSpPr/>
            <p:nvPr/>
          </p:nvSpPr>
          <p:spPr>
            <a:xfrm>
              <a:off x="4787250" y="440647"/>
              <a:ext cx="309600" cy="345900"/>
            </a:xfrm>
            <a:prstGeom prst="round2SameRect">
              <a:avLst>
                <a:gd name="adj1" fmla="val 50000"/>
                <a:gd name="adj2" fmla="val 0"/>
              </a:avLst>
            </a:prstGeom>
            <a:solidFill>
              <a:srgbClr val="22292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2018" name="Google Shape;2018;p50"/>
            <p:cNvGrpSpPr/>
            <p:nvPr/>
          </p:nvGrpSpPr>
          <p:grpSpPr>
            <a:xfrm rot="10800000" flipH="1">
              <a:off x="4787250" y="830909"/>
              <a:ext cx="309622" cy="1905000"/>
              <a:chOff x="4787250" y="1053700"/>
              <a:chExt cx="309622" cy="1905000"/>
            </a:xfrm>
          </p:grpSpPr>
          <p:sp>
            <p:nvSpPr>
              <p:cNvPr id="2019" name="Google Shape;2019;p50"/>
              <p:cNvSpPr/>
              <p:nvPr/>
            </p:nvSpPr>
            <p:spPr>
              <a:xfrm>
                <a:off x="4890461" y="1053700"/>
                <a:ext cx="103200" cy="1905000"/>
              </a:xfrm>
              <a:prstGeom prst="rect">
                <a:avLst/>
              </a:pr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020" name="Google Shape;2020;p50"/>
              <p:cNvSpPr/>
              <p:nvPr/>
            </p:nvSpPr>
            <p:spPr>
              <a:xfrm>
                <a:off x="4787250" y="1053700"/>
                <a:ext cx="103200" cy="1905000"/>
              </a:xfrm>
              <a:prstGeom prst="rect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021" name="Google Shape;2021;p50"/>
              <p:cNvSpPr/>
              <p:nvPr/>
            </p:nvSpPr>
            <p:spPr>
              <a:xfrm>
                <a:off x="4993672" y="1053700"/>
                <a:ext cx="103200" cy="1905000"/>
              </a:xfrm>
              <a:prstGeom prst="rect">
                <a:avLst/>
              </a:prstGeom>
              <a:solidFill>
                <a:srgbClr val="8FDFF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2022" name="Google Shape;2022;p50"/>
            <p:cNvGrpSpPr/>
            <p:nvPr/>
          </p:nvGrpSpPr>
          <p:grpSpPr>
            <a:xfrm rot="10800000" flipH="1">
              <a:off x="4787343" y="2735911"/>
              <a:ext cx="309531" cy="226439"/>
              <a:chOff x="3766175" y="564721"/>
              <a:chExt cx="2088600" cy="1527929"/>
            </a:xfrm>
          </p:grpSpPr>
          <p:sp>
            <p:nvSpPr>
              <p:cNvPr id="2023" name="Google Shape;2023;p50"/>
              <p:cNvSpPr/>
              <p:nvPr/>
            </p:nvSpPr>
            <p:spPr>
              <a:xfrm>
                <a:off x="3766175" y="589350"/>
                <a:ext cx="2088600" cy="1503300"/>
              </a:xfrm>
              <a:prstGeom prst="triangle">
                <a:avLst>
                  <a:gd name="adj" fmla="val 50000"/>
                </a:avLst>
              </a:prstGeom>
              <a:solidFill>
                <a:srgbClr val="F0D3B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024" name="Google Shape;2024;p50"/>
              <p:cNvSpPr/>
              <p:nvPr/>
            </p:nvSpPr>
            <p:spPr>
              <a:xfrm>
                <a:off x="4405428" y="564721"/>
                <a:ext cx="810000" cy="607800"/>
              </a:xfrm>
              <a:prstGeom prst="triangle">
                <a:avLst>
                  <a:gd name="adj" fmla="val 50000"/>
                </a:avLst>
              </a:prstGeom>
              <a:solidFill>
                <a:srgbClr val="22292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2025" name="Google Shape;2025;p50"/>
            <p:cNvSpPr/>
            <p:nvPr/>
          </p:nvSpPr>
          <p:spPr>
            <a:xfrm>
              <a:off x="4787325" y="634325"/>
              <a:ext cx="309600" cy="196500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26" name="Google Shape;2026;p50"/>
            <p:cNvSpPr/>
            <p:nvPr/>
          </p:nvSpPr>
          <p:spPr>
            <a:xfrm>
              <a:off x="4787250" y="755950"/>
              <a:ext cx="309600" cy="30600"/>
            </a:xfrm>
            <a:prstGeom prst="rect">
              <a:avLst/>
            </a:prstGeom>
            <a:solidFill>
              <a:srgbClr val="22292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27" name="Google Shape;2027;p50"/>
            <p:cNvSpPr/>
            <p:nvPr/>
          </p:nvSpPr>
          <p:spPr>
            <a:xfrm>
              <a:off x="4787250" y="678600"/>
              <a:ext cx="309600" cy="30600"/>
            </a:xfrm>
            <a:prstGeom prst="rect">
              <a:avLst/>
            </a:prstGeom>
            <a:solidFill>
              <a:srgbClr val="22292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2028" name="Google Shape;2028;p50"/>
          <p:cNvSpPr txBox="1">
            <a:spLocks noGrp="1"/>
          </p:cNvSpPr>
          <p:nvPr>
            <p:ph type="subTitle" idx="1"/>
          </p:nvPr>
        </p:nvSpPr>
        <p:spPr>
          <a:xfrm>
            <a:off x="268942" y="3011722"/>
            <a:ext cx="3397266" cy="1909745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buNone/>
            </a:pPr>
            <a:r>
              <a:rPr lang="en-US" dirty="0" err="1"/>
              <a:t>Numărul</a:t>
            </a:r>
            <a:r>
              <a:rPr lang="en-US" dirty="0"/>
              <a:t> de </a:t>
            </a:r>
            <a:r>
              <a:rPr lang="en-US" dirty="0" err="1"/>
              <a:t>profesori</a:t>
            </a:r>
            <a:r>
              <a:rPr lang="en-US" dirty="0"/>
              <a:t> </a:t>
            </a:r>
            <a:r>
              <a:rPr lang="en-US" dirty="0" err="1"/>
              <a:t>pregătiți</a:t>
            </a:r>
            <a:r>
              <a:rPr lang="en-US" dirty="0"/>
              <a:t> </a:t>
            </a:r>
            <a:r>
              <a:rPr lang="en-US" dirty="0" err="1"/>
              <a:t>să</a:t>
            </a:r>
            <a:r>
              <a:rPr lang="en-US" dirty="0"/>
              <a:t> </a:t>
            </a:r>
            <a:r>
              <a:rPr lang="en-US" dirty="0" err="1"/>
              <a:t>lucreze</a:t>
            </a:r>
            <a:r>
              <a:rPr lang="en-US" dirty="0"/>
              <a:t> cu </a:t>
            </a:r>
            <a:r>
              <a:rPr lang="en-US" dirty="0" err="1"/>
              <a:t>copiii</a:t>
            </a:r>
            <a:r>
              <a:rPr lang="en-US" dirty="0"/>
              <a:t> cu </a:t>
            </a:r>
            <a:r>
              <a:rPr lang="en-US" dirty="0" err="1"/>
              <a:t>dislexie</a:t>
            </a:r>
            <a:r>
              <a:rPr lang="en-US" dirty="0"/>
              <a:t> </a:t>
            </a:r>
            <a:r>
              <a:rPr lang="en-US" dirty="0" err="1"/>
              <a:t>și</a:t>
            </a:r>
            <a:r>
              <a:rPr lang="en-US" dirty="0"/>
              <a:t> </a:t>
            </a:r>
            <a:r>
              <a:rPr lang="en-US" dirty="0" err="1"/>
              <a:t>dificultăți</a:t>
            </a:r>
            <a:r>
              <a:rPr lang="en-US" dirty="0"/>
              <a:t> de </a:t>
            </a:r>
            <a:r>
              <a:rPr lang="en-US" dirty="0" err="1"/>
              <a:t>învățare</a:t>
            </a:r>
            <a:r>
              <a:rPr lang="en-US" dirty="0"/>
              <a:t> </a:t>
            </a:r>
            <a:r>
              <a:rPr lang="en-US" dirty="0" err="1"/>
              <a:t>rămâne</a:t>
            </a:r>
            <a:r>
              <a:rPr lang="en-US" dirty="0"/>
              <a:t> </a:t>
            </a:r>
            <a:r>
              <a:rPr lang="en-US" dirty="0" err="1"/>
              <a:t>alarmant</a:t>
            </a:r>
            <a:r>
              <a:rPr lang="en-US" dirty="0"/>
              <a:t> de </a:t>
            </a:r>
            <a:r>
              <a:rPr lang="en-US" dirty="0" err="1"/>
              <a:t>scăzut</a:t>
            </a:r>
            <a:r>
              <a:rPr lang="ro-RO" dirty="0"/>
              <a:t>.</a:t>
            </a:r>
            <a:endParaRPr dirty="0"/>
          </a:p>
        </p:txBody>
      </p:sp>
      <p:sp>
        <p:nvSpPr>
          <p:cNvPr id="2029" name="Google Shape;2029;p50"/>
          <p:cNvSpPr txBox="1">
            <a:spLocks noGrp="1"/>
          </p:cNvSpPr>
          <p:nvPr>
            <p:ph type="subTitle" idx="2"/>
          </p:nvPr>
        </p:nvSpPr>
        <p:spPr>
          <a:xfrm>
            <a:off x="5155988" y="2940799"/>
            <a:ext cx="3526970" cy="1667775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buNone/>
            </a:pPr>
            <a:r>
              <a:rPr lang="en-US" dirty="0"/>
              <a:t>  </a:t>
            </a:r>
            <a:r>
              <a:rPr lang="en-US" dirty="0" err="1"/>
              <a:t>Există</a:t>
            </a:r>
            <a:r>
              <a:rPr lang="en-US" dirty="0"/>
              <a:t> o </a:t>
            </a:r>
            <a:r>
              <a:rPr lang="en-US" dirty="0" err="1"/>
              <a:t>lipsă</a:t>
            </a:r>
            <a:r>
              <a:rPr lang="en-US" dirty="0"/>
              <a:t> </a:t>
            </a:r>
            <a:r>
              <a:rPr lang="en-US" dirty="0" err="1"/>
              <a:t>notabilă</a:t>
            </a:r>
            <a:r>
              <a:rPr lang="en-US" dirty="0"/>
              <a:t> de </a:t>
            </a:r>
            <a:r>
              <a:rPr lang="en-US" dirty="0" err="1"/>
              <a:t>cunoștințe</a:t>
            </a:r>
            <a:r>
              <a:rPr lang="en-US" dirty="0"/>
              <a:t> cu </a:t>
            </a:r>
            <a:r>
              <a:rPr lang="en-US" dirty="0" err="1"/>
              <a:t>privire</a:t>
            </a:r>
            <a:r>
              <a:rPr lang="en-US" dirty="0"/>
              <a:t> la </a:t>
            </a:r>
            <a:r>
              <a:rPr lang="en-US" dirty="0" err="1"/>
              <a:t>metodele</a:t>
            </a:r>
            <a:r>
              <a:rPr lang="en-US" dirty="0"/>
              <a:t> </a:t>
            </a:r>
            <a:r>
              <a:rPr lang="en-US" dirty="0" err="1"/>
              <a:t>și</a:t>
            </a:r>
            <a:r>
              <a:rPr lang="en-US" dirty="0"/>
              <a:t> </a:t>
            </a:r>
            <a:r>
              <a:rPr lang="en-US" dirty="0" err="1"/>
              <a:t>strategiile</a:t>
            </a:r>
            <a:r>
              <a:rPr lang="en-US" dirty="0"/>
              <a:t> </a:t>
            </a:r>
            <a:r>
              <a:rPr lang="en-US" dirty="0" err="1"/>
              <a:t>adecvate</a:t>
            </a:r>
            <a:r>
              <a:rPr lang="en-US" dirty="0"/>
              <a:t> de </a:t>
            </a:r>
            <a:r>
              <a:rPr lang="en-US" dirty="0" err="1"/>
              <a:t>lucru</a:t>
            </a:r>
            <a:r>
              <a:rPr lang="en-US" dirty="0"/>
              <a:t> cu </a:t>
            </a:r>
            <a:r>
              <a:rPr lang="en-US" dirty="0" err="1"/>
              <a:t>copiii</a:t>
            </a:r>
            <a:r>
              <a:rPr lang="en-US" dirty="0"/>
              <a:t> cu </a:t>
            </a:r>
            <a:r>
              <a:rPr lang="en-US" dirty="0" err="1"/>
              <a:t>dislexie</a:t>
            </a:r>
            <a:r>
              <a:rPr lang="en-US" dirty="0"/>
              <a:t> </a:t>
            </a:r>
            <a:r>
              <a:rPr lang="en-US" dirty="0" err="1"/>
              <a:t>și</a:t>
            </a:r>
            <a:r>
              <a:rPr lang="en-US" dirty="0"/>
              <a:t> </a:t>
            </a:r>
            <a:r>
              <a:rPr lang="en-US" dirty="0" err="1"/>
              <a:t>dificultăți</a:t>
            </a:r>
            <a:r>
              <a:rPr lang="en-US" dirty="0"/>
              <a:t> de </a:t>
            </a:r>
            <a:r>
              <a:rPr lang="en-US" dirty="0" err="1"/>
              <a:t>învățare</a:t>
            </a:r>
            <a:r>
              <a:rPr lang="en-US" dirty="0"/>
              <a:t>, </a:t>
            </a:r>
            <a:r>
              <a:rPr lang="en-US" dirty="0" err="1"/>
              <a:t>ceea</a:t>
            </a:r>
            <a:r>
              <a:rPr lang="en-US" dirty="0"/>
              <a:t> </a:t>
            </a:r>
            <a:r>
              <a:rPr lang="en-US" dirty="0" err="1"/>
              <a:t>ce</a:t>
            </a:r>
            <a:r>
              <a:rPr lang="en-US" dirty="0"/>
              <a:t> </a:t>
            </a:r>
            <a:r>
              <a:rPr lang="en-US" dirty="0" err="1"/>
              <a:t>împiedică</a:t>
            </a:r>
            <a:r>
              <a:rPr lang="en-US" dirty="0"/>
              <a:t> </a:t>
            </a:r>
            <a:r>
              <a:rPr lang="en-US" dirty="0" err="1"/>
              <a:t>capacitatea</a:t>
            </a:r>
            <a:r>
              <a:rPr lang="en-US" dirty="0"/>
              <a:t> de a </a:t>
            </a:r>
            <a:r>
              <a:rPr lang="en-US" dirty="0" err="1"/>
              <a:t>oferi</a:t>
            </a:r>
            <a:r>
              <a:rPr lang="en-US" dirty="0"/>
              <a:t> un </a:t>
            </a:r>
            <a:r>
              <a:rPr lang="en-US" dirty="0" err="1"/>
              <a:t>sprijin</a:t>
            </a:r>
            <a:r>
              <a:rPr lang="en-US" dirty="0"/>
              <a:t> </a:t>
            </a:r>
            <a:r>
              <a:rPr lang="en-US" dirty="0" err="1"/>
              <a:t>eficient</a:t>
            </a:r>
            <a:r>
              <a:rPr lang="en-US" dirty="0"/>
              <a:t>. </a:t>
            </a:r>
            <a:endParaRPr dirty="0"/>
          </a:p>
        </p:txBody>
      </p:sp>
      <p:sp>
        <p:nvSpPr>
          <p:cNvPr id="2033" name="Google Shape;2033;p50"/>
          <p:cNvSpPr/>
          <p:nvPr/>
        </p:nvSpPr>
        <p:spPr>
          <a:xfrm>
            <a:off x="2762600" y="2270475"/>
            <a:ext cx="171300" cy="215400"/>
          </a:xfrm>
          <a:prstGeom prst="rect">
            <a:avLst/>
          </a:prstGeom>
          <a:noFill/>
          <a:ln w="9525" cap="flat" cmpd="sng">
            <a:solidFill>
              <a:srgbClr val="FFFF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153480471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02" name="Google Shape;2002;p50"/>
          <p:cNvGrpSpPr/>
          <p:nvPr/>
        </p:nvGrpSpPr>
        <p:grpSpPr>
          <a:xfrm>
            <a:off x="1420053" y="1041470"/>
            <a:ext cx="1837668" cy="1554473"/>
            <a:chOff x="1336462" y="834146"/>
            <a:chExt cx="2144224" cy="1867197"/>
          </a:xfrm>
        </p:grpSpPr>
        <p:sp>
          <p:nvSpPr>
            <p:cNvPr id="2003" name="Google Shape;2003;p50"/>
            <p:cNvSpPr/>
            <p:nvPr/>
          </p:nvSpPr>
          <p:spPr>
            <a:xfrm>
              <a:off x="1336462" y="834146"/>
              <a:ext cx="2144224" cy="1867197"/>
            </a:xfrm>
            <a:custGeom>
              <a:avLst/>
              <a:gdLst/>
              <a:ahLst/>
              <a:cxnLst/>
              <a:rect l="l" t="t" r="r" b="b"/>
              <a:pathLst>
                <a:path w="13940" h="12139" extrusionOk="0">
                  <a:moveTo>
                    <a:pt x="7065" y="0"/>
                  </a:moveTo>
                  <a:cubicBezTo>
                    <a:pt x="2907" y="0"/>
                    <a:pt x="0" y="4093"/>
                    <a:pt x="1335" y="8028"/>
                  </a:cubicBezTo>
                  <a:cubicBezTo>
                    <a:pt x="2228" y="10626"/>
                    <a:pt x="4626" y="12138"/>
                    <a:pt x="7100" y="12138"/>
                  </a:cubicBezTo>
                  <a:cubicBezTo>
                    <a:pt x="8381" y="12138"/>
                    <a:pt x="9683" y="11733"/>
                    <a:pt x="10806" y="10862"/>
                  </a:cubicBezTo>
                  <a:lnTo>
                    <a:pt x="10348" y="10404"/>
                  </a:lnTo>
                  <a:lnTo>
                    <a:pt x="9802" y="9841"/>
                  </a:lnTo>
                  <a:lnTo>
                    <a:pt x="9362" y="9383"/>
                  </a:lnTo>
                  <a:cubicBezTo>
                    <a:pt x="8671" y="9852"/>
                    <a:pt x="7875" y="10084"/>
                    <a:pt x="7084" y="10084"/>
                  </a:cubicBezTo>
                  <a:cubicBezTo>
                    <a:pt x="6123" y="10084"/>
                    <a:pt x="5169" y="9742"/>
                    <a:pt x="4416" y="9066"/>
                  </a:cubicBezTo>
                  <a:cubicBezTo>
                    <a:pt x="3043" y="7834"/>
                    <a:pt x="2673" y="5827"/>
                    <a:pt x="3536" y="4190"/>
                  </a:cubicBezTo>
                  <a:cubicBezTo>
                    <a:pt x="4243" y="2847"/>
                    <a:pt x="5627" y="2049"/>
                    <a:pt x="7093" y="2049"/>
                  </a:cubicBezTo>
                  <a:cubicBezTo>
                    <a:pt x="7413" y="2049"/>
                    <a:pt x="7737" y="2087"/>
                    <a:pt x="8060" y="2166"/>
                  </a:cubicBezTo>
                  <a:cubicBezTo>
                    <a:pt x="9855" y="2623"/>
                    <a:pt x="11105" y="4225"/>
                    <a:pt x="11105" y="6074"/>
                  </a:cubicBezTo>
                  <a:cubicBezTo>
                    <a:pt x="11105" y="6373"/>
                    <a:pt x="11070" y="6690"/>
                    <a:pt x="10999" y="6989"/>
                  </a:cubicBezTo>
                  <a:lnTo>
                    <a:pt x="11615" y="7165"/>
                  </a:lnTo>
                  <a:lnTo>
                    <a:pt x="12355" y="7376"/>
                  </a:lnTo>
                  <a:lnTo>
                    <a:pt x="12971" y="7570"/>
                  </a:lnTo>
                  <a:cubicBezTo>
                    <a:pt x="13939" y="3732"/>
                    <a:pt x="11035" y="18"/>
                    <a:pt x="7091" y="1"/>
                  </a:cubicBezTo>
                  <a:cubicBezTo>
                    <a:pt x="7083" y="1"/>
                    <a:pt x="7074" y="0"/>
                    <a:pt x="7065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04" name="Google Shape;2004;p50"/>
            <p:cNvSpPr/>
            <p:nvPr/>
          </p:nvSpPr>
          <p:spPr>
            <a:xfrm>
              <a:off x="1336462" y="834146"/>
              <a:ext cx="2144224" cy="1867197"/>
            </a:xfrm>
            <a:custGeom>
              <a:avLst/>
              <a:gdLst/>
              <a:ahLst/>
              <a:cxnLst/>
              <a:rect l="l" t="t" r="r" b="b"/>
              <a:pathLst>
                <a:path w="13940" h="12139" extrusionOk="0">
                  <a:moveTo>
                    <a:pt x="7065" y="0"/>
                  </a:moveTo>
                  <a:cubicBezTo>
                    <a:pt x="2907" y="0"/>
                    <a:pt x="0" y="4093"/>
                    <a:pt x="1335" y="8028"/>
                  </a:cubicBezTo>
                  <a:cubicBezTo>
                    <a:pt x="2228" y="10626"/>
                    <a:pt x="4626" y="12138"/>
                    <a:pt x="7100" y="12138"/>
                  </a:cubicBezTo>
                  <a:cubicBezTo>
                    <a:pt x="8381" y="12138"/>
                    <a:pt x="9683" y="11733"/>
                    <a:pt x="10806" y="10862"/>
                  </a:cubicBezTo>
                  <a:lnTo>
                    <a:pt x="10348" y="10404"/>
                  </a:lnTo>
                  <a:cubicBezTo>
                    <a:pt x="9384" y="11131"/>
                    <a:pt x="8241" y="11493"/>
                    <a:pt x="7100" y="11493"/>
                  </a:cubicBezTo>
                  <a:cubicBezTo>
                    <a:pt x="5864" y="11493"/>
                    <a:pt x="4630" y="11070"/>
                    <a:pt x="3624" y="10228"/>
                  </a:cubicBezTo>
                  <a:cubicBezTo>
                    <a:pt x="1687" y="8626"/>
                    <a:pt x="1106" y="5898"/>
                    <a:pt x="2233" y="3644"/>
                  </a:cubicBezTo>
                  <a:cubicBezTo>
                    <a:pt x="3169" y="1772"/>
                    <a:pt x="5077" y="629"/>
                    <a:pt x="7099" y="629"/>
                  </a:cubicBezTo>
                  <a:cubicBezTo>
                    <a:pt x="7511" y="629"/>
                    <a:pt x="7927" y="677"/>
                    <a:pt x="8341" y="775"/>
                  </a:cubicBezTo>
                  <a:cubicBezTo>
                    <a:pt x="10788" y="1356"/>
                    <a:pt x="12513" y="3556"/>
                    <a:pt x="12513" y="6074"/>
                  </a:cubicBezTo>
                  <a:cubicBezTo>
                    <a:pt x="12513" y="6514"/>
                    <a:pt x="12460" y="6936"/>
                    <a:pt x="12355" y="7376"/>
                  </a:cubicBezTo>
                  <a:lnTo>
                    <a:pt x="12971" y="7552"/>
                  </a:lnTo>
                  <a:cubicBezTo>
                    <a:pt x="13939" y="3715"/>
                    <a:pt x="11052" y="1"/>
                    <a:pt x="7091" y="1"/>
                  </a:cubicBezTo>
                  <a:cubicBezTo>
                    <a:pt x="7083" y="1"/>
                    <a:pt x="7074" y="0"/>
                    <a:pt x="7065" y="0"/>
                  </a:cubicBezTo>
                  <a:close/>
                </a:path>
              </a:pathLst>
            </a:custGeom>
            <a:solidFill>
              <a:schemeClr val="dk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05" name="Google Shape;2005;p50"/>
            <p:cNvSpPr/>
            <p:nvPr/>
          </p:nvSpPr>
          <p:spPr>
            <a:xfrm>
              <a:off x="1709621" y="1050718"/>
              <a:ext cx="1435276" cy="1432507"/>
            </a:xfrm>
            <a:custGeom>
              <a:avLst/>
              <a:gdLst/>
              <a:ahLst/>
              <a:cxnLst/>
              <a:rect l="l" t="t" r="r" b="b"/>
              <a:pathLst>
                <a:path w="9331" h="9313" extrusionOk="0">
                  <a:moveTo>
                    <a:pt x="4665" y="1"/>
                  </a:moveTo>
                  <a:cubicBezTo>
                    <a:pt x="2095" y="1"/>
                    <a:pt x="1" y="2078"/>
                    <a:pt x="1" y="4666"/>
                  </a:cubicBezTo>
                  <a:cubicBezTo>
                    <a:pt x="1" y="7236"/>
                    <a:pt x="2095" y="9313"/>
                    <a:pt x="4665" y="9313"/>
                  </a:cubicBezTo>
                  <a:cubicBezTo>
                    <a:pt x="5651" y="9313"/>
                    <a:pt x="6602" y="9014"/>
                    <a:pt x="7376" y="8433"/>
                  </a:cubicBezTo>
                  <a:lnTo>
                    <a:pt x="6936" y="7975"/>
                  </a:lnTo>
                  <a:cubicBezTo>
                    <a:pt x="6245" y="8444"/>
                    <a:pt x="5449" y="8676"/>
                    <a:pt x="4658" y="8676"/>
                  </a:cubicBezTo>
                  <a:cubicBezTo>
                    <a:pt x="3697" y="8676"/>
                    <a:pt x="2743" y="8334"/>
                    <a:pt x="1990" y="7658"/>
                  </a:cubicBezTo>
                  <a:cubicBezTo>
                    <a:pt x="617" y="6426"/>
                    <a:pt x="247" y="4419"/>
                    <a:pt x="1110" y="2782"/>
                  </a:cubicBezTo>
                  <a:cubicBezTo>
                    <a:pt x="1817" y="1439"/>
                    <a:pt x="3201" y="641"/>
                    <a:pt x="4667" y="641"/>
                  </a:cubicBezTo>
                  <a:cubicBezTo>
                    <a:pt x="4987" y="641"/>
                    <a:pt x="5311" y="679"/>
                    <a:pt x="5634" y="758"/>
                  </a:cubicBezTo>
                  <a:cubicBezTo>
                    <a:pt x="7429" y="1215"/>
                    <a:pt x="8679" y="2817"/>
                    <a:pt x="8679" y="4666"/>
                  </a:cubicBezTo>
                  <a:cubicBezTo>
                    <a:pt x="8679" y="4983"/>
                    <a:pt x="8644" y="5282"/>
                    <a:pt x="8573" y="5581"/>
                  </a:cubicBezTo>
                  <a:lnTo>
                    <a:pt x="9189" y="5757"/>
                  </a:lnTo>
                  <a:cubicBezTo>
                    <a:pt x="9277" y="5405"/>
                    <a:pt x="9313" y="5035"/>
                    <a:pt x="9313" y="4666"/>
                  </a:cubicBezTo>
                  <a:cubicBezTo>
                    <a:pt x="9330" y="2096"/>
                    <a:pt x="7236" y="1"/>
                    <a:pt x="4665" y="1"/>
                  </a:cubicBezTo>
                  <a:close/>
                </a:path>
              </a:pathLst>
            </a:custGeom>
            <a:solidFill>
              <a:srgbClr val="63D8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2006" name="Google Shape;2006;p50"/>
            <p:cNvGrpSpPr/>
            <p:nvPr/>
          </p:nvGrpSpPr>
          <p:grpSpPr>
            <a:xfrm>
              <a:off x="2998320" y="1700555"/>
              <a:ext cx="367496" cy="432069"/>
              <a:chOff x="5196974" y="4256146"/>
              <a:chExt cx="102949" cy="122244"/>
            </a:xfrm>
          </p:grpSpPr>
          <p:sp>
            <p:nvSpPr>
              <p:cNvPr id="2007" name="Google Shape;2007;p50"/>
              <p:cNvSpPr/>
              <p:nvPr/>
            </p:nvSpPr>
            <p:spPr>
              <a:xfrm>
                <a:off x="5196974" y="4313421"/>
                <a:ext cx="94470" cy="64969"/>
              </a:xfrm>
              <a:custGeom>
                <a:avLst/>
                <a:gdLst/>
                <a:ahLst/>
                <a:cxnLst/>
                <a:rect l="l" t="t" r="r" b="b"/>
                <a:pathLst>
                  <a:path w="2166" h="1478" extrusionOk="0">
                    <a:moveTo>
                      <a:pt x="176" y="0"/>
                    </a:moveTo>
                    <a:cubicBezTo>
                      <a:pt x="159" y="71"/>
                      <a:pt x="141" y="124"/>
                      <a:pt x="124" y="194"/>
                    </a:cubicBezTo>
                    <a:cubicBezTo>
                      <a:pt x="0" y="687"/>
                      <a:pt x="247" y="1197"/>
                      <a:pt x="722" y="1391"/>
                    </a:cubicBezTo>
                    <a:cubicBezTo>
                      <a:pt x="856" y="1450"/>
                      <a:pt x="996" y="1478"/>
                      <a:pt x="1133" y="1478"/>
                    </a:cubicBezTo>
                    <a:cubicBezTo>
                      <a:pt x="1569" y="1478"/>
                      <a:pt x="1979" y="1195"/>
                      <a:pt x="2113" y="740"/>
                    </a:cubicBezTo>
                    <a:lnTo>
                      <a:pt x="2166" y="581"/>
                    </a:lnTo>
                    <a:lnTo>
                      <a:pt x="176" y="0"/>
                    </a:lnTo>
                    <a:close/>
                  </a:path>
                </a:pathLst>
              </a:custGeom>
              <a:solidFill>
                <a:srgbClr val="22292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008" name="Google Shape;2008;p50"/>
              <p:cNvSpPr/>
              <p:nvPr/>
            </p:nvSpPr>
            <p:spPr>
              <a:xfrm>
                <a:off x="5204711" y="4256146"/>
                <a:ext cx="95212" cy="82860"/>
              </a:xfrm>
              <a:custGeom>
                <a:avLst/>
                <a:gdLst/>
                <a:ahLst/>
                <a:cxnLst/>
                <a:rect l="l" t="t" r="r" b="b"/>
                <a:pathLst>
                  <a:path w="2166" h="1885" extrusionOk="0">
                    <a:moveTo>
                      <a:pt x="88" y="1"/>
                    </a:moveTo>
                    <a:cubicBezTo>
                      <a:pt x="88" y="124"/>
                      <a:pt x="106" y="265"/>
                      <a:pt x="106" y="406"/>
                    </a:cubicBezTo>
                    <a:cubicBezTo>
                      <a:pt x="106" y="705"/>
                      <a:pt x="71" y="1004"/>
                      <a:pt x="0" y="1303"/>
                    </a:cubicBezTo>
                    <a:lnTo>
                      <a:pt x="1972" y="1884"/>
                    </a:lnTo>
                    <a:cubicBezTo>
                      <a:pt x="2095" y="1391"/>
                      <a:pt x="2166" y="899"/>
                      <a:pt x="2166" y="388"/>
                    </a:cubicBezTo>
                    <a:cubicBezTo>
                      <a:pt x="2166" y="265"/>
                      <a:pt x="2166" y="124"/>
                      <a:pt x="2148" y="1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009" name="Google Shape;2009;p50"/>
              <p:cNvSpPr/>
              <p:nvPr/>
            </p:nvSpPr>
            <p:spPr>
              <a:xfrm>
                <a:off x="5209326" y="4273949"/>
                <a:ext cx="90596" cy="12440"/>
              </a:xfrm>
              <a:custGeom>
                <a:avLst/>
                <a:gdLst/>
                <a:ahLst/>
                <a:cxnLst/>
                <a:rect l="l" t="t" r="r" b="b"/>
                <a:pathLst>
                  <a:path w="2061" h="283" extrusionOk="0">
                    <a:moveTo>
                      <a:pt x="1" y="1"/>
                    </a:moveTo>
                    <a:lnTo>
                      <a:pt x="1" y="142"/>
                    </a:lnTo>
                    <a:lnTo>
                      <a:pt x="2061" y="282"/>
                    </a:lnTo>
                    <a:lnTo>
                      <a:pt x="2061" y="106"/>
                    </a:lnTo>
                    <a:lnTo>
                      <a:pt x="1" y="1"/>
                    </a:lnTo>
                    <a:close/>
                  </a:path>
                </a:pathLst>
              </a:custGeom>
              <a:solidFill>
                <a:srgbClr val="22292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010" name="Google Shape;2010;p50"/>
              <p:cNvSpPr/>
              <p:nvPr/>
            </p:nvSpPr>
            <p:spPr>
              <a:xfrm>
                <a:off x="5207040" y="4295619"/>
                <a:ext cx="90552" cy="19385"/>
              </a:xfrm>
              <a:custGeom>
                <a:avLst/>
                <a:gdLst/>
                <a:ahLst/>
                <a:cxnLst/>
                <a:rect l="l" t="t" r="r" b="b"/>
                <a:pathLst>
                  <a:path w="2060" h="441" extrusionOk="0">
                    <a:moveTo>
                      <a:pt x="18" y="1"/>
                    </a:moveTo>
                    <a:lnTo>
                      <a:pt x="0" y="159"/>
                    </a:lnTo>
                    <a:lnTo>
                      <a:pt x="2042" y="441"/>
                    </a:lnTo>
                    <a:lnTo>
                      <a:pt x="2060" y="265"/>
                    </a:lnTo>
                    <a:lnTo>
                      <a:pt x="18" y="1"/>
                    </a:lnTo>
                    <a:close/>
                  </a:path>
                </a:pathLst>
              </a:custGeom>
              <a:solidFill>
                <a:srgbClr val="22292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2011" name="Google Shape;2011;p50"/>
            <p:cNvGrpSpPr/>
            <p:nvPr/>
          </p:nvGrpSpPr>
          <p:grpSpPr>
            <a:xfrm>
              <a:off x="2776152" y="2118521"/>
              <a:ext cx="387850" cy="389333"/>
              <a:chOff x="2776152" y="2118521"/>
              <a:chExt cx="387850" cy="389333"/>
            </a:xfrm>
          </p:grpSpPr>
          <p:grpSp>
            <p:nvGrpSpPr>
              <p:cNvPr id="2012" name="Google Shape;2012;p50"/>
              <p:cNvGrpSpPr/>
              <p:nvPr/>
            </p:nvGrpSpPr>
            <p:grpSpPr>
              <a:xfrm rot="2733009" flipH="1">
                <a:off x="2808575" y="2199902"/>
                <a:ext cx="323005" cy="226571"/>
                <a:chOff x="3766175" y="564721"/>
                <a:chExt cx="2088600" cy="1527929"/>
              </a:xfrm>
            </p:grpSpPr>
            <p:sp>
              <p:nvSpPr>
                <p:cNvPr id="2013" name="Google Shape;2013;p50"/>
                <p:cNvSpPr/>
                <p:nvPr/>
              </p:nvSpPr>
              <p:spPr>
                <a:xfrm>
                  <a:off x="3766175" y="589350"/>
                  <a:ext cx="2088600" cy="1503300"/>
                </a:xfrm>
                <a:prstGeom prst="triangle">
                  <a:avLst>
                    <a:gd name="adj" fmla="val 50000"/>
                  </a:avLst>
                </a:prstGeom>
                <a:solidFill>
                  <a:srgbClr val="F0D3B5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014" name="Google Shape;2014;p50"/>
                <p:cNvSpPr/>
                <p:nvPr/>
              </p:nvSpPr>
              <p:spPr>
                <a:xfrm>
                  <a:off x="4405428" y="564721"/>
                  <a:ext cx="810000" cy="607800"/>
                </a:xfrm>
                <a:prstGeom prst="triangle">
                  <a:avLst>
                    <a:gd name="adj" fmla="val 50000"/>
                  </a:avLst>
                </a:prstGeom>
                <a:solidFill>
                  <a:srgbClr val="22292E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</p:grpSp>
          <p:sp>
            <p:nvSpPr>
              <p:cNvPr id="2015" name="Google Shape;2015;p50"/>
              <p:cNvSpPr/>
              <p:nvPr/>
            </p:nvSpPr>
            <p:spPr>
              <a:xfrm>
                <a:off x="2781214" y="2278315"/>
                <a:ext cx="219600" cy="226150"/>
              </a:xfrm>
              <a:custGeom>
                <a:avLst/>
                <a:gdLst/>
                <a:ahLst/>
                <a:cxnLst/>
                <a:rect l="l" t="t" r="r" b="b"/>
                <a:pathLst>
                  <a:path w="8784" h="9046" extrusionOk="0">
                    <a:moveTo>
                      <a:pt x="104" y="71"/>
                    </a:moveTo>
                    <a:cubicBezTo>
                      <a:pt x="-646" y="-585"/>
                      <a:pt x="2852" y="3458"/>
                      <a:pt x="3962" y="4686"/>
                    </a:cubicBezTo>
                    <a:cubicBezTo>
                      <a:pt x="5072" y="5914"/>
                      <a:pt x="6014" y="6782"/>
                      <a:pt x="6764" y="7438"/>
                    </a:cubicBezTo>
                    <a:cubicBezTo>
                      <a:pt x="7514" y="8094"/>
                      <a:pt x="9572" y="9848"/>
                      <a:pt x="8462" y="8620"/>
                    </a:cubicBezTo>
                    <a:cubicBezTo>
                      <a:pt x="7352" y="7392"/>
                      <a:pt x="854" y="727"/>
                      <a:pt x="104" y="71"/>
                    </a:cubicBezTo>
                    <a:close/>
                  </a:path>
                </a:pathLst>
              </a:custGeom>
              <a:solidFill>
                <a:srgbClr val="F0D3B5"/>
              </a:solidFill>
              <a:ln>
                <a:noFill/>
              </a:ln>
            </p:spPr>
          </p:sp>
        </p:grpSp>
      </p:grpSp>
      <p:grpSp>
        <p:nvGrpSpPr>
          <p:cNvPr id="2016" name="Google Shape;2016;p50"/>
          <p:cNvGrpSpPr/>
          <p:nvPr/>
        </p:nvGrpSpPr>
        <p:grpSpPr>
          <a:xfrm rot="2700211">
            <a:off x="6778819" y="542163"/>
            <a:ext cx="290543" cy="1971856"/>
            <a:chOff x="4787250" y="440647"/>
            <a:chExt cx="309675" cy="2521703"/>
          </a:xfrm>
        </p:grpSpPr>
        <p:sp>
          <p:nvSpPr>
            <p:cNvPr id="2017" name="Google Shape;2017;p50"/>
            <p:cNvSpPr/>
            <p:nvPr/>
          </p:nvSpPr>
          <p:spPr>
            <a:xfrm>
              <a:off x="4787250" y="440647"/>
              <a:ext cx="309600" cy="345900"/>
            </a:xfrm>
            <a:prstGeom prst="round2SameRect">
              <a:avLst>
                <a:gd name="adj1" fmla="val 50000"/>
                <a:gd name="adj2" fmla="val 0"/>
              </a:avLst>
            </a:prstGeom>
            <a:solidFill>
              <a:srgbClr val="22292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2018" name="Google Shape;2018;p50"/>
            <p:cNvGrpSpPr/>
            <p:nvPr/>
          </p:nvGrpSpPr>
          <p:grpSpPr>
            <a:xfrm rot="10800000" flipH="1">
              <a:off x="4787250" y="830909"/>
              <a:ext cx="309622" cy="1905000"/>
              <a:chOff x="4787250" y="1053700"/>
              <a:chExt cx="309622" cy="1905000"/>
            </a:xfrm>
          </p:grpSpPr>
          <p:sp>
            <p:nvSpPr>
              <p:cNvPr id="2019" name="Google Shape;2019;p50"/>
              <p:cNvSpPr/>
              <p:nvPr/>
            </p:nvSpPr>
            <p:spPr>
              <a:xfrm>
                <a:off x="4890461" y="1053700"/>
                <a:ext cx="103200" cy="1905000"/>
              </a:xfrm>
              <a:prstGeom prst="rect">
                <a:avLst/>
              </a:pr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020" name="Google Shape;2020;p50"/>
              <p:cNvSpPr/>
              <p:nvPr/>
            </p:nvSpPr>
            <p:spPr>
              <a:xfrm>
                <a:off x="4787250" y="1053700"/>
                <a:ext cx="103200" cy="1905000"/>
              </a:xfrm>
              <a:prstGeom prst="rect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021" name="Google Shape;2021;p50"/>
              <p:cNvSpPr/>
              <p:nvPr/>
            </p:nvSpPr>
            <p:spPr>
              <a:xfrm>
                <a:off x="4993672" y="1053700"/>
                <a:ext cx="103200" cy="1905000"/>
              </a:xfrm>
              <a:prstGeom prst="rect">
                <a:avLst/>
              </a:prstGeom>
              <a:solidFill>
                <a:srgbClr val="8FDFF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2022" name="Google Shape;2022;p50"/>
            <p:cNvGrpSpPr/>
            <p:nvPr/>
          </p:nvGrpSpPr>
          <p:grpSpPr>
            <a:xfrm rot="10800000" flipH="1">
              <a:off x="4787343" y="2735911"/>
              <a:ext cx="309531" cy="226439"/>
              <a:chOff x="3766175" y="564721"/>
              <a:chExt cx="2088600" cy="1527929"/>
            </a:xfrm>
          </p:grpSpPr>
          <p:sp>
            <p:nvSpPr>
              <p:cNvPr id="2023" name="Google Shape;2023;p50"/>
              <p:cNvSpPr/>
              <p:nvPr/>
            </p:nvSpPr>
            <p:spPr>
              <a:xfrm>
                <a:off x="3766175" y="589350"/>
                <a:ext cx="2088600" cy="1503300"/>
              </a:xfrm>
              <a:prstGeom prst="triangle">
                <a:avLst>
                  <a:gd name="adj" fmla="val 50000"/>
                </a:avLst>
              </a:prstGeom>
              <a:solidFill>
                <a:srgbClr val="F0D3B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024" name="Google Shape;2024;p50"/>
              <p:cNvSpPr/>
              <p:nvPr/>
            </p:nvSpPr>
            <p:spPr>
              <a:xfrm>
                <a:off x="4405428" y="564721"/>
                <a:ext cx="810000" cy="607800"/>
              </a:xfrm>
              <a:prstGeom prst="triangle">
                <a:avLst>
                  <a:gd name="adj" fmla="val 50000"/>
                </a:avLst>
              </a:prstGeom>
              <a:solidFill>
                <a:srgbClr val="22292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2025" name="Google Shape;2025;p50"/>
            <p:cNvSpPr/>
            <p:nvPr/>
          </p:nvSpPr>
          <p:spPr>
            <a:xfrm>
              <a:off x="4787325" y="634325"/>
              <a:ext cx="309600" cy="196500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26" name="Google Shape;2026;p50"/>
            <p:cNvSpPr/>
            <p:nvPr/>
          </p:nvSpPr>
          <p:spPr>
            <a:xfrm>
              <a:off x="4787250" y="755950"/>
              <a:ext cx="309600" cy="30600"/>
            </a:xfrm>
            <a:prstGeom prst="rect">
              <a:avLst/>
            </a:prstGeom>
            <a:solidFill>
              <a:srgbClr val="22292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27" name="Google Shape;2027;p50"/>
            <p:cNvSpPr/>
            <p:nvPr/>
          </p:nvSpPr>
          <p:spPr>
            <a:xfrm>
              <a:off x="4787250" y="678600"/>
              <a:ext cx="309600" cy="30600"/>
            </a:xfrm>
            <a:prstGeom prst="rect">
              <a:avLst/>
            </a:prstGeom>
            <a:solidFill>
              <a:srgbClr val="22292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2028" name="Google Shape;2028;p50"/>
          <p:cNvSpPr txBox="1">
            <a:spLocks noGrp="1"/>
          </p:cNvSpPr>
          <p:nvPr>
            <p:ph type="subTitle" idx="1"/>
          </p:nvPr>
        </p:nvSpPr>
        <p:spPr>
          <a:xfrm>
            <a:off x="268942" y="3011722"/>
            <a:ext cx="3397266" cy="1909745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buNone/>
            </a:pPr>
            <a:r>
              <a:rPr lang="en-US" dirty="0" err="1"/>
              <a:t>Recunoașterea</a:t>
            </a:r>
            <a:r>
              <a:rPr lang="en-US" dirty="0"/>
              <a:t> </a:t>
            </a:r>
            <a:r>
              <a:rPr lang="en-US" dirty="0" err="1"/>
              <a:t>potențialelor</a:t>
            </a:r>
            <a:r>
              <a:rPr lang="en-US" dirty="0"/>
              <a:t> </a:t>
            </a:r>
            <a:r>
              <a:rPr lang="en-US" dirty="0" err="1"/>
              <a:t>dificultăți</a:t>
            </a:r>
            <a:r>
              <a:rPr lang="en-US" dirty="0"/>
              <a:t> de </a:t>
            </a:r>
            <a:r>
              <a:rPr lang="en-US" dirty="0" err="1"/>
              <a:t>învățare</a:t>
            </a:r>
            <a:r>
              <a:rPr lang="en-US" dirty="0"/>
              <a:t> </a:t>
            </a:r>
            <a:r>
              <a:rPr lang="en-US" dirty="0" err="1"/>
              <a:t>într</a:t>
            </a:r>
            <a:r>
              <a:rPr lang="en-US" dirty="0"/>
              <a:t>-un </a:t>
            </a:r>
            <a:r>
              <a:rPr lang="en-US" dirty="0" err="1"/>
              <a:t>stadiu</a:t>
            </a:r>
            <a:r>
              <a:rPr lang="en-US" dirty="0"/>
              <a:t> incipient </a:t>
            </a:r>
            <a:r>
              <a:rPr lang="en-US" dirty="0" err="1"/>
              <a:t>permite</a:t>
            </a:r>
            <a:r>
              <a:rPr lang="en-US" dirty="0"/>
              <a:t> </a:t>
            </a:r>
            <a:r>
              <a:rPr lang="en-US" dirty="0" err="1"/>
              <a:t>educatorilor</a:t>
            </a:r>
            <a:r>
              <a:rPr lang="en-US" dirty="0"/>
              <a:t> </a:t>
            </a:r>
            <a:r>
              <a:rPr lang="en-US" dirty="0" err="1"/>
              <a:t>și</a:t>
            </a:r>
            <a:r>
              <a:rPr lang="en-US" dirty="0"/>
              <a:t> </a:t>
            </a:r>
            <a:r>
              <a:rPr lang="en-US" dirty="0" err="1"/>
              <a:t>părinților</a:t>
            </a:r>
            <a:r>
              <a:rPr lang="en-US" dirty="0"/>
              <a:t> </a:t>
            </a:r>
            <a:r>
              <a:rPr lang="en-US" dirty="0" err="1"/>
              <a:t>să</a:t>
            </a:r>
            <a:r>
              <a:rPr lang="en-US" dirty="0"/>
              <a:t> </a:t>
            </a:r>
            <a:r>
              <a:rPr lang="en-US" dirty="0" err="1"/>
              <a:t>implementeze</a:t>
            </a:r>
            <a:r>
              <a:rPr lang="en-US" dirty="0"/>
              <a:t> </a:t>
            </a:r>
            <a:r>
              <a:rPr lang="en-US" dirty="0" err="1"/>
              <a:t>strategii</a:t>
            </a:r>
            <a:r>
              <a:rPr lang="en-US" dirty="0"/>
              <a:t> de </a:t>
            </a:r>
            <a:r>
              <a:rPr lang="en-US" dirty="0" err="1"/>
              <a:t>sprijin</a:t>
            </a:r>
            <a:r>
              <a:rPr lang="en-US" dirty="0"/>
              <a:t> </a:t>
            </a:r>
            <a:r>
              <a:rPr lang="en-US" dirty="0" err="1"/>
              <a:t>direcționate</a:t>
            </a:r>
            <a:r>
              <a:rPr lang="en-US" dirty="0"/>
              <a:t>, </a:t>
            </a:r>
            <a:r>
              <a:rPr lang="en-US" dirty="0" err="1"/>
              <a:t>promovând</a:t>
            </a:r>
            <a:r>
              <a:rPr lang="en-US" dirty="0"/>
              <a:t> un </a:t>
            </a:r>
            <a:r>
              <a:rPr lang="en-US" dirty="0" err="1"/>
              <a:t>mediu</a:t>
            </a:r>
            <a:r>
              <a:rPr lang="en-US" dirty="0"/>
              <a:t> de </a:t>
            </a:r>
            <a:r>
              <a:rPr lang="en-US" dirty="0" err="1"/>
              <a:t>învățare</a:t>
            </a:r>
            <a:r>
              <a:rPr lang="en-US" dirty="0"/>
              <a:t> </a:t>
            </a:r>
            <a:r>
              <a:rPr lang="en-US" dirty="0" err="1"/>
              <a:t>mai</a:t>
            </a:r>
            <a:r>
              <a:rPr lang="en-US" dirty="0"/>
              <a:t> </a:t>
            </a:r>
            <a:r>
              <a:rPr lang="en-US" dirty="0" err="1"/>
              <a:t>propice</a:t>
            </a:r>
            <a:r>
              <a:rPr lang="en-US" dirty="0"/>
              <a:t>. </a:t>
            </a:r>
            <a:endParaRPr dirty="0"/>
          </a:p>
        </p:txBody>
      </p:sp>
      <p:sp>
        <p:nvSpPr>
          <p:cNvPr id="2029" name="Google Shape;2029;p50"/>
          <p:cNvSpPr txBox="1">
            <a:spLocks noGrp="1"/>
          </p:cNvSpPr>
          <p:nvPr>
            <p:ph type="subTitle" idx="2"/>
          </p:nvPr>
        </p:nvSpPr>
        <p:spPr>
          <a:xfrm>
            <a:off x="5155988" y="2940799"/>
            <a:ext cx="3526970" cy="1667775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buNone/>
            </a:pPr>
            <a:r>
              <a:rPr lang="en-US" dirty="0"/>
              <a:t>  S-a </a:t>
            </a:r>
            <a:r>
              <a:rPr lang="en-US" dirty="0" err="1"/>
              <a:t>raportat</a:t>
            </a:r>
            <a:r>
              <a:rPr lang="en-US" dirty="0"/>
              <a:t> o </a:t>
            </a:r>
            <a:r>
              <a:rPr lang="en-US" dirty="0" err="1"/>
              <a:t>creștere</a:t>
            </a:r>
            <a:r>
              <a:rPr lang="en-US" dirty="0"/>
              <a:t> a </a:t>
            </a:r>
            <a:r>
              <a:rPr lang="en-US" dirty="0" err="1"/>
              <a:t>sensibilității</a:t>
            </a:r>
            <a:r>
              <a:rPr lang="en-US" dirty="0"/>
              <a:t> la </a:t>
            </a:r>
            <a:r>
              <a:rPr lang="en-US" dirty="0" err="1"/>
              <a:t>dislexie</a:t>
            </a:r>
            <a:r>
              <a:rPr lang="en-US" dirty="0"/>
              <a:t> </a:t>
            </a:r>
            <a:r>
              <a:rPr lang="en-US" dirty="0" err="1"/>
              <a:t>în</a:t>
            </a:r>
            <a:r>
              <a:rPr lang="en-US" dirty="0"/>
              <a:t> </a:t>
            </a:r>
            <a:r>
              <a:rPr lang="en-US" dirty="0" err="1"/>
              <a:t>ultimii</a:t>
            </a:r>
            <a:r>
              <a:rPr lang="en-US" dirty="0"/>
              <a:t> ani, </a:t>
            </a:r>
            <a:r>
              <a:rPr lang="en-US" dirty="0" err="1"/>
              <a:t>reflectând</a:t>
            </a:r>
            <a:r>
              <a:rPr lang="en-US" dirty="0"/>
              <a:t> o </a:t>
            </a:r>
            <a:r>
              <a:rPr lang="en-US" dirty="0" err="1"/>
              <a:t>conștientizare</a:t>
            </a:r>
            <a:r>
              <a:rPr lang="en-US" dirty="0"/>
              <a:t> </a:t>
            </a:r>
            <a:r>
              <a:rPr lang="en-US" dirty="0" err="1"/>
              <a:t>mai</a:t>
            </a:r>
            <a:r>
              <a:rPr lang="en-US" dirty="0"/>
              <a:t> </a:t>
            </a:r>
            <a:r>
              <a:rPr lang="en-US" dirty="0" err="1"/>
              <a:t>largă</a:t>
            </a:r>
            <a:r>
              <a:rPr lang="en-US" dirty="0"/>
              <a:t> a </a:t>
            </a:r>
            <a:r>
              <a:rPr lang="en-US" dirty="0" err="1"/>
              <a:t>societății</a:t>
            </a:r>
            <a:r>
              <a:rPr lang="en-US" dirty="0"/>
              <a:t> cu </a:t>
            </a:r>
            <a:r>
              <a:rPr lang="en-US" dirty="0" err="1"/>
              <a:t>privire</a:t>
            </a:r>
            <a:r>
              <a:rPr lang="en-US" dirty="0"/>
              <a:t> la </a:t>
            </a:r>
            <a:r>
              <a:rPr lang="en-US" dirty="0" err="1"/>
              <a:t>provocările</a:t>
            </a:r>
            <a:r>
              <a:rPr lang="en-US" dirty="0"/>
              <a:t> cu care se </a:t>
            </a:r>
            <a:r>
              <a:rPr lang="en-US" dirty="0" err="1"/>
              <a:t>confruntă</a:t>
            </a:r>
            <a:r>
              <a:rPr lang="en-US" dirty="0"/>
              <a:t> </a:t>
            </a:r>
            <a:r>
              <a:rPr lang="en-US" dirty="0" err="1"/>
              <a:t>persoanele</a:t>
            </a:r>
            <a:r>
              <a:rPr lang="en-US" dirty="0"/>
              <a:t> cu </a:t>
            </a:r>
            <a:r>
              <a:rPr lang="en-US" dirty="0" err="1"/>
              <a:t>această</a:t>
            </a:r>
            <a:r>
              <a:rPr lang="en-US" dirty="0"/>
              <a:t> </a:t>
            </a:r>
            <a:r>
              <a:rPr lang="en-US" dirty="0" err="1"/>
              <a:t>diferență</a:t>
            </a:r>
            <a:r>
              <a:rPr lang="en-US" dirty="0"/>
              <a:t> de </a:t>
            </a:r>
            <a:r>
              <a:rPr lang="en-US" dirty="0" err="1"/>
              <a:t>învățare</a:t>
            </a:r>
            <a:r>
              <a:rPr lang="en-US" dirty="0"/>
              <a:t>. </a:t>
            </a:r>
            <a:endParaRPr dirty="0"/>
          </a:p>
        </p:txBody>
      </p:sp>
      <p:sp>
        <p:nvSpPr>
          <p:cNvPr id="2033" name="Google Shape;2033;p50"/>
          <p:cNvSpPr/>
          <p:nvPr/>
        </p:nvSpPr>
        <p:spPr>
          <a:xfrm>
            <a:off x="2762600" y="2270475"/>
            <a:ext cx="171300" cy="215400"/>
          </a:xfrm>
          <a:prstGeom prst="rect">
            <a:avLst/>
          </a:prstGeom>
          <a:noFill/>
          <a:ln w="9525" cap="flat" cmpd="sng">
            <a:solidFill>
              <a:srgbClr val="FFFF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034449141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02" name="Google Shape;2002;p50"/>
          <p:cNvGrpSpPr/>
          <p:nvPr/>
        </p:nvGrpSpPr>
        <p:grpSpPr>
          <a:xfrm>
            <a:off x="1420053" y="1041470"/>
            <a:ext cx="1837668" cy="1554473"/>
            <a:chOff x="1336462" y="834146"/>
            <a:chExt cx="2144224" cy="1867197"/>
          </a:xfrm>
        </p:grpSpPr>
        <p:sp>
          <p:nvSpPr>
            <p:cNvPr id="2003" name="Google Shape;2003;p50"/>
            <p:cNvSpPr/>
            <p:nvPr/>
          </p:nvSpPr>
          <p:spPr>
            <a:xfrm>
              <a:off x="1336462" y="834146"/>
              <a:ext cx="2144224" cy="1867197"/>
            </a:xfrm>
            <a:custGeom>
              <a:avLst/>
              <a:gdLst/>
              <a:ahLst/>
              <a:cxnLst/>
              <a:rect l="l" t="t" r="r" b="b"/>
              <a:pathLst>
                <a:path w="13940" h="12139" extrusionOk="0">
                  <a:moveTo>
                    <a:pt x="7065" y="0"/>
                  </a:moveTo>
                  <a:cubicBezTo>
                    <a:pt x="2907" y="0"/>
                    <a:pt x="0" y="4093"/>
                    <a:pt x="1335" y="8028"/>
                  </a:cubicBezTo>
                  <a:cubicBezTo>
                    <a:pt x="2228" y="10626"/>
                    <a:pt x="4626" y="12138"/>
                    <a:pt x="7100" y="12138"/>
                  </a:cubicBezTo>
                  <a:cubicBezTo>
                    <a:pt x="8381" y="12138"/>
                    <a:pt x="9683" y="11733"/>
                    <a:pt x="10806" y="10862"/>
                  </a:cubicBezTo>
                  <a:lnTo>
                    <a:pt x="10348" y="10404"/>
                  </a:lnTo>
                  <a:lnTo>
                    <a:pt x="9802" y="9841"/>
                  </a:lnTo>
                  <a:lnTo>
                    <a:pt x="9362" y="9383"/>
                  </a:lnTo>
                  <a:cubicBezTo>
                    <a:pt x="8671" y="9852"/>
                    <a:pt x="7875" y="10084"/>
                    <a:pt x="7084" y="10084"/>
                  </a:cubicBezTo>
                  <a:cubicBezTo>
                    <a:pt x="6123" y="10084"/>
                    <a:pt x="5169" y="9742"/>
                    <a:pt x="4416" y="9066"/>
                  </a:cubicBezTo>
                  <a:cubicBezTo>
                    <a:pt x="3043" y="7834"/>
                    <a:pt x="2673" y="5827"/>
                    <a:pt x="3536" y="4190"/>
                  </a:cubicBezTo>
                  <a:cubicBezTo>
                    <a:pt x="4243" y="2847"/>
                    <a:pt x="5627" y="2049"/>
                    <a:pt x="7093" y="2049"/>
                  </a:cubicBezTo>
                  <a:cubicBezTo>
                    <a:pt x="7413" y="2049"/>
                    <a:pt x="7737" y="2087"/>
                    <a:pt x="8060" y="2166"/>
                  </a:cubicBezTo>
                  <a:cubicBezTo>
                    <a:pt x="9855" y="2623"/>
                    <a:pt x="11105" y="4225"/>
                    <a:pt x="11105" y="6074"/>
                  </a:cubicBezTo>
                  <a:cubicBezTo>
                    <a:pt x="11105" y="6373"/>
                    <a:pt x="11070" y="6690"/>
                    <a:pt x="10999" y="6989"/>
                  </a:cubicBezTo>
                  <a:lnTo>
                    <a:pt x="11615" y="7165"/>
                  </a:lnTo>
                  <a:lnTo>
                    <a:pt x="12355" y="7376"/>
                  </a:lnTo>
                  <a:lnTo>
                    <a:pt x="12971" y="7570"/>
                  </a:lnTo>
                  <a:cubicBezTo>
                    <a:pt x="13939" y="3732"/>
                    <a:pt x="11035" y="18"/>
                    <a:pt x="7091" y="1"/>
                  </a:cubicBezTo>
                  <a:cubicBezTo>
                    <a:pt x="7083" y="1"/>
                    <a:pt x="7074" y="0"/>
                    <a:pt x="7065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04" name="Google Shape;2004;p50"/>
            <p:cNvSpPr/>
            <p:nvPr/>
          </p:nvSpPr>
          <p:spPr>
            <a:xfrm>
              <a:off x="1336462" y="834146"/>
              <a:ext cx="2144224" cy="1867197"/>
            </a:xfrm>
            <a:custGeom>
              <a:avLst/>
              <a:gdLst/>
              <a:ahLst/>
              <a:cxnLst/>
              <a:rect l="l" t="t" r="r" b="b"/>
              <a:pathLst>
                <a:path w="13940" h="12139" extrusionOk="0">
                  <a:moveTo>
                    <a:pt x="7065" y="0"/>
                  </a:moveTo>
                  <a:cubicBezTo>
                    <a:pt x="2907" y="0"/>
                    <a:pt x="0" y="4093"/>
                    <a:pt x="1335" y="8028"/>
                  </a:cubicBezTo>
                  <a:cubicBezTo>
                    <a:pt x="2228" y="10626"/>
                    <a:pt x="4626" y="12138"/>
                    <a:pt x="7100" y="12138"/>
                  </a:cubicBezTo>
                  <a:cubicBezTo>
                    <a:pt x="8381" y="12138"/>
                    <a:pt x="9683" y="11733"/>
                    <a:pt x="10806" y="10862"/>
                  </a:cubicBezTo>
                  <a:lnTo>
                    <a:pt x="10348" y="10404"/>
                  </a:lnTo>
                  <a:cubicBezTo>
                    <a:pt x="9384" y="11131"/>
                    <a:pt x="8241" y="11493"/>
                    <a:pt x="7100" y="11493"/>
                  </a:cubicBezTo>
                  <a:cubicBezTo>
                    <a:pt x="5864" y="11493"/>
                    <a:pt x="4630" y="11070"/>
                    <a:pt x="3624" y="10228"/>
                  </a:cubicBezTo>
                  <a:cubicBezTo>
                    <a:pt x="1687" y="8626"/>
                    <a:pt x="1106" y="5898"/>
                    <a:pt x="2233" y="3644"/>
                  </a:cubicBezTo>
                  <a:cubicBezTo>
                    <a:pt x="3169" y="1772"/>
                    <a:pt x="5077" y="629"/>
                    <a:pt x="7099" y="629"/>
                  </a:cubicBezTo>
                  <a:cubicBezTo>
                    <a:pt x="7511" y="629"/>
                    <a:pt x="7927" y="677"/>
                    <a:pt x="8341" y="775"/>
                  </a:cubicBezTo>
                  <a:cubicBezTo>
                    <a:pt x="10788" y="1356"/>
                    <a:pt x="12513" y="3556"/>
                    <a:pt x="12513" y="6074"/>
                  </a:cubicBezTo>
                  <a:cubicBezTo>
                    <a:pt x="12513" y="6514"/>
                    <a:pt x="12460" y="6936"/>
                    <a:pt x="12355" y="7376"/>
                  </a:cubicBezTo>
                  <a:lnTo>
                    <a:pt x="12971" y="7552"/>
                  </a:lnTo>
                  <a:cubicBezTo>
                    <a:pt x="13939" y="3715"/>
                    <a:pt x="11052" y="1"/>
                    <a:pt x="7091" y="1"/>
                  </a:cubicBezTo>
                  <a:cubicBezTo>
                    <a:pt x="7083" y="1"/>
                    <a:pt x="7074" y="0"/>
                    <a:pt x="7065" y="0"/>
                  </a:cubicBezTo>
                  <a:close/>
                </a:path>
              </a:pathLst>
            </a:custGeom>
            <a:solidFill>
              <a:schemeClr val="dk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05" name="Google Shape;2005;p50"/>
            <p:cNvSpPr/>
            <p:nvPr/>
          </p:nvSpPr>
          <p:spPr>
            <a:xfrm>
              <a:off x="1709621" y="1050718"/>
              <a:ext cx="1435276" cy="1432507"/>
            </a:xfrm>
            <a:custGeom>
              <a:avLst/>
              <a:gdLst/>
              <a:ahLst/>
              <a:cxnLst/>
              <a:rect l="l" t="t" r="r" b="b"/>
              <a:pathLst>
                <a:path w="9331" h="9313" extrusionOk="0">
                  <a:moveTo>
                    <a:pt x="4665" y="1"/>
                  </a:moveTo>
                  <a:cubicBezTo>
                    <a:pt x="2095" y="1"/>
                    <a:pt x="1" y="2078"/>
                    <a:pt x="1" y="4666"/>
                  </a:cubicBezTo>
                  <a:cubicBezTo>
                    <a:pt x="1" y="7236"/>
                    <a:pt x="2095" y="9313"/>
                    <a:pt x="4665" y="9313"/>
                  </a:cubicBezTo>
                  <a:cubicBezTo>
                    <a:pt x="5651" y="9313"/>
                    <a:pt x="6602" y="9014"/>
                    <a:pt x="7376" y="8433"/>
                  </a:cubicBezTo>
                  <a:lnTo>
                    <a:pt x="6936" y="7975"/>
                  </a:lnTo>
                  <a:cubicBezTo>
                    <a:pt x="6245" y="8444"/>
                    <a:pt x="5449" y="8676"/>
                    <a:pt x="4658" y="8676"/>
                  </a:cubicBezTo>
                  <a:cubicBezTo>
                    <a:pt x="3697" y="8676"/>
                    <a:pt x="2743" y="8334"/>
                    <a:pt x="1990" y="7658"/>
                  </a:cubicBezTo>
                  <a:cubicBezTo>
                    <a:pt x="617" y="6426"/>
                    <a:pt x="247" y="4419"/>
                    <a:pt x="1110" y="2782"/>
                  </a:cubicBezTo>
                  <a:cubicBezTo>
                    <a:pt x="1817" y="1439"/>
                    <a:pt x="3201" y="641"/>
                    <a:pt x="4667" y="641"/>
                  </a:cubicBezTo>
                  <a:cubicBezTo>
                    <a:pt x="4987" y="641"/>
                    <a:pt x="5311" y="679"/>
                    <a:pt x="5634" y="758"/>
                  </a:cubicBezTo>
                  <a:cubicBezTo>
                    <a:pt x="7429" y="1215"/>
                    <a:pt x="8679" y="2817"/>
                    <a:pt x="8679" y="4666"/>
                  </a:cubicBezTo>
                  <a:cubicBezTo>
                    <a:pt x="8679" y="4983"/>
                    <a:pt x="8644" y="5282"/>
                    <a:pt x="8573" y="5581"/>
                  </a:cubicBezTo>
                  <a:lnTo>
                    <a:pt x="9189" y="5757"/>
                  </a:lnTo>
                  <a:cubicBezTo>
                    <a:pt x="9277" y="5405"/>
                    <a:pt x="9313" y="5035"/>
                    <a:pt x="9313" y="4666"/>
                  </a:cubicBezTo>
                  <a:cubicBezTo>
                    <a:pt x="9330" y="2096"/>
                    <a:pt x="7236" y="1"/>
                    <a:pt x="4665" y="1"/>
                  </a:cubicBezTo>
                  <a:close/>
                </a:path>
              </a:pathLst>
            </a:custGeom>
            <a:solidFill>
              <a:srgbClr val="63D8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2006" name="Google Shape;2006;p50"/>
            <p:cNvGrpSpPr/>
            <p:nvPr/>
          </p:nvGrpSpPr>
          <p:grpSpPr>
            <a:xfrm>
              <a:off x="2998320" y="1700555"/>
              <a:ext cx="367496" cy="432069"/>
              <a:chOff x="5196974" y="4256146"/>
              <a:chExt cx="102949" cy="122244"/>
            </a:xfrm>
          </p:grpSpPr>
          <p:sp>
            <p:nvSpPr>
              <p:cNvPr id="2007" name="Google Shape;2007;p50"/>
              <p:cNvSpPr/>
              <p:nvPr/>
            </p:nvSpPr>
            <p:spPr>
              <a:xfrm>
                <a:off x="5196974" y="4313421"/>
                <a:ext cx="94470" cy="64969"/>
              </a:xfrm>
              <a:custGeom>
                <a:avLst/>
                <a:gdLst/>
                <a:ahLst/>
                <a:cxnLst/>
                <a:rect l="l" t="t" r="r" b="b"/>
                <a:pathLst>
                  <a:path w="2166" h="1478" extrusionOk="0">
                    <a:moveTo>
                      <a:pt x="176" y="0"/>
                    </a:moveTo>
                    <a:cubicBezTo>
                      <a:pt x="159" y="71"/>
                      <a:pt x="141" y="124"/>
                      <a:pt x="124" y="194"/>
                    </a:cubicBezTo>
                    <a:cubicBezTo>
                      <a:pt x="0" y="687"/>
                      <a:pt x="247" y="1197"/>
                      <a:pt x="722" y="1391"/>
                    </a:cubicBezTo>
                    <a:cubicBezTo>
                      <a:pt x="856" y="1450"/>
                      <a:pt x="996" y="1478"/>
                      <a:pt x="1133" y="1478"/>
                    </a:cubicBezTo>
                    <a:cubicBezTo>
                      <a:pt x="1569" y="1478"/>
                      <a:pt x="1979" y="1195"/>
                      <a:pt x="2113" y="740"/>
                    </a:cubicBezTo>
                    <a:lnTo>
                      <a:pt x="2166" y="581"/>
                    </a:lnTo>
                    <a:lnTo>
                      <a:pt x="176" y="0"/>
                    </a:lnTo>
                    <a:close/>
                  </a:path>
                </a:pathLst>
              </a:custGeom>
              <a:solidFill>
                <a:srgbClr val="22292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008" name="Google Shape;2008;p50"/>
              <p:cNvSpPr/>
              <p:nvPr/>
            </p:nvSpPr>
            <p:spPr>
              <a:xfrm>
                <a:off x="5204711" y="4256146"/>
                <a:ext cx="95212" cy="82860"/>
              </a:xfrm>
              <a:custGeom>
                <a:avLst/>
                <a:gdLst/>
                <a:ahLst/>
                <a:cxnLst/>
                <a:rect l="l" t="t" r="r" b="b"/>
                <a:pathLst>
                  <a:path w="2166" h="1885" extrusionOk="0">
                    <a:moveTo>
                      <a:pt x="88" y="1"/>
                    </a:moveTo>
                    <a:cubicBezTo>
                      <a:pt x="88" y="124"/>
                      <a:pt x="106" y="265"/>
                      <a:pt x="106" y="406"/>
                    </a:cubicBezTo>
                    <a:cubicBezTo>
                      <a:pt x="106" y="705"/>
                      <a:pt x="71" y="1004"/>
                      <a:pt x="0" y="1303"/>
                    </a:cubicBezTo>
                    <a:lnTo>
                      <a:pt x="1972" y="1884"/>
                    </a:lnTo>
                    <a:cubicBezTo>
                      <a:pt x="2095" y="1391"/>
                      <a:pt x="2166" y="899"/>
                      <a:pt x="2166" y="388"/>
                    </a:cubicBezTo>
                    <a:cubicBezTo>
                      <a:pt x="2166" y="265"/>
                      <a:pt x="2166" y="124"/>
                      <a:pt x="2148" y="1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009" name="Google Shape;2009;p50"/>
              <p:cNvSpPr/>
              <p:nvPr/>
            </p:nvSpPr>
            <p:spPr>
              <a:xfrm>
                <a:off x="5209326" y="4273949"/>
                <a:ext cx="90596" cy="12440"/>
              </a:xfrm>
              <a:custGeom>
                <a:avLst/>
                <a:gdLst/>
                <a:ahLst/>
                <a:cxnLst/>
                <a:rect l="l" t="t" r="r" b="b"/>
                <a:pathLst>
                  <a:path w="2061" h="283" extrusionOk="0">
                    <a:moveTo>
                      <a:pt x="1" y="1"/>
                    </a:moveTo>
                    <a:lnTo>
                      <a:pt x="1" y="142"/>
                    </a:lnTo>
                    <a:lnTo>
                      <a:pt x="2061" y="282"/>
                    </a:lnTo>
                    <a:lnTo>
                      <a:pt x="2061" y="106"/>
                    </a:lnTo>
                    <a:lnTo>
                      <a:pt x="1" y="1"/>
                    </a:lnTo>
                    <a:close/>
                  </a:path>
                </a:pathLst>
              </a:custGeom>
              <a:solidFill>
                <a:srgbClr val="22292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010" name="Google Shape;2010;p50"/>
              <p:cNvSpPr/>
              <p:nvPr/>
            </p:nvSpPr>
            <p:spPr>
              <a:xfrm>
                <a:off x="5207040" y="4295619"/>
                <a:ext cx="90552" cy="19385"/>
              </a:xfrm>
              <a:custGeom>
                <a:avLst/>
                <a:gdLst/>
                <a:ahLst/>
                <a:cxnLst/>
                <a:rect l="l" t="t" r="r" b="b"/>
                <a:pathLst>
                  <a:path w="2060" h="441" extrusionOk="0">
                    <a:moveTo>
                      <a:pt x="18" y="1"/>
                    </a:moveTo>
                    <a:lnTo>
                      <a:pt x="0" y="159"/>
                    </a:lnTo>
                    <a:lnTo>
                      <a:pt x="2042" y="441"/>
                    </a:lnTo>
                    <a:lnTo>
                      <a:pt x="2060" y="265"/>
                    </a:lnTo>
                    <a:lnTo>
                      <a:pt x="18" y="1"/>
                    </a:lnTo>
                    <a:close/>
                  </a:path>
                </a:pathLst>
              </a:custGeom>
              <a:solidFill>
                <a:srgbClr val="22292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2011" name="Google Shape;2011;p50"/>
            <p:cNvGrpSpPr/>
            <p:nvPr/>
          </p:nvGrpSpPr>
          <p:grpSpPr>
            <a:xfrm>
              <a:off x="2776152" y="2118521"/>
              <a:ext cx="387850" cy="389333"/>
              <a:chOff x="2776152" y="2118521"/>
              <a:chExt cx="387850" cy="389333"/>
            </a:xfrm>
          </p:grpSpPr>
          <p:grpSp>
            <p:nvGrpSpPr>
              <p:cNvPr id="2012" name="Google Shape;2012;p50"/>
              <p:cNvGrpSpPr/>
              <p:nvPr/>
            </p:nvGrpSpPr>
            <p:grpSpPr>
              <a:xfrm rot="2733009" flipH="1">
                <a:off x="2808575" y="2199902"/>
                <a:ext cx="323005" cy="226571"/>
                <a:chOff x="3766175" y="564721"/>
                <a:chExt cx="2088600" cy="1527929"/>
              </a:xfrm>
            </p:grpSpPr>
            <p:sp>
              <p:nvSpPr>
                <p:cNvPr id="2013" name="Google Shape;2013;p50"/>
                <p:cNvSpPr/>
                <p:nvPr/>
              </p:nvSpPr>
              <p:spPr>
                <a:xfrm>
                  <a:off x="3766175" y="589350"/>
                  <a:ext cx="2088600" cy="1503300"/>
                </a:xfrm>
                <a:prstGeom prst="triangle">
                  <a:avLst>
                    <a:gd name="adj" fmla="val 50000"/>
                  </a:avLst>
                </a:prstGeom>
                <a:solidFill>
                  <a:srgbClr val="F0D3B5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014" name="Google Shape;2014;p50"/>
                <p:cNvSpPr/>
                <p:nvPr/>
              </p:nvSpPr>
              <p:spPr>
                <a:xfrm>
                  <a:off x="4405428" y="564721"/>
                  <a:ext cx="810000" cy="607800"/>
                </a:xfrm>
                <a:prstGeom prst="triangle">
                  <a:avLst>
                    <a:gd name="adj" fmla="val 50000"/>
                  </a:avLst>
                </a:prstGeom>
                <a:solidFill>
                  <a:srgbClr val="22292E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</p:grpSp>
          <p:sp>
            <p:nvSpPr>
              <p:cNvPr id="2015" name="Google Shape;2015;p50"/>
              <p:cNvSpPr/>
              <p:nvPr/>
            </p:nvSpPr>
            <p:spPr>
              <a:xfrm>
                <a:off x="2781214" y="2278315"/>
                <a:ext cx="219600" cy="226150"/>
              </a:xfrm>
              <a:custGeom>
                <a:avLst/>
                <a:gdLst/>
                <a:ahLst/>
                <a:cxnLst/>
                <a:rect l="l" t="t" r="r" b="b"/>
                <a:pathLst>
                  <a:path w="8784" h="9046" extrusionOk="0">
                    <a:moveTo>
                      <a:pt x="104" y="71"/>
                    </a:moveTo>
                    <a:cubicBezTo>
                      <a:pt x="-646" y="-585"/>
                      <a:pt x="2852" y="3458"/>
                      <a:pt x="3962" y="4686"/>
                    </a:cubicBezTo>
                    <a:cubicBezTo>
                      <a:pt x="5072" y="5914"/>
                      <a:pt x="6014" y="6782"/>
                      <a:pt x="6764" y="7438"/>
                    </a:cubicBezTo>
                    <a:cubicBezTo>
                      <a:pt x="7514" y="8094"/>
                      <a:pt x="9572" y="9848"/>
                      <a:pt x="8462" y="8620"/>
                    </a:cubicBezTo>
                    <a:cubicBezTo>
                      <a:pt x="7352" y="7392"/>
                      <a:pt x="854" y="727"/>
                      <a:pt x="104" y="71"/>
                    </a:cubicBezTo>
                    <a:close/>
                  </a:path>
                </a:pathLst>
              </a:custGeom>
              <a:solidFill>
                <a:srgbClr val="F0D3B5"/>
              </a:solidFill>
              <a:ln>
                <a:noFill/>
              </a:ln>
            </p:spPr>
          </p:sp>
        </p:grpSp>
      </p:grpSp>
      <p:grpSp>
        <p:nvGrpSpPr>
          <p:cNvPr id="2016" name="Google Shape;2016;p50"/>
          <p:cNvGrpSpPr/>
          <p:nvPr/>
        </p:nvGrpSpPr>
        <p:grpSpPr>
          <a:xfrm rot="2700211">
            <a:off x="6778819" y="542163"/>
            <a:ext cx="290543" cy="1971856"/>
            <a:chOff x="4787250" y="440647"/>
            <a:chExt cx="309675" cy="2521703"/>
          </a:xfrm>
        </p:grpSpPr>
        <p:sp>
          <p:nvSpPr>
            <p:cNvPr id="2017" name="Google Shape;2017;p50"/>
            <p:cNvSpPr/>
            <p:nvPr/>
          </p:nvSpPr>
          <p:spPr>
            <a:xfrm>
              <a:off x="4787250" y="440647"/>
              <a:ext cx="309600" cy="345900"/>
            </a:xfrm>
            <a:prstGeom prst="round2SameRect">
              <a:avLst>
                <a:gd name="adj1" fmla="val 50000"/>
                <a:gd name="adj2" fmla="val 0"/>
              </a:avLst>
            </a:prstGeom>
            <a:solidFill>
              <a:srgbClr val="22292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2018" name="Google Shape;2018;p50"/>
            <p:cNvGrpSpPr/>
            <p:nvPr/>
          </p:nvGrpSpPr>
          <p:grpSpPr>
            <a:xfrm rot="10800000" flipH="1">
              <a:off x="4787250" y="830909"/>
              <a:ext cx="309622" cy="1905000"/>
              <a:chOff x="4787250" y="1053700"/>
              <a:chExt cx="309622" cy="1905000"/>
            </a:xfrm>
          </p:grpSpPr>
          <p:sp>
            <p:nvSpPr>
              <p:cNvPr id="2019" name="Google Shape;2019;p50"/>
              <p:cNvSpPr/>
              <p:nvPr/>
            </p:nvSpPr>
            <p:spPr>
              <a:xfrm>
                <a:off x="4890461" y="1053700"/>
                <a:ext cx="103200" cy="1905000"/>
              </a:xfrm>
              <a:prstGeom prst="rect">
                <a:avLst/>
              </a:pr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020" name="Google Shape;2020;p50"/>
              <p:cNvSpPr/>
              <p:nvPr/>
            </p:nvSpPr>
            <p:spPr>
              <a:xfrm>
                <a:off x="4787250" y="1053700"/>
                <a:ext cx="103200" cy="1905000"/>
              </a:xfrm>
              <a:prstGeom prst="rect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021" name="Google Shape;2021;p50"/>
              <p:cNvSpPr/>
              <p:nvPr/>
            </p:nvSpPr>
            <p:spPr>
              <a:xfrm>
                <a:off x="4993672" y="1053700"/>
                <a:ext cx="103200" cy="1905000"/>
              </a:xfrm>
              <a:prstGeom prst="rect">
                <a:avLst/>
              </a:prstGeom>
              <a:solidFill>
                <a:srgbClr val="8FDFF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2022" name="Google Shape;2022;p50"/>
            <p:cNvGrpSpPr/>
            <p:nvPr/>
          </p:nvGrpSpPr>
          <p:grpSpPr>
            <a:xfrm rot="10800000" flipH="1">
              <a:off x="4787343" y="2735911"/>
              <a:ext cx="309531" cy="226439"/>
              <a:chOff x="3766175" y="564721"/>
              <a:chExt cx="2088600" cy="1527929"/>
            </a:xfrm>
          </p:grpSpPr>
          <p:sp>
            <p:nvSpPr>
              <p:cNvPr id="2023" name="Google Shape;2023;p50"/>
              <p:cNvSpPr/>
              <p:nvPr/>
            </p:nvSpPr>
            <p:spPr>
              <a:xfrm>
                <a:off x="3766175" y="589350"/>
                <a:ext cx="2088600" cy="1503300"/>
              </a:xfrm>
              <a:prstGeom prst="triangle">
                <a:avLst>
                  <a:gd name="adj" fmla="val 50000"/>
                </a:avLst>
              </a:prstGeom>
              <a:solidFill>
                <a:srgbClr val="F0D3B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024" name="Google Shape;2024;p50"/>
              <p:cNvSpPr/>
              <p:nvPr/>
            </p:nvSpPr>
            <p:spPr>
              <a:xfrm>
                <a:off x="4405428" y="564721"/>
                <a:ext cx="810000" cy="607800"/>
              </a:xfrm>
              <a:prstGeom prst="triangle">
                <a:avLst>
                  <a:gd name="adj" fmla="val 50000"/>
                </a:avLst>
              </a:prstGeom>
              <a:solidFill>
                <a:srgbClr val="22292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2025" name="Google Shape;2025;p50"/>
            <p:cNvSpPr/>
            <p:nvPr/>
          </p:nvSpPr>
          <p:spPr>
            <a:xfrm>
              <a:off x="4787325" y="634325"/>
              <a:ext cx="309600" cy="196500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26" name="Google Shape;2026;p50"/>
            <p:cNvSpPr/>
            <p:nvPr/>
          </p:nvSpPr>
          <p:spPr>
            <a:xfrm>
              <a:off x="4787250" y="755950"/>
              <a:ext cx="309600" cy="30600"/>
            </a:xfrm>
            <a:prstGeom prst="rect">
              <a:avLst/>
            </a:prstGeom>
            <a:solidFill>
              <a:srgbClr val="22292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27" name="Google Shape;2027;p50"/>
            <p:cNvSpPr/>
            <p:nvPr/>
          </p:nvSpPr>
          <p:spPr>
            <a:xfrm>
              <a:off x="4787250" y="678600"/>
              <a:ext cx="309600" cy="30600"/>
            </a:xfrm>
            <a:prstGeom prst="rect">
              <a:avLst/>
            </a:prstGeom>
            <a:solidFill>
              <a:srgbClr val="22292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2028" name="Google Shape;2028;p50"/>
          <p:cNvSpPr txBox="1">
            <a:spLocks noGrp="1"/>
          </p:cNvSpPr>
          <p:nvPr>
            <p:ph type="subTitle" idx="1"/>
          </p:nvPr>
        </p:nvSpPr>
        <p:spPr>
          <a:xfrm>
            <a:off x="268942" y="3011722"/>
            <a:ext cx="3397266" cy="1909745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buNone/>
            </a:pPr>
            <a:r>
              <a:rPr lang="en-US" dirty="0" err="1"/>
              <a:t>Există</a:t>
            </a:r>
            <a:r>
              <a:rPr lang="en-US" dirty="0"/>
              <a:t> o </a:t>
            </a:r>
            <a:r>
              <a:rPr lang="en-US" dirty="0" err="1"/>
              <a:t>nevoie</a:t>
            </a:r>
            <a:r>
              <a:rPr lang="en-US" dirty="0"/>
              <a:t> urgent</a:t>
            </a:r>
            <a:r>
              <a:rPr lang="ro-RO" dirty="0"/>
              <a:t>ă</a:t>
            </a:r>
            <a:r>
              <a:rPr lang="en-US" dirty="0"/>
              <a:t> </a:t>
            </a:r>
            <a:r>
              <a:rPr lang="en-US" dirty="0" err="1"/>
              <a:t>pentru</a:t>
            </a:r>
            <a:r>
              <a:rPr lang="en-US" dirty="0"/>
              <a:t> un test </a:t>
            </a:r>
            <a:r>
              <a:rPr lang="en-US" dirty="0" err="1"/>
              <a:t>standardizat</a:t>
            </a:r>
            <a:r>
              <a:rPr lang="en-US" dirty="0"/>
              <a:t> </a:t>
            </a:r>
            <a:r>
              <a:rPr lang="en-US" dirty="0" err="1"/>
              <a:t>pentru</a:t>
            </a:r>
            <a:r>
              <a:rPr lang="en-US" dirty="0"/>
              <a:t> a </a:t>
            </a:r>
            <a:r>
              <a:rPr lang="en-US" dirty="0" err="1"/>
              <a:t>identifica</a:t>
            </a:r>
            <a:r>
              <a:rPr lang="en-US" dirty="0"/>
              <a:t> </a:t>
            </a:r>
            <a:r>
              <a:rPr lang="en-US" dirty="0" err="1"/>
              <a:t>dislexia</a:t>
            </a:r>
            <a:r>
              <a:rPr lang="en-US" dirty="0"/>
              <a:t>, </a:t>
            </a:r>
            <a:r>
              <a:rPr lang="en-US" dirty="0" err="1"/>
              <a:t>în</a:t>
            </a:r>
            <a:r>
              <a:rPr lang="en-US" dirty="0"/>
              <a:t> special </a:t>
            </a:r>
            <a:r>
              <a:rPr lang="en-US" dirty="0" err="1"/>
              <a:t>unul</a:t>
            </a:r>
            <a:r>
              <a:rPr lang="en-US" dirty="0"/>
              <a:t> care </a:t>
            </a:r>
            <a:r>
              <a:rPr lang="en-US" dirty="0" err="1"/>
              <a:t>poate</a:t>
            </a:r>
            <a:r>
              <a:rPr lang="en-US" dirty="0"/>
              <a:t> fi </a:t>
            </a:r>
            <a:r>
              <a:rPr lang="en-US" dirty="0" err="1"/>
              <a:t>administrat</a:t>
            </a:r>
            <a:r>
              <a:rPr lang="en-US" dirty="0"/>
              <a:t> la o </a:t>
            </a:r>
            <a:r>
              <a:rPr lang="en-US" dirty="0" err="1"/>
              <a:t>vârstă</a:t>
            </a:r>
            <a:r>
              <a:rPr lang="en-US" dirty="0"/>
              <a:t> </a:t>
            </a:r>
            <a:r>
              <a:rPr lang="en-US" dirty="0" err="1"/>
              <a:t>mai</a:t>
            </a:r>
            <a:r>
              <a:rPr lang="en-US" dirty="0"/>
              <a:t> </a:t>
            </a:r>
            <a:r>
              <a:rPr lang="en-US" dirty="0" err="1"/>
              <a:t>fragedă</a:t>
            </a:r>
            <a:r>
              <a:rPr lang="en-US" dirty="0"/>
              <a:t> </a:t>
            </a:r>
            <a:r>
              <a:rPr lang="en-US" dirty="0" err="1"/>
              <a:t>pentru</a:t>
            </a:r>
            <a:r>
              <a:rPr lang="en-US" dirty="0"/>
              <a:t> a </a:t>
            </a:r>
            <a:r>
              <a:rPr lang="en-US" dirty="0" err="1"/>
              <a:t>evalua</a:t>
            </a:r>
            <a:r>
              <a:rPr lang="en-US" dirty="0"/>
              <a:t> </a:t>
            </a:r>
            <a:r>
              <a:rPr lang="en-US" dirty="0" err="1"/>
              <a:t>riscul</a:t>
            </a:r>
            <a:r>
              <a:rPr lang="en-US" dirty="0"/>
              <a:t> de </a:t>
            </a:r>
            <a:r>
              <a:rPr lang="en-US" dirty="0" err="1"/>
              <a:t>apariție</a:t>
            </a:r>
            <a:r>
              <a:rPr lang="en-US" dirty="0"/>
              <a:t> a </a:t>
            </a:r>
            <a:r>
              <a:rPr lang="en-US" dirty="0" err="1"/>
              <a:t>afecțiunii</a:t>
            </a:r>
            <a:r>
              <a:rPr lang="en-US" dirty="0"/>
              <a:t>. </a:t>
            </a:r>
            <a:endParaRPr dirty="0"/>
          </a:p>
        </p:txBody>
      </p:sp>
      <p:sp>
        <p:nvSpPr>
          <p:cNvPr id="2029" name="Google Shape;2029;p50"/>
          <p:cNvSpPr txBox="1">
            <a:spLocks noGrp="1"/>
          </p:cNvSpPr>
          <p:nvPr>
            <p:ph type="subTitle" idx="2"/>
          </p:nvPr>
        </p:nvSpPr>
        <p:spPr>
          <a:xfrm>
            <a:off x="4933150" y="2940799"/>
            <a:ext cx="3749808" cy="1667775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buNone/>
            </a:pPr>
            <a:r>
              <a:rPr lang="en-US" dirty="0"/>
              <a:t>  </a:t>
            </a:r>
            <a:r>
              <a:rPr lang="en-US" dirty="0" err="1"/>
              <a:t>Absența</a:t>
            </a:r>
            <a:r>
              <a:rPr lang="en-US" dirty="0"/>
              <a:t> </a:t>
            </a:r>
            <a:r>
              <a:rPr lang="en-US" dirty="0" err="1"/>
              <a:t>unei</a:t>
            </a:r>
            <a:r>
              <a:rPr lang="en-US" dirty="0"/>
              <a:t> </a:t>
            </a:r>
            <a:r>
              <a:rPr lang="en-US" dirty="0" err="1"/>
              <a:t>politici</a:t>
            </a:r>
            <a:r>
              <a:rPr lang="en-US" dirty="0"/>
              <a:t> </a:t>
            </a:r>
            <a:r>
              <a:rPr lang="en-US" dirty="0" err="1"/>
              <a:t>guvernamentale</a:t>
            </a:r>
            <a:r>
              <a:rPr lang="en-US" dirty="0"/>
              <a:t> </a:t>
            </a:r>
            <a:r>
              <a:rPr lang="en-US" dirty="0" err="1"/>
              <a:t>clare</a:t>
            </a:r>
            <a:r>
              <a:rPr lang="en-US" dirty="0"/>
              <a:t> </a:t>
            </a:r>
            <a:r>
              <a:rPr lang="en-US" dirty="0" err="1"/>
              <a:t>și</a:t>
            </a:r>
            <a:r>
              <a:rPr lang="en-US" dirty="0"/>
              <a:t> a </a:t>
            </a:r>
            <a:r>
              <a:rPr lang="en-US" dirty="0" err="1"/>
              <a:t>unui</a:t>
            </a:r>
            <a:r>
              <a:rPr lang="en-US" dirty="0"/>
              <a:t> </a:t>
            </a:r>
            <a:r>
              <a:rPr lang="en-US" dirty="0" err="1"/>
              <a:t>cadru</a:t>
            </a:r>
            <a:r>
              <a:rPr lang="en-US" dirty="0"/>
              <a:t> </a:t>
            </a:r>
            <a:r>
              <a:rPr lang="en-US" dirty="0" err="1"/>
              <a:t>legislativ</a:t>
            </a:r>
            <a:r>
              <a:rPr lang="en-US" dirty="0"/>
              <a:t> </a:t>
            </a:r>
            <a:r>
              <a:rPr lang="en-US" dirty="0" err="1"/>
              <a:t>pentru</a:t>
            </a:r>
            <a:r>
              <a:rPr lang="en-US" dirty="0"/>
              <a:t> </a:t>
            </a:r>
            <a:r>
              <a:rPr lang="en-US" dirty="0" err="1"/>
              <a:t>elevii</a:t>
            </a:r>
            <a:r>
              <a:rPr lang="en-US" dirty="0"/>
              <a:t> cu </a:t>
            </a:r>
            <a:r>
              <a:rPr lang="en-US" dirty="0" err="1"/>
              <a:t>dislexie</a:t>
            </a:r>
            <a:r>
              <a:rPr lang="en-US" dirty="0"/>
              <a:t> </a:t>
            </a:r>
            <a:r>
              <a:rPr lang="en-US" dirty="0" err="1"/>
              <a:t>creează</a:t>
            </a:r>
            <a:r>
              <a:rPr lang="en-US" dirty="0"/>
              <a:t> </a:t>
            </a:r>
            <a:r>
              <a:rPr lang="en-US" dirty="0" err="1"/>
              <a:t>provocări</a:t>
            </a:r>
            <a:r>
              <a:rPr lang="en-US" dirty="0"/>
              <a:t> </a:t>
            </a:r>
            <a:r>
              <a:rPr lang="en-US" dirty="0" err="1"/>
              <a:t>semnificative</a:t>
            </a:r>
            <a:r>
              <a:rPr lang="en-US" dirty="0"/>
              <a:t> </a:t>
            </a:r>
            <a:r>
              <a:rPr lang="en-US" dirty="0" err="1"/>
              <a:t>în</a:t>
            </a:r>
            <a:r>
              <a:rPr lang="en-US" dirty="0"/>
              <a:t> </a:t>
            </a:r>
            <a:r>
              <a:rPr lang="en-US" dirty="0" err="1"/>
              <a:t>asigurarea</a:t>
            </a:r>
            <a:r>
              <a:rPr lang="en-US" dirty="0"/>
              <a:t> </a:t>
            </a:r>
            <a:r>
              <a:rPr lang="en-US" dirty="0" err="1"/>
              <a:t>accesului</a:t>
            </a:r>
            <a:r>
              <a:rPr lang="en-US" dirty="0"/>
              <a:t> </a:t>
            </a:r>
            <a:r>
              <a:rPr lang="en-US" dirty="0" err="1"/>
              <a:t>echitabil</a:t>
            </a:r>
            <a:r>
              <a:rPr lang="en-US" dirty="0"/>
              <a:t> la </a:t>
            </a:r>
            <a:r>
              <a:rPr lang="en-US" dirty="0" err="1"/>
              <a:t>educație</a:t>
            </a:r>
            <a:r>
              <a:rPr lang="en-US" dirty="0"/>
              <a:t> </a:t>
            </a:r>
            <a:r>
              <a:rPr lang="en-US" dirty="0" err="1"/>
              <a:t>și</a:t>
            </a:r>
            <a:r>
              <a:rPr lang="en-US" dirty="0"/>
              <a:t> la </a:t>
            </a:r>
            <a:r>
              <a:rPr lang="en-US" dirty="0" err="1"/>
              <a:t>servicii</a:t>
            </a:r>
            <a:r>
              <a:rPr lang="en-US" dirty="0"/>
              <a:t> de </a:t>
            </a:r>
            <a:r>
              <a:rPr lang="en-US" dirty="0" err="1"/>
              <a:t>sprijin</a:t>
            </a:r>
            <a:r>
              <a:rPr lang="en-US" dirty="0"/>
              <a:t>. </a:t>
            </a:r>
            <a:endParaRPr dirty="0"/>
          </a:p>
        </p:txBody>
      </p:sp>
      <p:sp>
        <p:nvSpPr>
          <p:cNvPr id="2033" name="Google Shape;2033;p50"/>
          <p:cNvSpPr/>
          <p:nvPr/>
        </p:nvSpPr>
        <p:spPr>
          <a:xfrm>
            <a:off x="2762600" y="2270475"/>
            <a:ext cx="171300" cy="215400"/>
          </a:xfrm>
          <a:prstGeom prst="rect">
            <a:avLst/>
          </a:prstGeom>
          <a:noFill/>
          <a:ln w="9525" cap="flat" cmpd="sng">
            <a:solidFill>
              <a:srgbClr val="FFFF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239036063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02" name="Google Shape;2002;p50"/>
          <p:cNvGrpSpPr/>
          <p:nvPr/>
        </p:nvGrpSpPr>
        <p:grpSpPr>
          <a:xfrm>
            <a:off x="1420053" y="1041470"/>
            <a:ext cx="1837668" cy="1554473"/>
            <a:chOff x="1336462" y="834146"/>
            <a:chExt cx="2144224" cy="1867197"/>
          </a:xfrm>
        </p:grpSpPr>
        <p:sp>
          <p:nvSpPr>
            <p:cNvPr id="2003" name="Google Shape;2003;p50"/>
            <p:cNvSpPr/>
            <p:nvPr/>
          </p:nvSpPr>
          <p:spPr>
            <a:xfrm>
              <a:off x="1336462" y="834146"/>
              <a:ext cx="2144224" cy="1867197"/>
            </a:xfrm>
            <a:custGeom>
              <a:avLst/>
              <a:gdLst/>
              <a:ahLst/>
              <a:cxnLst/>
              <a:rect l="l" t="t" r="r" b="b"/>
              <a:pathLst>
                <a:path w="13940" h="12139" extrusionOk="0">
                  <a:moveTo>
                    <a:pt x="7065" y="0"/>
                  </a:moveTo>
                  <a:cubicBezTo>
                    <a:pt x="2907" y="0"/>
                    <a:pt x="0" y="4093"/>
                    <a:pt x="1335" y="8028"/>
                  </a:cubicBezTo>
                  <a:cubicBezTo>
                    <a:pt x="2228" y="10626"/>
                    <a:pt x="4626" y="12138"/>
                    <a:pt x="7100" y="12138"/>
                  </a:cubicBezTo>
                  <a:cubicBezTo>
                    <a:pt x="8381" y="12138"/>
                    <a:pt x="9683" y="11733"/>
                    <a:pt x="10806" y="10862"/>
                  </a:cubicBezTo>
                  <a:lnTo>
                    <a:pt x="10348" y="10404"/>
                  </a:lnTo>
                  <a:lnTo>
                    <a:pt x="9802" y="9841"/>
                  </a:lnTo>
                  <a:lnTo>
                    <a:pt x="9362" y="9383"/>
                  </a:lnTo>
                  <a:cubicBezTo>
                    <a:pt x="8671" y="9852"/>
                    <a:pt x="7875" y="10084"/>
                    <a:pt x="7084" y="10084"/>
                  </a:cubicBezTo>
                  <a:cubicBezTo>
                    <a:pt x="6123" y="10084"/>
                    <a:pt x="5169" y="9742"/>
                    <a:pt x="4416" y="9066"/>
                  </a:cubicBezTo>
                  <a:cubicBezTo>
                    <a:pt x="3043" y="7834"/>
                    <a:pt x="2673" y="5827"/>
                    <a:pt x="3536" y="4190"/>
                  </a:cubicBezTo>
                  <a:cubicBezTo>
                    <a:pt x="4243" y="2847"/>
                    <a:pt x="5627" y="2049"/>
                    <a:pt x="7093" y="2049"/>
                  </a:cubicBezTo>
                  <a:cubicBezTo>
                    <a:pt x="7413" y="2049"/>
                    <a:pt x="7737" y="2087"/>
                    <a:pt x="8060" y="2166"/>
                  </a:cubicBezTo>
                  <a:cubicBezTo>
                    <a:pt x="9855" y="2623"/>
                    <a:pt x="11105" y="4225"/>
                    <a:pt x="11105" y="6074"/>
                  </a:cubicBezTo>
                  <a:cubicBezTo>
                    <a:pt x="11105" y="6373"/>
                    <a:pt x="11070" y="6690"/>
                    <a:pt x="10999" y="6989"/>
                  </a:cubicBezTo>
                  <a:lnTo>
                    <a:pt x="11615" y="7165"/>
                  </a:lnTo>
                  <a:lnTo>
                    <a:pt x="12355" y="7376"/>
                  </a:lnTo>
                  <a:lnTo>
                    <a:pt x="12971" y="7570"/>
                  </a:lnTo>
                  <a:cubicBezTo>
                    <a:pt x="13939" y="3732"/>
                    <a:pt x="11035" y="18"/>
                    <a:pt x="7091" y="1"/>
                  </a:cubicBezTo>
                  <a:cubicBezTo>
                    <a:pt x="7083" y="1"/>
                    <a:pt x="7074" y="0"/>
                    <a:pt x="7065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04" name="Google Shape;2004;p50"/>
            <p:cNvSpPr/>
            <p:nvPr/>
          </p:nvSpPr>
          <p:spPr>
            <a:xfrm>
              <a:off x="1336462" y="834146"/>
              <a:ext cx="2144224" cy="1867197"/>
            </a:xfrm>
            <a:custGeom>
              <a:avLst/>
              <a:gdLst/>
              <a:ahLst/>
              <a:cxnLst/>
              <a:rect l="l" t="t" r="r" b="b"/>
              <a:pathLst>
                <a:path w="13940" h="12139" extrusionOk="0">
                  <a:moveTo>
                    <a:pt x="7065" y="0"/>
                  </a:moveTo>
                  <a:cubicBezTo>
                    <a:pt x="2907" y="0"/>
                    <a:pt x="0" y="4093"/>
                    <a:pt x="1335" y="8028"/>
                  </a:cubicBezTo>
                  <a:cubicBezTo>
                    <a:pt x="2228" y="10626"/>
                    <a:pt x="4626" y="12138"/>
                    <a:pt x="7100" y="12138"/>
                  </a:cubicBezTo>
                  <a:cubicBezTo>
                    <a:pt x="8381" y="12138"/>
                    <a:pt x="9683" y="11733"/>
                    <a:pt x="10806" y="10862"/>
                  </a:cubicBezTo>
                  <a:lnTo>
                    <a:pt x="10348" y="10404"/>
                  </a:lnTo>
                  <a:cubicBezTo>
                    <a:pt x="9384" y="11131"/>
                    <a:pt x="8241" y="11493"/>
                    <a:pt x="7100" y="11493"/>
                  </a:cubicBezTo>
                  <a:cubicBezTo>
                    <a:pt x="5864" y="11493"/>
                    <a:pt x="4630" y="11070"/>
                    <a:pt x="3624" y="10228"/>
                  </a:cubicBezTo>
                  <a:cubicBezTo>
                    <a:pt x="1687" y="8626"/>
                    <a:pt x="1106" y="5898"/>
                    <a:pt x="2233" y="3644"/>
                  </a:cubicBezTo>
                  <a:cubicBezTo>
                    <a:pt x="3169" y="1772"/>
                    <a:pt x="5077" y="629"/>
                    <a:pt x="7099" y="629"/>
                  </a:cubicBezTo>
                  <a:cubicBezTo>
                    <a:pt x="7511" y="629"/>
                    <a:pt x="7927" y="677"/>
                    <a:pt x="8341" y="775"/>
                  </a:cubicBezTo>
                  <a:cubicBezTo>
                    <a:pt x="10788" y="1356"/>
                    <a:pt x="12513" y="3556"/>
                    <a:pt x="12513" y="6074"/>
                  </a:cubicBezTo>
                  <a:cubicBezTo>
                    <a:pt x="12513" y="6514"/>
                    <a:pt x="12460" y="6936"/>
                    <a:pt x="12355" y="7376"/>
                  </a:cubicBezTo>
                  <a:lnTo>
                    <a:pt x="12971" y="7552"/>
                  </a:lnTo>
                  <a:cubicBezTo>
                    <a:pt x="13939" y="3715"/>
                    <a:pt x="11052" y="1"/>
                    <a:pt x="7091" y="1"/>
                  </a:cubicBezTo>
                  <a:cubicBezTo>
                    <a:pt x="7083" y="1"/>
                    <a:pt x="7074" y="0"/>
                    <a:pt x="7065" y="0"/>
                  </a:cubicBezTo>
                  <a:close/>
                </a:path>
              </a:pathLst>
            </a:custGeom>
            <a:solidFill>
              <a:schemeClr val="dk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05" name="Google Shape;2005;p50"/>
            <p:cNvSpPr/>
            <p:nvPr/>
          </p:nvSpPr>
          <p:spPr>
            <a:xfrm>
              <a:off x="1709621" y="1050718"/>
              <a:ext cx="1435276" cy="1432507"/>
            </a:xfrm>
            <a:custGeom>
              <a:avLst/>
              <a:gdLst/>
              <a:ahLst/>
              <a:cxnLst/>
              <a:rect l="l" t="t" r="r" b="b"/>
              <a:pathLst>
                <a:path w="9331" h="9313" extrusionOk="0">
                  <a:moveTo>
                    <a:pt x="4665" y="1"/>
                  </a:moveTo>
                  <a:cubicBezTo>
                    <a:pt x="2095" y="1"/>
                    <a:pt x="1" y="2078"/>
                    <a:pt x="1" y="4666"/>
                  </a:cubicBezTo>
                  <a:cubicBezTo>
                    <a:pt x="1" y="7236"/>
                    <a:pt x="2095" y="9313"/>
                    <a:pt x="4665" y="9313"/>
                  </a:cubicBezTo>
                  <a:cubicBezTo>
                    <a:pt x="5651" y="9313"/>
                    <a:pt x="6602" y="9014"/>
                    <a:pt x="7376" y="8433"/>
                  </a:cubicBezTo>
                  <a:lnTo>
                    <a:pt x="6936" y="7975"/>
                  </a:lnTo>
                  <a:cubicBezTo>
                    <a:pt x="6245" y="8444"/>
                    <a:pt x="5449" y="8676"/>
                    <a:pt x="4658" y="8676"/>
                  </a:cubicBezTo>
                  <a:cubicBezTo>
                    <a:pt x="3697" y="8676"/>
                    <a:pt x="2743" y="8334"/>
                    <a:pt x="1990" y="7658"/>
                  </a:cubicBezTo>
                  <a:cubicBezTo>
                    <a:pt x="617" y="6426"/>
                    <a:pt x="247" y="4419"/>
                    <a:pt x="1110" y="2782"/>
                  </a:cubicBezTo>
                  <a:cubicBezTo>
                    <a:pt x="1817" y="1439"/>
                    <a:pt x="3201" y="641"/>
                    <a:pt x="4667" y="641"/>
                  </a:cubicBezTo>
                  <a:cubicBezTo>
                    <a:pt x="4987" y="641"/>
                    <a:pt x="5311" y="679"/>
                    <a:pt x="5634" y="758"/>
                  </a:cubicBezTo>
                  <a:cubicBezTo>
                    <a:pt x="7429" y="1215"/>
                    <a:pt x="8679" y="2817"/>
                    <a:pt x="8679" y="4666"/>
                  </a:cubicBezTo>
                  <a:cubicBezTo>
                    <a:pt x="8679" y="4983"/>
                    <a:pt x="8644" y="5282"/>
                    <a:pt x="8573" y="5581"/>
                  </a:cubicBezTo>
                  <a:lnTo>
                    <a:pt x="9189" y="5757"/>
                  </a:lnTo>
                  <a:cubicBezTo>
                    <a:pt x="9277" y="5405"/>
                    <a:pt x="9313" y="5035"/>
                    <a:pt x="9313" y="4666"/>
                  </a:cubicBezTo>
                  <a:cubicBezTo>
                    <a:pt x="9330" y="2096"/>
                    <a:pt x="7236" y="1"/>
                    <a:pt x="4665" y="1"/>
                  </a:cubicBezTo>
                  <a:close/>
                </a:path>
              </a:pathLst>
            </a:custGeom>
            <a:solidFill>
              <a:srgbClr val="63D8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2006" name="Google Shape;2006;p50"/>
            <p:cNvGrpSpPr/>
            <p:nvPr/>
          </p:nvGrpSpPr>
          <p:grpSpPr>
            <a:xfrm>
              <a:off x="2998320" y="1700555"/>
              <a:ext cx="367496" cy="432069"/>
              <a:chOff x="5196974" y="4256146"/>
              <a:chExt cx="102949" cy="122244"/>
            </a:xfrm>
          </p:grpSpPr>
          <p:sp>
            <p:nvSpPr>
              <p:cNvPr id="2007" name="Google Shape;2007;p50"/>
              <p:cNvSpPr/>
              <p:nvPr/>
            </p:nvSpPr>
            <p:spPr>
              <a:xfrm>
                <a:off x="5196974" y="4313421"/>
                <a:ext cx="94470" cy="64969"/>
              </a:xfrm>
              <a:custGeom>
                <a:avLst/>
                <a:gdLst/>
                <a:ahLst/>
                <a:cxnLst/>
                <a:rect l="l" t="t" r="r" b="b"/>
                <a:pathLst>
                  <a:path w="2166" h="1478" extrusionOk="0">
                    <a:moveTo>
                      <a:pt x="176" y="0"/>
                    </a:moveTo>
                    <a:cubicBezTo>
                      <a:pt x="159" y="71"/>
                      <a:pt x="141" y="124"/>
                      <a:pt x="124" y="194"/>
                    </a:cubicBezTo>
                    <a:cubicBezTo>
                      <a:pt x="0" y="687"/>
                      <a:pt x="247" y="1197"/>
                      <a:pt x="722" y="1391"/>
                    </a:cubicBezTo>
                    <a:cubicBezTo>
                      <a:pt x="856" y="1450"/>
                      <a:pt x="996" y="1478"/>
                      <a:pt x="1133" y="1478"/>
                    </a:cubicBezTo>
                    <a:cubicBezTo>
                      <a:pt x="1569" y="1478"/>
                      <a:pt x="1979" y="1195"/>
                      <a:pt x="2113" y="740"/>
                    </a:cubicBezTo>
                    <a:lnTo>
                      <a:pt x="2166" y="581"/>
                    </a:lnTo>
                    <a:lnTo>
                      <a:pt x="176" y="0"/>
                    </a:lnTo>
                    <a:close/>
                  </a:path>
                </a:pathLst>
              </a:custGeom>
              <a:solidFill>
                <a:srgbClr val="22292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008" name="Google Shape;2008;p50"/>
              <p:cNvSpPr/>
              <p:nvPr/>
            </p:nvSpPr>
            <p:spPr>
              <a:xfrm>
                <a:off x="5204711" y="4256146"/>
                <a:ext cx="95212" cy="82860"/>
              </a:xfrm>
              <a:custGeom>
                <a:avLst/>
                <a:gdLst/>
                <a:ahLst/>
                <a:cxnLst/>
                <a:rect l="l" t="t" r="r" b="b"/>
                <a:pathLst>
                  <a:path w="2166" h="1885" extrusionOk="0">
                    <a:moveTo>
                      <a:pt x="88" y="1"/>
                    </a:moveTo>
                    <a:cubicBezTo>
                      <a:pt x="88" y="124"/>
                      <a:pt x="106" y="265"/>
                      <a:pt x="106" y="406"/>
                    </a:cubicBezTo>
                    <a:cubicBezTo>
                      <a:pt x="106" y="705"/>
                      <a:pt x="71" y="1004"/>
                      <a:pt x="0" y="1303"/>
                    </a:cubicBezTo>
                    <a:lnTo>
                      <a:pt x="1972" y="1884"/>
                    </a:lnTo>
                    <a:cubicBezTo>
                      <a:pt x="2095" y="1391"/>
                      <a:pt x="2166" y="899"/>
                      <a:pt x="2166" y="388"/>
                    </a:cubicBezTo>
                    <a:cubicBezTo>
                      <a:pt x="2166" y="265"/>
                      <a:pt x="2166" y="124"/>
                      <a:pt x="2148" y="1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009" name="Google Shape;2009;p50"/>
              <p:cNvSpPr/>
              <p:nvPr/>
            </p:nvSpPr>
            <p:spPr>
              <a:xfrm>
                <a:off x="5209326" y="4273949"/>
                <a:ext cx="90596" cy="12440"/>
              </a:xfrm>
              <a:custGeom>
                <a:avLst/>
                <a:gdLst/>
                <a:ahLst/>
                <a:cxnLst/>
                <a:rect l="l" t="t" r="r" b="b"/>
                <a:pathLst>
                  <a:path w="2061" h="283" extrusionOk="0">
                    <a:moveTo>
                      <a:pt x="1" y="1"/>
                    </a:moveTo>
                    <a:lnTo>
                      <a:pt x="1" y="142"/>
                    </a:lnTo>
                    <a:lnTo>
                      <a:pt x="2061" y="282"/>
                    </a:lnTo>
                    <a:lnTo>
                      <a:pt x="2061" y="106"/>
                    </a:lnTo>
                    <a:lnTo>
                      <a:pt x="1" y="1"/>
                    </a:lnTo>
                    <a:close/>
                  </a:path>
                </a:pathLst>
              </a:custGeom>
              <a:solidFill>
                <a:srgbClr val="22292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010" name="Google Shape;2010;p50"/>
              <p:cNvSpPr/>
              <p:nvPr/>
            </p:nvSpPr>
            <p:spPr>
              <a:xfrm>
                <a:off x="5207040" y="4295619"/>
                <a:ext cx="90552" cy="19385"/>
              </a:xfrm>
              <a:custGeom>
                <a:avLst/>
                <a:gdLst/>
                <a:ahLst/>
                <a:cxnLst/>
                <a:rect l="l" t="t" r="r" b="b"/>
                <a:pathLst>
                  <a:path w="2060" h="441" extrusionOk="0">
                    <a:moveTo>
                      <a:pt x="18" y="1"/>
                    </a:moveTo>
                    <a:lnTo>
                      <a:pt x="0" y="159"/>
                    </a:lnTo>
                    <a:lnTo>
                      <a:pt x="2042" y="441"/>
                    </a:lnTo>
                    <a:lnTo>
                      <a:pt x="2060" y="265"/>
                    </a:lnTo>
                    <a:lnTo>
                      <a:pt x="18" y="1"/>
                    </a:lnTo>
                    <a:close/>
                  </a:path>
                </a:pathLst>
              </a:custGeom>
              <a:solidFill>
                <a:srgbClr val="22292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2011" name="Google Shape;2011;p50"/>
            <p:cNvGrpSpPr/>
            <p:nvPr/>
          </p:nvGrpSpPr>
          <p:grpSpPr>
            <a:xfrm>
              <a:off x="2776152" y="2118521"/>
              <a:ext cx="387850" cy="389333"/>
              <a:chOff x="2776152" y="2118521"/>
              <a:chExt cx="387850" cy="389333"/>
            </a:xfrm>
          </p:grpSpPr>
          <p:grpSp>
            <p:nvGrpSpPr>
              <p:cNvPr id="2012" name="Google Shape;2012;p50"/>
              <p:cNvGrpSpPr/>
              <p:nvPr/>
            </p:nvGrpSpPr>
            <p:grpSpPr>
              <a:xfrm rot="2733009" flipH="1">
                <a:off x="2808575" y="2199902"/>
                <a:ext cx="323005" cy="226571"/>
                <a:chOff x="3766175" y="564721"/>
                <a:chExt cx="2088600" cy="1527929"/>
              </a:xfrm>
            </p:grpSpPr>
            <p:sp>
              <p:nvSpPr>
                <p:cNvPr id="2013" name="Google Shape;2013;p50"/>
                <p:cNvSpPr/>
                <p:nvPr/>
              </p:nvSpPr>
              <p:spPr>
                <a:xfrm>
                  <a:off x="3766175" y="589350"/>
                  <a:ext cx="2088600" cy="1503300"/>
                </a:xfrm>
                <a:prstGeom prst="triangle">
                  <a:avLst>
                    <a:gd name="adj" fmla="val 50000"/>
                  </a:avLst>
                </a:prstGeom>
                <a:solidFill>
                  <a:srgbClr val="F0D3B5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014" name="Google Shape;2014;p50"/>
                <p:cNvSpPr/>
                <p:nvPr/>
              </p:nvSpPr>
              <p:spPr>
                <a:xfrm>
                  <a:off x="4405428" y="564721"/>
                  <a:ext cx="810000" cy="607800"/>
                </a:xfrm>
                <a:prstGeom prst="triangle">
                  <a:avLst>
                    <a:gd name="adj" fmla="val 50000"/>
                  </a:avLst>
                </a:prstGeom>
                <a:solidFill>
                  <a:srgbClr val="22292E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</p:grpSp>
          <p:sp>
            <p:nvSpPr>
              <p:cNvPr id="2015" name="Google Shape;2015;p50"/>
              <p:cNvSpPr/>
              <p:nvPr/>
            </p:nvSpPr>
            <p:spPr>
              <a:xfrm>
                <a:off x="2781214" y="2278315"/>
                <a:ext cx="219600" cy="226150"/>
              </a:xfrm>
              <a:custGeom>
                <a:avLst/>
                <a:gdLst/>
                <a:ahLst/>
                <a:cxnLst/>
                <a:rect l="l" t="t" r="r" b="b"/>
                <a:pathLst>
                  <a:path w="8784" h="9046" extrusionOk="0">
                    <a:moveTo>
                      <a:pt x="104" y="71"/>
                    </a:moveTo>
                    <a:cubicBezTo>
                      <a:pt x="-646" y="-585"/>
                      <a:pt x="2852" y="3458"/>
                      <a:pt x="3962" y="4686"/>
                    </a:cubicBezTo>
                    <a:cubicBezTo>
                      <a:pt x="5072" y="5914"/>
                      <a:pt x="6014" y="6782"/>
                      <a:pt x="6764" y="7438"/>
                    </a:cubicBezTo>
                    <a:cubicBezTo>
                      <a:pt x="7514" y="8094"/>
                      <a:pt x="9572" y="9848"/>
                      <a:pt x="8462" y="8620"/>
                    </a:cubicBezTo>
                    <a:cubicBezTo>
                      <a:pt x="7352" y="7392"/>
                      <a:pt x="854" y="727"/>
                      <a:pt x="104" y="71"/>
                    </a:cubicBezTo>
                    <a:close/>
                  </a:path>
                </a:pathLst>
              </a:custGeom>
              <a:solidFill>
                <a:srgbClr val="F0D3B5"/>
              </a:solidFill>
              <a:ln>
                <a:noFill/>
              </a:ln>
            </p:spPr>
          </p:sp>
        </p:grpSp>
      </p:grpSp>
      <p:grpSp>
        <p:nvGrpSpPr>
          <p:cNvPr id="2016" name="Google Shape;2016;p50"/>
          <p:cNvGrpSpPr/>
          <p:nvPr/>
        </p:nvGrpSpPr>
        <p:grpSpPr>
          <a:xfrm rot="2700211">
            <a:off x="6778819" y="542163"/>
            <a:ext cx="290543" cy="1971856"/>
            <a:chOff x="4787250" y="440647"/>
            <a:chExt cx="309675" cy="2521703"/>
          </a:xfrm>
        </p:grpSpPr>
        <p:sp>
          <p:nvSpPr>
            <p:cNvPr id="2017" name="Google Shape;2017;p50"/>
            <p:cNvSpPr/>
            <p:nvPr/>
          </p:nvSpPr>
          <p:spPr>
            <a:xfrm>
              <a:off x="4787250" y="440647"/>
              <a:ext cx="309600" cy="345900"/>
            </a:xfrm>
            <a:prstGeom prst="round2SameRect">
              <a:avLst>
                <a:gd name="adj1" fmla="val 50000"/>
                <a:gd name="adj2" fmla="val 0"/>
              </a:avLst>
            </a:prstGeom>
            <a:solidFill>
              <a:srgbClr val="22292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2018" name="Google Shape;2018;p50"/>
            <p:cNvGrpSpPr/>
            <p:nvPr/>
          </p:nvGrpSpPr>
          <p:grpSpPr>
            <a:xfrm rot="10800000" flipH="1">
              <a:off x="4787250" y="830909"/>
              <a:ext cx="309622" cy="1905000"/>
              <a:chOff x="4787250" y="1053700"/>
              <a:chExt cx="309622" cy="1905000"/>
            </a:xfrm>
          </p:grpSpPr>
          <p:sp>
            <p:nvSpPr>
              <p:cNvPr id="2019" name="Google Shape;2019;p50"/>
              <p:cNvSpPr/>
              <p:nvPr/>
            </p:nvSpPr>
            <p:spPr>
              <a:xfrm>
                <a:off x="4890461" y="1053700"/>
                <a:ext cx="103200" cy="1905000"/>
              </a:xfrm>
              <a:prstGeom prst="rect">
                <a:avLst/>
              </a:pr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020" name="Google Shape;2020;p50"/>
              <p:cNvSpPr/>
              <p:nvPr/>
            </p:nvSpPr>
            <p:spPr>
              <a:xfrm>
                <a:off x="4787250" y="1053700"/>
                <a:ext cx="103200" cy="1905000"/>
              </a:xfrm>
              <a:prstGeom prst="rect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021" name="Google Shape;2021;p50"/>
              <p:cNvSpPr/>
              <p:nvPr/>
            </p:nvSpPr>
            <p:spPr>
              <a:xfrm>
                <a:off x="4993672" y="1053700"/>
                <a:ext cx="103200" cy="1905000"/>
              </a:xfrm>
              <a:prstGeom prst="rect">
                <a:avLst/>
              </a:prstGeom>
              <a:solidFill>
                <a:srgbClr val="8FDFF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2022" name="Google Shape;2022;p50"/>
            <p:cNvGrpSpPr/>
            <p:nvPr/>
          </p:nvGrpSpPr>
          <p:grpSpPr>
            <a:xfrm rot="10800000" flipH="1">
              <a:off x="4787343" y="2735911"/>
              <a:ext cx="309531" cy="226439"/>
              <a:chOff x="3766175" y="564721"/>
              <a:chExt cx="2088600" cy="1527929"/>
            </a:xfrm>
          </p:grpSpPr>
          <p:sp>
            <p:nvSpPr>
              <p:cNvPr id="2023" name="Google Shape;2023;p50"/>
              <p:cNvSpPr/>
              <p:nvPr/>
            </p:nvSpPr>
            <p:spPr>
              <a:xfrm>
                <a:off x="3766175" y="589350"/>
                <a:ext cx="2088600" cy="1503300"/>
              </a:xfrm>
              <a:prstGeom prst="triangle">
                <a:avLst>
                  <a:gd name="adj" fmla="val 50000"/>
                </a:avLst>
              </a:prstGeom>
              <a:solidFill>
                <a:srgbClr val="F0D3B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024" name="Google Shape;2024;p50"/>
              <p:cNvSpPr/>
              <p:nvPr/>
            </p:nvSpPr>
            <p:spPr>
              <a:xfrm>
                <a:off x="4405428" y="564721"/>
                <a:ext cx="810000" cy="607800"/>
              </a:xfrm>
              <a:prstGeom prst="triangle">
                <a:avLst>
                  <a:gd name="adj" fmla="val 50000"/>
                </a:avLst>
              </a:prstGeom>
              <a:solidFill>
                <a:srgbClr val="22292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2025" name="Google Shape;2025;p50"/>
            <p:cNvSpPr/>
            <p:nvPr/>
          </p:nvSpPr>
          <p:spPr>
            <a:xfrm>
              <a:off x="4787325" y="634325"/>
              <a:ext cx="309600" cy="196500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26" name="Google Shape;2026;p50"/>
            <p:cNvSpPr/>
            <p:nvPr/>
          </p:nvSpPr>
          <p:spPr>
            <a:xfrm>
              <a:off x="4787250" y="755950"/>
              <a:ext cx="309600" cy="30600"/>
            </a:xfrm>
            <a:prstGeom prst="rect">
              <a:avLst/>
            </a:prstGeom>
            <a:solidFill>
              <a:srgbClr val="22292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27" name="Google Shape;2027;p50"/>
            <p:cNvSpPr/>
            <p:nvPr/>
          </p:nvSpPr>
          <p:spPr>
            <a:xfrm>
              <a:off x="4787250" y="678600"/>
              <a:ext cx="309600" cy="30600"/>
            </a:xfrm>
            <a:prstGeom prst="rect">
              <a:avLst/>
            </a:prstGeom>
            <a:solidFill>
              <a:srgbClr val="22292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2028" name="Google Shape;2028;p50"/>
          <p:cNvSpPr txBox="1">
            <a:spLocks noGrp="1"/>
          </p:cNvSpPr>
          <p:nvPr>
            <p:ph type="subTitle" idx="1"/>
          </p:nvPr>
        </p:nvSpPr>
        <p:spPr>
          <a:xfrm>
            <a:off x="268942" y="3011722"/>
            <a:ext cx="3397266" cy="1909745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buNone/>
            </a:pPr>
            <a:r>
              <a:rPr lang="en-US" dirty="0"/>
              <a:t>Este </a:t>
            </a:r>
            <a:r>
              <a:rPr lang="en-US" dirty="0" err="1"/>
              <a:t>esențial</a:t>
            </a:r>
            <a:r>
              <a:rPr lang="en-US" dirty="0"/>
              <a:t> ca </a:t>
            </a:r>
            <a:r>
              <a:rPr lang="en-US" dirty="0" err="1"/>
              <a:t>profesorii</a:t>
            </a:r>
            <a:r>
              <a:rPr lang="en-US" dirty="0"/>
              <a:t> </a:t>
            </a:r>
            <a:r>
              <a:rPr lang="en-US" dirty="0" err="1"/>
              <a:t>să</a:t>
            </a:r>
            <a:r>
              <a:rPr lang="en-US" dirty="0"/>
              <a:t> </a:t>
            </a:r>
            <a:r>
              <a:rPr lang="en-US" dirty="0" err="1"/>
              <a:t>primească</a:t>
            </a:r>
            <a:r>
              <a:rPr lang="en-US" dirty="0"/>
              <a:t> o </a:t>
            </a:r>
            <a:r>
              <a:rPr lang="en-US" dirty="0" err="1"/>
              <a:t>formare</a:t>
            </a:r>
            <a:r>
              <a:rPr lang="en-US" dirty="0"/>
              <a:t> </a:t>
            </a:r>
            <a:r>
              <a:rPr lang="en-US" dirty="0" err="1"/>
              <a:t>adecvată</a:t>
            </a:r>
            <a:r>
              <a:rPr lang="en-US" dirty="0"/>
              <a:t> cu </a:t>
            </a:r>
            <a:r>
              <a:rPr lang="en-US" dirty="0" err="1"/>
              <a:t>privire</a:t>
            </a:r>
            <a:r>
              <a:rPr lang="en-US" dirty="0"/>
              <a:t> la </a:t>
            </a:r>
            <a:r>
              <a:rPr lang="en-US" dirty="0" err="1"/>
              <a:t>tipurile</a:t>
            </a:r>
            <a:r>
              <a:rPr lang="en-US" dirty="0"/>
              <a:t> </a:t>
            </a:r>
            <a:r>
              <a:rPr lang="en-US" dirty="0" err="1"/>
              <a:t>și</a:t>
            </a:r>
            <a:r>
              <a:rPr lang="en-US" dirty="0"/>
              <a:t> </a:t>
            </a:r>
            <a:r>
              <a:rPr lang="en-US" dirty="0" err="1"/>
              <a:t>caracteristicile</a:t>
            </a:r>
            <a:r>
              <a:rPr lang="en-US" dirty="0"/>
              <a:t> </a:t>
            </a:r>
            <a:r>
              <a:rPr lang="en-US" dirty="0" err="1"/>
              <a:t>dificultăților</a:t>
            </a:r>
            <a:r>
              <a:rPr lang="en-US" dirty="0"/>
              <a:t> de </a:t>
            </a:r>
            <a:r>
              <a:rPr lang="en-US" dirty="0" err="1"/>
              <a:t>învățare</a:t>
            </a:r>
            <a:r>
              <a:rPr lang="en-US" dirty="0"/>
              <a:t>, </a:t>
            </a:r>
            <a:r>
              <a:rPr lang="en-US" dirty="0" err="1"/>
              <a:t>împreună</a:t>
            </a:r>
            <a:r>
              <a:rPr lang="en-US" dirty="0"/>
              <a:t> cu </a:t>
            </a:r>
            <a:r>
              <a:rPr lang="en-US" dirty="0" err="1"/>
              <a:t>abilități</a:t>
            </a:r>
            <a:r>
              <a:rPr lang="en-US" dirty="0"/>
              <a:t> practice </a:t>
            </a:r>
            <a:r>
              <a:rPr lang="en-US" dirty="0" err="1"/>
              <a:t>pentru</a:t>
            </a:r>
            <a:r>
              <a:rPr lang="en-US" dirty="0"/>
              <a:t> </a:t>
            </a:r>
            <a:r>
              <a:rPr lang="en-US" dirty="0" err="1"/>
              <a:t>abordarea</a:t>
            </a:r>
            <a:r>
              <a:rPr lang="en-US" dirty="0"/>
              <a:t> </a:t>
            </a:r>
            <a:r>
              <a:rPr lang="en-US" dirty="0" err="1"/>
              <a:t>acestor</a:t>
            </a:r>
            <a:r>
              <a:rPr lang="en-US" dirty="0"/>
              <a:t> </a:t>
            </a:r>
            <a:r>
              <a:rPr lang="en-US" dirty="0" err="1"/>
              <a:t>provocări</a:t>
            </a:r>
            <a:r>
              <a:rPr lang="en-US" dirty="0"/>
              <a:t> la </a:t>
            </a:r>
            <a:r>
              <a:rPr lang="en-US" dirty="0" err="1"/>
              <a:t>clasă</a:t>
            </a:r>
            <a:r>
              <a:rPr lang="en-US" dirty="0"/>
              <a:t>.</a:t>
            </a:r>
            <a:endParaRPr dirty="0"/>
          </a:p>
        </p:txBody>
      </p:sp>
      <p:sp>
        <p:nvSpPr>
          <p:cNvPr id="2029" name="Google Shape;2029;p50"/>
          <p:cNvSpPr txBox="1">
            <a:spLocks noGrp="1"/>
          </p:cNvSpPr>
          <p:nvPr>
            <p:ph type="subTitle" idx="2"/>
          </p:nvPr>
        </p:nvSpPr>
        <p:spPr>
          <a:xfrm>
            <a:off x="4933150" y="2940799"/>
            <a:ext cx="3749808" cy="1667775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buNone/>
            </a:pPr>
            <a:r>
              <a:rPr lang="en-US" dirty="0"/>
              <a:t>   </a:t>
            </a:r>
            <a:r>
              <a:rPr lang="en-US" dirty="0" err="1"/>
              <a:t>Există</a:t>
            </a:r>
            <a:r>
              <a:rPr lang="en-US" dirty="0"/>
              <a:t> o </a:t>
            </a:r>
            <a:r>
              <a:rPr lang="en-US" dirty="0" err="1"/>
              <a:t>nevoie</a:t>
            </a:r>
            <a:r>
              <a:rPr lang="en-US" dirty="0"/>
              <a:t> </a:t>
            </a:r>
            <a:r>
              <a:rPr lang="en-US" dirty="0" err="1"/>
              <a:t>crucială</a:t>
            </a:r>
            <a:r>
              <a:rPr lang="en-US" dirty="0"/>
              <a:t> de </a:t>
            </a:r>
            <a:r>
              <a:rPr lang="en-US" dirty="0" err="1"/>
              <a:t>formare</a:t>
            </a:r>
            <a:r>
              <a:rPr lang="en-US" dirty="0"/>
              <a:t> </a:t>
            </a:r>
            <a:r>
              <a:rPr lang="en-US" dirty="0" err="1"/>
              <a:t>concentrată</a:t>
            </a:r>
            <a:r>
              <a:rPr lang="en-US" dirty="0"/>
              <a:t> pe </a:t>
            </a:r>
            <a:r>
              <a:rPr lang="en-US" dirty="0" err="1"/>
              <a:t>dezvoltarea</a:t>
            </a:r>
            <a:r>
              <a:rPr lang="en-US" dirty="0"/>
              <a:t> </a:t>
            </a:r>
            <a:r>
              <a:rPr lang="en-US" dirty="0" err="1"/>
              <a:t>și</a:t>
            </a:r>
            <a:r>
              <a:rPr lang="en-US" dirty="0"/>
              <a:t> </a:t>
            </a:r>
            <a:r>
              <a:rPr lang="en-US" dirty="0" err="1"/>
              <a:t>adaptarea</a:t>
            </a:r>
            <a:r>
              <a:rPr lang="en-US" dirty="0"/>
              <a:t> </a:t>
            </a:r>
            <a:r>
              <a:rPr lang="en-US" dirty="0" err="1"/>
              <a:t>materialelor</a:t>
            </a:r>
            <a:r>
              <a:rPr lang="en-US" dirty="0"/>
              <a:t> </a:t>
            </a:r>
            <a:r>
              <a:rPr lang="en-US" dirty="0" err="1"/>
              <a:t>concepute</a:t>
            </a:r>
            <a:r>
              <a:rPr lang="en-US" dirty="0"/>
              <a:t> special </a:t>
            </a:r>
            <a:r>
              <a:rPr lang="en-US" dirty="0" err="1"/>
              <a:t>pentru</a:t>
            </a:r>
            <a:r>
              <a:rPr lang="en-US" dirty="0"/>
              <a:t> </a:t>
            </a:r>
            <a:r>
              <a:rPr lang="en-US" dirty="0" err="1"/>
              <a:t>elevii</a:t>
            </a:r>
            <a:r>
              <a:rPr lang="en-US" dirty="0"/>
              <a:t> </a:t>
            </a:r>
            <a:r>
              <a:rPr lang="en-US" dirty="0" err="1"/>
              <a:t>dislexici</a:t>
            </a:r>
            <a:endParaRPr dirty="0"/>
          </a:p>
        </p:txBody>
      </p:sp>
      <p:sp>
        <p:nvSpPr>
          <p:cNvPr id="2033" name="Google Shape;2033;p50"/>
          <p:cNvSpPr/>
          <p:nvPr/>
        </p:nvSpPr>
        <p:spPr>
          <a:xfrm>
            <a:off x="2762600" y="2270475"/>
            <a:ext cx="171300" cy="215400"/>
          </a:xfrm>
          <a:prstGeom prst="rect">
            <a:avLst/>
          </a:prstGeom>
          <a:noFill/>
          <a:ln w="9525" cap="flat" cmpd="sng">
            <a:solidFill>
              <a:srgbClr val="FFFF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797821565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02" name="Google Shape;2002;p50"/>
          <p:cNvGrpSpPr/>
          <p:nvPr/>
        </p:nvGrpSpPr>
        <p:grpSpPr>
          <a:xfrm>
            <a:off x="1420053" y="1041470"/>
            <a:ext cx="1837668" cy="1554473"/>
            <a:chOff x="1336462" y="834146"/>
            <a:chExt cx="2144224" cy="1867197"/>
          </a:xfrm>
        </p:grpSpPr>
        <p:sp>
          <p:nvSpPr>
            <p:cNvPr id="2003" name="Google Shape;2003;p50"/>
            <p:cNvSpPr/>
            <p:nvPr/>
          </p:nvSpPr>
          <p:spPr>
            <a:xfrm>
              <a:off x="1336462" y="834146"/>
              <a:ext cx="2144224" cy="1867197"/>
            </a:xfrm>
            <a:custGeom>
              <a:avLst/>
              <a:gdLst/>
              <a:ahLst/>
              <a:cxnLst/>
              <a:rect l="l" t="t" r="r" b="b"/>
              <a:pathLst>
                <a:path w="13940" h="12139" extrusionOk="0">
                  <a:moveTo>
                    <a:pt x="7065" y="0"/>
                  </a:moveTo>
                  <a:cubicBezTo>
                    <a:pt x="2907" y="0"/>
                    <a:pt x="0" y="4093"/>
                    <a:pt x="1335" y="8028"/>
                  </a:cubicBezTo>
                  <a:cubicBezTo>
                    <a:pt x="2228" y="10626"/>
                    <a:pt x="4626" y="12138"/>
                    <a:pt x="7100" y="12138"/>
                  </a:cubicBezTo>
                  <a:cubicBezTo>
                    <a:pt x="8381" y="12138"/>
                    <a:pt x="9683" y="11733"/>
                    <a:pt x="10806" y="10862"/>
                  </a:cubicBezTo>
                  <a:lnTo>
                    <a:pt x="10348" y="10404"/>
                  </a:lnTo>
                  <a:lnTo>
                    <a:pt x="9802" y="9841"/>
                  </a:lnTo>
                  <a:lnTo>
                    <a:pt x="9362" y="9383"/>
                  </a:lnTo>
                  <a:cubicBezTo>
                    <a:pt x="8671" y="9852"/>
                    <a:pt x="7875" y="10084"/>
                    <a:pt x="7084" y="10084"/>
                  </a:cubicBezTo>
                  <a:cubicBezTo>
                    <a:pt x="6123" y="10084"/>
                    <a:pt x="5169" y="9742"/>
                    <a:pt x="4416" y="9066"/>
                  </a:cubicBezTo>
                  <a:cubicBezTo>
                    <a:pt x="3043" y="7834"/>
                    <a:pt x="2673" y="5827"/>
                    <a:pt x="3536" y="4190"/>
                  </a:cubicBezTo>
                  <a:cubicBezTo>
                    <a:pt x="4243" y="2847"/>
                    <a:pt x="5627" y="2049"/>
                    <a:pt x="7093" y="2049"/>
                  </a:cubicBezTo>
                  <a:cubicBezTo>
                    <a:pt x="7413" y="2049"/>
                    <a:pt x="7737" y="2087"/>
                    <a:pt x="8060" y="2166"/>
                  </a:cubicBezTo>
                  <a:cubicBezTo>
                    <a:pt x="9855" y="2623"/>
                    <a:pt x="11105" y="4225"/>
                    <a:pt x="11105" y="6074"/>
                  </a:cubicBezTo>
                  <a:cubicBezTo>
                    <a:pt x="11105" y="6373"/>
                    <a:pt x="11070" y="6690"/>
                    <a:pt x="10999" y="6989"/>
                  </a:cubicBezTo>
                  <a:lnTo>
                    <a:pt x="11615" y="7165"/>
                  </a:lnTo>
                  <a:lnTo>
                    <a:pt x="12355" y="7376"/>
                  </a:lnTo>
                  <a:lnTo>
                    <a:pt x="12971" y="7570"/>
                  </a:lnTo>
                  <a:cubicBezTo>
                    <a:pt x="13939" y="3732"/>
                    <a:pt x="11035" y="18"/>
                    <a:pt x="7091" y="1"/>
                  </a:cubicBezTo>
                  <a:cubicBezTo>
                    <a:pt x="7083" y="1"/>
                    <a:pt x="7074" y="0"/>
                    <a:pt x="7065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04" name="Google Shape;2004;p50"/>
            <p:cNvSpPr/>
            <p:nvPr/>
          </p:nvSpPr>
          <p:spPr>
            <a:xfrm>
              <a:off x="1336462" y="834146"/>
              <a:ext cx="2144224" cy="1867197"/>
            </a:xfrm>
            <a:custGeom>
              <a:avLst/>
              <a:gdLst/>
              <a:ahLst/>
              <a:cxnLst/>
              <a:rect l="l" t="t" r="r" b="b"/>
              <a:pathLst>
                <a:path w="13940" h="12139" extrusionOk="0">
                  <a:moveTo>
                    <a:pt x="7065" y="0"/>
                  </a:moveTo>
                  <a:cubicBezTo>
                    <a:pt x="2907" y="0"/>
                    <a:pt x="0" y="4093"/>
                    <a:pt x="1335" y="8028"/>
                  </a:cubicBezTo>
                  <a:cubicBezTo>
                    <a:pt x="2228" y="10626"/>
                    <a:pt x="4626" y="12138"/>
                    <a:pt x="7100" y="12138"/>
                  </a:cubicBezTo>
                  <a:cubicBezTo>
                    <a:pt x="8381" y="12138"/>
                    <a:pt x="9683" y="11733"/>
                    <a:pt x="10806" y="10862"/>
                  </a:cubicBezTo>
                  <a:lnTo>
                    <a:pt x="10348" y="10404"/>
                  </a:lnTo>
                  <a:cubicBezTo>
                    <a:pt x="9384" y="11131"/>
                    <a:pt x="8241" y="11493"/>
                    <a:pt x="7100" y="11493"/>
                  </a:cubicBezTo>
                  <a:cubicBezTo>
                    <a:pt x="5864" y="11493"/>
                    <a:pt x="4630" y="11070"/>
                    <a:pt x="3624" y="10228"/>
                  </a:cubicBezTo>
                  <a:cubicBezTo>
                    <a:pt x="1687" y="8626"/>
                    <a:pt x="1106" y="5898"/>
                    <a:pt x="2233" y="3644"/>
                  </a:cubicBezTo>
                  <a:cubicBezTo>
                    <a:pt x="3169" y="1772"/>
                    <a:pt x="5077" y="629"/>
                    <a:pt x="7099" y="629"/>
                  </a:cubicBezTo>
                  <a:cubicBezTo>
                    <a:pt x="7511" y="629"/>
                    <a:pt x="7927" y="677"/>
                    <a:pt x="8341" y="775"/>
                  </a:cubicBezTo>
                  <a:cubicBezTo>
                    <a:pt x="10788" y="1356"/>
                    <a:pt x="12513" y="3556"/>
                    <a:pt x="12513" y="6074"/>
                  </a:cubicBezTo>
                  <a:cubicBezTo>
                    <a:pt x="12513" y="6514"/>
                    <a:pt x="12460" y="6936"/>
                    <a:pt x="12355" y="7376"/>
                  </a:cubicBezTo>
                  <a:lnTo>
                    <a:pt x="12971" y="7552"/>
                  </a:lnTo>
                  <a:cubicBezTo>
                    <a:pt x="13939" y="3715"/>
                    <a:pt x="11052" y="1"/>
                    <a:pt x="7091" y="1"/>
                  </a:cubicBezTo>
                  <a:cubicBezTo>
                    <a:pt x="7083" y="1"/>
                    <a:pt x="7074" y="0"/>
                    <a:pt x="7065" y="0"/>
                  </a:cubicBezTo>
                  <a:close/>
                </a:path>
              </a:pathLst>
            </a:custGeom>
            <a:solidFill>
              <a:schemeClr val="dk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05" name="Google Shape;2005;p50"/>
            <p:cNvSpPr/>
            <p:nvPr/>
          </p:nvSpPr>
          <p:spPr>
            <a:xfrm>
              <a:off x="1709621" y="1050718"/>
              <a:ext cx="1435276" cy="1432507"/>
            </a:xfrm>
            <a:custGeom>
              <a:avLst/>
              <a:gdLst/>
              <a:ahLst/>
              <a:cxnLst/>
              <a:rect l="l" t="t" r="r" b="b"/>
              <a:pathLst>
                <a:path w="9331" h="9313" extrusionOk="0">
                  <a:moveTo>
                    <a:pt x="4665" y="1"/>
                  </a:moveTo>
                  <a:cubicBezTo>
                    <a:pt x="2095" y="1"/>
                    <a:pt x="1" y="2078"/>
                    <a:pt x="1" y="4666"/>
                  </a:cubicBezTo>
                  <a:cubicBezTo>
                    <a:pt x="1" y="7236"/>
                    <a:pt x="2095" y="9313"/>
                    <a:pt x="4665" y="9313"/>
                  </a:cubicBezTo>
                  <a:cubicBezTo>
                    <a:pt x="5651" y="9313"/>
                    <a:pt x="6602" y="9014"/>
                    <a:pt x="7376" y="8433"/>
                  </a:cubicBezTo>
                  <a:lnTo>
                    <a:pt x="6936" y="7975"/>
                  </a:lnTo>
                  <a:cubicBezTo>
                    <a:pt x="6245" y="8444"/>
                    <a:pt x="5449" y="8676"/>
                    <a:pt x="4658" y="8676"/>
                  </a:cubicBezTo>
                  <a:cubicBezTo>
                    <a:pt x="3697" y="8676"/>
                    <a:pt x="2743" y="8334"/>
                    <a:pt x="1990" y="7658"/>
                  </a:cubicBezTo>
                  <a:cubicBezTo>
                    <a:pt x="617" y="6426"/>
                    <a:pt x="247" y="4419"/>
                    <a:pt x="1110" y="2782"/>
                  </a:cubicBezTo>
                  <a:cubicBezTo>
                    <a:pt x="1817" y="1439"/>
                    <a:pt x="3201" y="641"/>
                    <a:pt x="4667" y="641"/>
                  </a:cubicBezTo>
                  <a:cubicBezTo>
                    <a:pt x="4987" y="641"/>
                    <a:pt x="5311" y="679"/>
                    <a:pt x="5634" y="758"/>
                  </a:cubicBezTo>
                  <a:cubicBezTo>
                    <a:pt x="7429" y="1215"/>
                    <a:pt x="8679" y="2817"/>
                    <a:pt x="8679" y="4666"/>
                  </a:cubicBezTo>
                  <a:cubicBezTo>
                    <a:pt x="8679" y="4983"/>
                    <a:pt x="8644" y="5282"/>
                    <a:pt x="8573" y="5581"/>
                  </a:cubicBezTo>
                  <a:lnTo>
                    <a:pt x="9189" y="5757"/>
                  </a:lnTo>
                  <a:cubicBezTo>
                    <a:pt x="9277" y="5405"/>
                    <a:pt x="9313" y="5035"/>
                    <a:pt x="9313" y="4666"/>
                  </a:cubicBezTo>
                  <a:cubicBezTo>
                    <a:pt x="9330" y="2096"/>
                    <a:pt x="7236" y="1"/>
                    <a:pt x="4665" y="1"/>
                  </a:cubicBezTo>
                  <a:close/>
                </a:path>
              </a:pathLst>
            </a:custGeom>
            <a:solidFill>
              <a:srgbClr val="63D8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2006" name="Google Shape;2006;p50"/>
            <p:cNvGrpSpPr/>
            <p:nvPr/>
          </p:nvGrpSpPr>
          <p:grpSpPr>
            <a:xfrm>
              <a:off x="2998320" y="1700555"/>
              <a:ext cx="367496" cy="432069"/>
              <a:chOff x="5196974" y="4256146"/>
              <a:chExt cx="102949" cy="122244"/>
            </a:xfrm>
          </p:grpSpPr>
          <p:sp>
            <p:nvSpPr>
              <p:cNvPr id="2007" name="Google Shape;2007;p50"/>
              <p:cNvSpPr/>
              <p:nvPr/>
            </p:nvSpPr>
            <p:spPr>
              <a:xfrm>
                <a:off x="5196974" y="4313421"/>
                <a:ext cx="94470" cy="64969"/>
              </a:xfrm>
              <a:custGeom>
                <a:avLst/>
                <a:gdLst/>
                <a:ahLst/>
                <a:cxnLst/>
                <a:rect l="l" t="t" r="r" b="b"/>
                <a:pathLst>
                  <a:path w="2166" h="1478" extrusionOk="0">
                    <a:moveTo>
                      <a:pt x="176" y="0"/>
                    </a:moveTo>
                    <a:cubicBezTo>
                      <a:pt x="159" y="71"/>
                      <a:pt x="141" y="124"/>
                      <a:pt x="124" y="194"/>
                    </a:cubicBezTo>
                    <a:cubicBezTo>
                      <a:pt x="0" y="687"/>
                      <a:pt x="247" y="1197"/>
                      <a:pt x="722" y="1391"/>
                    </a:cubicBezTo>
                    <a:cubicBezTo>
                      <a:pt x="856" y="1450"/>
                      <a:pt x="996" y="1478"/>
                      <a:pt x="1133" y="1478"/>
                    </a:cubicBezTo>
                    <a:cubicBezTo>
                      <a:pt x="1569" y="1478"/>
                      <a:pt x="1979" y="1195"/>
                      <a:pt x="2113" y="740"/>
                    </a:cubicBezTo>
                    <a:lnTo>
                      <a:pt x="2166" y="581"/>
                    </a:lnTo>
                    <a:lnTo>
                      <a:pt x="176" y="0"/>
                    </a:lnTo>
                    <a:close/>
                  </a:path>
                </a:pathLst>
              </a:custGeom>
              <a:solidFill>
                <a:srgbClr val="22292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008" name="Google Shape;2008;p50"/>
              <p:cNvSpPr/>
              <p:nvPr/>
            </p:nvSpPr>
            <p:spPr>
              <a:xfrm>
                <a:off x="5204711" y="4256146"/>
                <a:ext cx="95212" cy="82860"/>
              </a:xfrm>
              <a:custGeom>
                <a:avLst/>
                <a:gdLst/>
                <a:ahLst/>
                <a:cxnLst/>
                <a:rect l="l" t="t" r="r" b="b"/>
                <a:pathLst>
                  <a:path w="2166" h="1885" extrusionOk="0">
                    <a:moveTo>
                      <a:pt x="88" y="1"/>
                    </a:moveTo>
                    <a:cubicBezTo>
                      <a:pt x="88" y="124"/>
                      <a:pt x="106" y="265"/>
                      <a:pt x="106" y="406"/>
                    </a:cubicBezTo>
                    <a:cubicBezTo>
                      <a:pt x="106" y="705"/>
                      <a:pt x="71" y="1004"/>
                      <a:pt x="0" y="1303"/>
                    </a:cubicBezTo>
                    <a:lnTo>
                      <a:pt x="1972" y="1884"/>
                    </a:lnTo>
                    <a:cubicBezTo>
                      <a:pt x="2095" y="1391"/>
                      <a:pt x="2166" y="899"/>
                      <a:pt x="2166" y="388"/>
                    </a:cubicBezTo>
                    <a:cubicBezTo>
                      <a:pt x="2166" y="265"/>
                      <a:pt x="2166" y="124"/>
                      <a:pt x="2148" y="1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009" name="Google Shape;2009;p50"/>
              <p:cNvSpPr/>
              <p:nvPr/>
            </p:nvSpPr>
            <p:spPr>
              <a:xfrm>
                <a:off x="5209326" y="4273949"/>
                <a:ext cx="90596" cy="12440"/>
              </a:xfrm>
              <a:custGeom>
                <a:avLst/>
                <a:gdLst/>
                <a:ahLst/>
                <a:cxnLst/>
                <a:rect l="l" t="t" r="r" b="b"/>
                <a:pathLst>
                  <a:path w="2061" h="283" extrusionOk="0">
                    <a:moveTo>
                      <a:pt x="1" y="1"/>
                    </a:moveTo>
                    <a:lnTo>
                      <a:pt x="1" y="142"/>
                    </a:lnTo>
                    <a:lnTo>
                      <a:pt x="2061" y="282"/>
                    </a:lnTo>
                    <a:lnTo>
                      <a:pt x="2061" y="106"/>
                    </a:lnTo>
                    <a:lnTo>
                      <a:pt x="1" y="1"/>
                    </a:lnTo>
                    <a:close/>
                  </a:path>
                </a:pathLst>
              </a:custGeom>
              <a:solidFill>
                <a:srgbClr val="22292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010" name="Google Shape;2010;p50"/>
              <p:cNvSpPr/>
              <p:nvPr/>
            </p:nvSpPr>
            <p:spPr>
              <a:xfrm>
                <a:off x="5207040" y="4295619"/>
                <a:ext cx="90552" cy="19385"/>
              </a:xfrm>
              <a:custGeom>
                <a:avLst/>
                <a:gdLst/>
                <a:ahLst/>
                <a:cxnLst/>
                <a:rect l="l" t="t" r="r" b="b"/>
                <a:pathLst>
                  <a:path w="2060" h="441" extrusionOk="0">
                    <a:moveTo>
                      <a:pt x="18" y="1"/>
                    </a:moveTo>
                    <a:lnTo>
                      <a:pt x="0" y="159"/>
                    </a:lnTo>
                    <a:lnTo>
                      <a:pt x="2042" y="441"/>
                    </a:lnTo>
                    <a:lnTo>
                      <a:pt x="2060" y="265"/>
                    </a:lnTo>
                    <a:lnTo>
                      <a:pt x="18" y="1"/>
                    </a:lnTo>
                    <a:close/>
                  </a:path>
                </a:pathLst>
              </a:custGeom>
              <a:solidFill>
                <a:srgbClr val="22292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2011" name="Google Shape;2011;p50"/>
            <p:cNvGrpSpPr/>
            <p:nvPr/>
          </p:nvGrpSpPr>
          <p:grpSpPr>
            <a:xfrm>
              <a:off x="2776152" y="2118521"/>
              <a:ext cx="387850" cy="389333"/>
              <a:chOff x="2776152" y="2118521"/>
              <a:chExt cx="387850" cy="389333"/>
            </a:xfrm>
          </p:grpSpPr>
          <p:grpSp>
            <p:nvGrpSpPr>
              <p:cNvPr id="2012" name="Google Shape;2012;p50"/>
              <p:cNvGrpSpPr/>
              <p:nvPr/>
            </p:nvGrpSpPr>
            <p:grpSpPr>
              <a:xfrm rot="2733009" flipH="1">
                <a:off x="2808575" y="2199902"/>
                <a:ext cx="323005" cy="226571"/>
                <a:chOff x="3766175" y="564721"/>
                <a:chExt cx="2088600" cy="1527929"/>
              </a:xfrm>
            </p:grpSpPr>
            <p:sp>
              <p:nvSpPr>
                <p:cNvPr id="2013" name="Google Shape;2013;p50"/>
                <p:cNvSpPr/>
                <p:nvPr/>
              </p:nvSpPr>
              <p:spPr>
                <a:xfrm>
                  <a:off x="3766175" y="589350"/>
                  <a:ext cx="2088600" cy="1503300"/>
                </a:xfrm>
                <a:prstGeom prst="triangle">
                  <a:avLst>
                    <a:gd name="adj" fmla="val 50000"/>
                  </a:avLst>
                </a:prstGeom>
                <a:solidFill>
                  <a:srgbClr val="F0D3B5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014" name="Google Shape;2014;p50"/>
                <p:cNvSpPr/>
                <p:nvPr/>
              </p:nvSpPr>
              <p:spPr>
                <a:xfrm>
                  <a:off x="4405428" y="564721"/>
                  <a:ext cx="810000" cy="607800"/>
                </a:xfrm>
                <a:prstGeom prst="triangle">
                  <a:avLst>
                    <a:gd name="adj" fmla="val 50000"/>
                  </a:avLst>
                </a:prstGeom>
                <a:solidFill>
                  <a:srgbClr val="22292E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</p:grpSp>
          <p:sp>
            <p:nvSpPr>
              <p:cNvPr id="2015" name="Google Shape;2015;p50"/>
              <p:cNvSpPr/>
              <p:nvPr/>
            </p:nvSpPr>
            <p:spPr>
              <a:xfrm>
                <a:off x="2781214" y="2278315"/>
                <a:ext cx="219600" cy="226150"/>
              </a:xfrm>
              <a:custGeom>
                <a:avLst/>
                <a:gdLst/>
                <a:ahLst/>
                <a:cxnLst/>
                <a:rect l="l" t="t" r="r" b="b"/>
                <a:pathLst>
                  <a:path w="8784" h="9046" extrusionOk="0">
                    <a:moveTo>
                      <a:pt x="104" y="71"/>
                    </a:moveTo>
                    <a:cubicBezTo>
                      <a:pt x="-646" y="-585"/>
                      <a:pt x="2852" y="3458"/>
                      <a:pt x="3962" y="4686"/>
                    </a:cubicBezTo>
                    <a:cubicBezTo>
                      <a:pt x="5072" y="5914"/>
                      <a:pt x="6014" y="6782"/>
                      <a:pt x="6764" y="7438"/>
                    </a:cubicBezTo>
                    <a:cubicBezTo>
                      <a:pt x="7514" y="8094"/>
                      <a:pt x="9572" y="9848"/>
                      <a:pt x="8462" y="8620"/>
                    </a:cubicBezTo>
                    <a:cubicBezTo>
                      <a:pt x="7352" y="7392"/>
                      <a:pt x="854" y="727"/>
                      <a:pt x="104" y="71"/>
                    </a:cubicBezTo>
                    <a:close/>
                  </a:path>
                </a:pathLst>
              </a:custGeom>
              <a:solidFill>
                <a:srgbClr val="F0D3B5"/>
              </a:solidFill>
              <a:ln>
                <a:noFill/>
              </a:ln>
            </p:spPr>
          </p:sp>
        </p:grpSp>
      </p:grpSp>
      <p:grpSp>
        <p:nvGrpSpPr>
          <p:cNvPr id="2016" name="Google Shape;2016;p50"/>
          <p:cNvGrpSpPr/>
          <p:nvPr/>
        </p:nvGrpSpPr>
        <p:grpSpPr>
          <a:xfrm rot="2700211">
            <a:off x="6778819" y="542163"/>
            <a:ext cx="290543" cy="1971856"/>
            <a:chOff x="4787250" y="440647"/>
            <a:chExt cx="309675" cy="2521703"/>
          </a:xfrm>
        </p:grpSpPr>
        <p:sp>
          <p:nvSpPr>
            <p:cNvPr id="2017" name="Google Shape;2017;p50"/>
            <p:cNvSpPr/>
            <p:nvPr/>
          </p:nvSpPr>
          <p:spPr>
            <a:xfrm>
              <a:off x="4787250" y="440647"/>
              <a:ext cx="309600" cy="345900"/>
            </a:xfrm>
            <a:prstGeom prst="round2SameRect">
              <a:avLst>
                <a:gd name="adj1" fmla="val 50000"/>
                <a:gd name="adj2" fmla="val 0"/>
              </a:avLst>
            </a:prstGeom>
            <a:solidFill>
              <a:srgbClr val="22292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2018" name="Google Shape;2018;p50"/>
            <p:cNvGrpSpPr/>
            <p:nvPr/>
          </p:nvGrpSpPr>
          <p:grpSpPr>
            <a:xfrm rot="10800000" flipH="1">
              <a:off x="4787250" y="830909"/>
              <a:ext cx="309622" cy="1905000"/>
              <a:chOff x="4787250" y="1053700"/>
              <a:chExt cx="309622" cy="1905000"/>
            </a:xfrm>
          </p:grpSpPr>
          <p:sp>
            <p:nvSpPr>
              <p:cNvPr id="2019" name="Google Shape;2019;p50"/>
              <p:cNvSpPr/>
              <p:nvPr/>
            </p:nvSpPr>
            <p:spPr>
              <a:xfrm>
                <a:off x="4890461" y="1053700"/>
                <a:ext cx="103200" cy="1905000"/>
              </a:xfrm>
              <a:prstGeom prst="rect">
                <a:avLst/>
              </a:pr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020" name="Google Shape;2020;p50"/>
              <p:cNvSpPr/>
              <p:nvPr/>
            </p:nvSpPr>
            <p:spPr>
              <a:xfrm>
                <a:off x="4787250" y="1053700"/>
                <a:ext cx="103200" cy="1905000"/>
              </a:xfrm>
              <a:prstGeom prst="rect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021" name="Google Shape;2021;p50"/>
              <p:cNvSpPr/>
              <p:nvPr/>
            </p:nvSpPr>
            <p:spPr>
              <a:xfrm>
                <a:off x="4993672" y="1053700"/>
                <a:ext cx="103200" cy="1905000"/>
              </a:xfrm>
              <a:prstGeom prst="rect">
                <a:avLst/>
              </a:prstGeom>
              <a:solidFill>
                <a:srgbClr val="8FDFF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2022" name="Google Shape;2022;p50"/>
            <p:cNvGrpSpPr/>
            <p:nvPr/>
          </p:nvGrpSpPr>
          <p:grpSpPr>
            <a:xfrm rot="10800000" flipH="1">
              <a:off x="4787343" y="2735911"/>
              <a:ext cx="309531" cy="226439"/>
              <a:chOff x="3766175" y="564721"/>
              <a:chExt cx="2088600" cy="1527929"/>
            </a:xfrm>
          </p:grpSpPr>
          <p:sp>
            <p:nvSpPr>
              <p:cNvPr id="2023" name="Google Shape;2023;p50"/>
              <p:cNvSpPr/>
              <p:nvPr/>
            </p:nvSpPr>
            <p:spPr>
              <a:xfrm>
                <a:off x="3766175" y="589350"/>
                <a:ext cx="2088600" cy="1503300"/>
              </a:xfrm>
              <a:prstGeom prst="triangle">
                <a:avLst>
                  <a:gd name="adj" fmla="val 50000"/>
                </a:avLst>
              </a:prstGeom>
              <a:solidFill>
                <a:srgbClr val="F0D3B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024" name="Google Shape;2024;p50"/>
              <p:cNvSpPr/>
              <p:nvPr/>
            </p:nvSpPr>
            <p:spPr>
              <a:xfrm>
                <a:off x="4405428" y="564721"/>
                <a:ext cx="810000" cy="607800"/>
              </a:xfrm>
              <a:prstGeom prst="triangle">
                <a:avLst>
                  <a:gd name="adj" fmla="val 50000"/>
                </a:avLst>
              </a:prstGeom>
              <a:solidFill>
                <a:srgbClr val="22292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2025" name="Google Shape;2025;p50"/>
            <p:cNvSpPr/>
            <p:nvPr/>
          </p:nvSpPr>
          <p:spPr>
            <a:xfrm>
              <a:off x="4787325" y="634325"/>
              <a:ext cx="309600" cy="196500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26" name="Google Shape;2026;p50"/>
            <p:cNvSpPr/>
            <p:nvPr/>
          </p:nvSpPr>
          <p:spPr>
            <a:xfrm>
              <a:off x="4787250" y="755950"/>
              <a:ext cx="309600" cy="30600"/>
            </a:xfrm>
            <a:prstGeom prst="rect">
              <a:avLst/>
            </a:prstGeom>
            <a:solidFill>
              <a:srgbClr val="22292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27" name="Google Shape;2027;p50"/>
            <p:cNvSpPr/>
            <p:nvPr/>
          </p:nvSpPr>
          <p:spPr>
            <a:xfrm>
              <a:off x="4787250" y="678600"/>
              <a:ext cx="309600" cy="30600"/>
            </a:xfrm>
            <a:prstGeom prst="rect">
              <a:avLst/>
            </a:prstGeom>
            <a:solidFill>
              <a:srgbClr val="22292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2028" name="Google Shape;2028;p50"/>
          <p:cNvSpPr txBox="1">
            <a:spLocks noGrp="1"/>
          </p:cNvSpPr>
          <p:nvPr>
            <p:ph type="subTitle" idx="1"/>
          </p:nvPr>
        </p:nvSpPr>
        <p:spPr>
          <a:xfrm>
            <a:off x="268941" y="3011722"/>
            <a:ext cx="4134009" cy="1909745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buNone/>
            </a:pPr>
            <a:r>
              <a:rPr lang="en-US" dirty="0" err="1"/>
              <a:t>Sprijinul</a:t>
            </a:r>
            <a:r>
              <a:rPr lang="en-US" dirty="0"/>
              <a:t> </a:t>
            </a:r>
            <a:r>
              <a:rPr lang="en-US" dirty="0" err="1"/>
              <a:t>elevilor</a:t>
            </a:r>
            <a:r>
              <a:rPr lang="en-US" dirty="0"/>
              <a:t> </a:t>
            </a:r>
            <a:r>
              <a:rPr lang="en-US" dirty="0" err="1"/>
              <a:t>dislexici</a:t>
            </a:r>
            <a:r>
              <a:rPr lang="en-US" dirty="0"/>
              <a:t> </a:t>
            </a:r>
            <a:r>
              <a:rPr lang="en-US" dirty="0" err="1"/>
              <a:t>trebuie</a:t>
            </a:r>
            <a:r>
              <a:rPr lang="en-US" dirty="0"/>
              <a:t> </a:t>
            </a:r>
            <a:r>
              <a:rPr lang="en-US" dirty="0" err="1"/>
              <a:t>să</a:t>
            </a:r>
            <a:r>
              <a:rPr lang="en-US" dirty="0"/>
              <a:t> fie </a:t>
            </a:r>
            <a:r>
              <a:rPr lang="en-US" dirty="0" err="1"/>
              <a:t>oferit</a:t>
            </a:r>
            <a:r>
              <a:rPr lang="en-US" dirty="0"/>
              <a:t> la </a:t>
            </a:r>
            <a:r>
              <a:rPr lang="en-US" dirty="0" err="1"/>
              <a:t>toate</a:t>
            </a:r>
            <a:r>
              <a:rPr lang="en-US" dirty="0"/>
              <a:t> </a:t>
            </a:r>
            <a:r>
              <a:rPr lang="en-US" dirty="0" err="1"/>
              <a:t>nivelurile</a:t>
            </a:r>
            <a:r>
              <a:rPr lang="en-US" dirty="0"/>
              <a:t> de </a:t>
            </a:r>
            <a:r>
              <a:rPr lang="en-US" dirty="0" err="1"/>
              <a:t>învățământ</a:t>
            </a:r>
            <a:r>
              <a:rPr lang="en-US" dirty="0"/>
              <a:t>, </a:t>
            </a:r>
            <a:r>
              <a:rPr lang="en-US" dirty="0" err="1"/>
              <a:t>totuși</a:t>
            </a:r>
            <a:r>
              <a:rPr lang="en-US" dirty="0"/>
              <a:t>, </a:t>
            </a:r>
            <a:r>
              <a:rPr lang="en-US" dirty="0" err="1"/>
              <a:t>în</a:t>
            </a:r>
            <a:r>
              <a:rPr lang="en-US" dirty="0"/>
              <a:t> </a:t>
            </a:r>
            <a:r>
              <a:rPr lang="en-US" dirty="0" err="1"/>
              <a:t>prezent</a:t>
            </a:r>
            <a:r>
              <a:rPr lang="en-US" dirty="0"/>
              <a:t>, </a:t>
            </a:r>
            <a:r>
              <a:rPr lang="en-US" dirty="0" err="1"/>
              <a:t>acesta</a:t>
            </a:r>
            <a:r>
              <a:rPr lang="en-US" dirty="0"/>
              <a:t> </a:t>
            </a:r>
            <a:r>
              <a:rPr lang="en-US" dirty="0" err="1"/>
              <a:t>tinde</a:t>
            </a:r>
            <a:r>
              <a:rPr lang="en-US" dirty="0"/>
              <a:t> </a:t>
            </a:r>
            <a:r>
              <a:rPr lang="en-US" dirty="0" err="1"/>
              <a:t>să</a:t>
            </a:r>
            <a:r>
              <a:rPr lang="en-US" dirty="0"/>
              <a:t> fie </a:t>
            </a:r>
            <a:r>
              <a:rPr lang="en-US" dirty="0" err="1"/>
              <a:t>concentrat</a:t>
            </a:r>
            <a:r>
              <a:rPr lang="en-US" dirty="0"/>
              <a:t> </a:t>
            </a:r>
            <a:r>
              <a:rPr lang="en-US" dirty="0" err="1"/>
              <a:t>în</a:t>
            </a:r>
            <a:r>
              <a:rPr lang="en-US" dirty="0"/>
              <a:t> </a:t>
            </a:r>
            <a:r>
              <a:rPr lang="en-US" dirty="0" err="1"/>
              <a:t>primul</a:t>
            </a:r>
            <a:r>
              <a:rPr lang="en-US" dirty="0"/>
              <a:t> </a:t>
            </a:r>
            <a:r>
              <a:rPr lang="en-US" dirty="0" err="1"/>
              <a:t>rând</a:t>
            </a:r>
            <a:r>
              <a:rPr lang="en-US" dirty="0"/>
              <a:t> </a:t>
            </a:r>
            <a:r>
              <a:rPr lang="en-US" dirty="0" err="1"/>
              <a:t>în</a:t>
            </a:r>
            <a:r>
              <a:rPr lang="en-US" dirty="0"/>
              <a:t> </a:t>
            </a:r>
            <a:r>
              <a:rPr lang="en-US" dirty="0" err="1"/>
              <a:t>școlile</a:t>
            </a:r>
            <a:r>
              <a:rPr lang="en-US" dirty="0"/>
              <a:t> </a:t>
            </a:r>
            <a:r>
              <a:rPr lang="en-US" dirty="0" err="1"/>
              <a:t>primare</a:t>
            </a:r>
            <a:r>
              <a:rPr lang="en-US" dirty="0"/>
              <a:t>, cu </a:t>
            </a:r>
            <a:r>
              <a:rPr lang="en-US" dirty="0" err="1"/>
              <a:t>resurse</a:t>
            </a:r>
            <a:r>
              <a:rPr lang="en-US" dirty="0"/>
              <a:t> </a:t>
            </a:r>
            <a:r>
              <a:rPr lang="en-US" dirty="0" err="1"/>
              <a:t>și</a:t>
            </a:r>
            <a:r>
              <a:rPr lang="en-US" dirty="0"/>
              <a:t> </a:t>
            </a:r>
            <a:r>
              <a:rPr lang="en-US" dirty="0" err="1"/>
              <a:t>atenție</a:t>
            </a:r>
            <a:r>
              <a:rPr lang="en-US" dirty="0"/>
              <a:t> </a:t>
            </a:r>
            <a:r>
              <a:rPr lang="en-US" dirty="0" err="1"/>
              <a:t>în</a:t>
            </a:r>
            <a:r>
              <a:rPr lang="en-US" dirty="0"/>
              <a:t> </a:t>
            </a:r>
            <a:r>
              <a:rPr lang="en-US" dirty="0" err="1"/>
              <a:t>scădere</a:t>
            </a:r>
            <a:r>
              <a:rPr lang="en-US" dirty="0"/>
              <a:t> </a:t>
            </a:r>
            <a:r>
              <a:rPr lang="en-US" dirty="0" err="1"/>
              <a:t>în</a:t>
            </a:r>
            <a:r>
              <a:rPr lang="en-US" dirty="0"/>
              <a:t> </a:t>
            </a:r>
            <a:r>
              <a:rPr lang="en-US" dirty="0" err="1"/>
              <a:t>școlile</a:t>
            </a:r>
            <a:r>
              <a:rPr lang="en-US" dirty="0"/>
              <a:t> </a:t>
            </a:r>
            <a:r>
              <a:rPr lang="en-US" dirty="0" err="1"/>
              <a:t>secundare</a:t>
            </a:r>
            <a:r>
              <a:rPr lang="en-US" dirty="0"/>
              <a:t>, </a:t>
            </a:r>
            <a:r>
              <a:rPr lang="en-US" dirty="0" err="1"/>
              <a:t>licee</a:t>
            </a:r>
            <a:r>
              <a:rPr lang="en-US" dirty="0"/>
              <a:t> </a:t>
            </a:r>
            <a:r>
              <a:rPr lang="en-US" dirty="0" err="1"/>
              <a:t>și</a:t>
            </a:r>
            <a:r>
              <a:rPr lang="en-US" dirty="0"/>
              <a:t> </a:t>
            </a:r>
            <a:r>
              <a:rPr lang="en-US" dirty="0" err="1"/>
              <a:t>universități</a:t>
            </a:r>
            <a:r>
              <a:rPr lang="en-US" dirty="0"/>
              <a:t>.</a:t>
            </a:r>
            <a:endParaRPr dirty="0"/>
          </a:p>
        </p:txBody>
      </p:sp>
      <p:sp>
        <p:nvSpPr>
          <p:cNvPr id="2029" name="Google Shape;2029;p50"/>
          <p:cNvSpPr txBox="1">
            <a:spLocks noGrp="1"/>
          </p:cNvSpPr>
          <p:nvPr>
            <p:ph type="subTitle" idx="2"/>
          </p:nvPr>
        </p:nvSpPr>
        <p:spPr>
          <a:xfrm>
            <a:off x="4933150" y="2940799"/>
            <a:ext cx="3749808" cy="1667775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buNone/>
            </a:pPr>
            <a:r>
              <a:rPr lang="en-US" dirty="0"/>
              <a:t> O </a:t>
            </a:r>
            <a:r>
              <a:rPr lang="en-US" dirty="0" err="1"/>
              <a:t>conștientizare</a:t>
            </a:r>
            <a:r>
              <a:rPr lang="en-US" dirty="0"/>
              <a:t> </a:t>
            </a:r>
            <a:r>
              <a:rPr lang="en-US" dirty="0" err="1"/>
              <a:t>sporită</a:t>
            </a:r>
            <a:r>
              <a:rPr lang="en-US" dirty="0"/>
              <a:t> </a:t>
            </a:r>
            <a:r>
              <a:rPr lang="en-US" dirty="0" err="1"/>
              <a:t>în</a:t>
            </a:r>
            <a:r>
              <a:rPr lang="en-US" dirty="0"/>
              <a:t> </a:t>
            </a:r>
            <a:r>
              <a:rPr lang="en-US" dirty="0" err="1"/>
              <a:t>rândul</a:t>
            </a:r>
            <a:r>
              <a:rPr lang="en-US" dirty="0"/>
              <a:t> </a:t>
            </a:r>
            <a:r>
              <a:rPr lang="en-US" dirty="0" err="1"/>
              <a:t>părinților</a:t>
            </a:r>
            <a:r>
              <a:rPr lang="en-US" dirty="0"/>
              <a:t> </a:t>
            </a:r>
            <a:r>
              <a:rPr lang="en-US" dirty="0" err="1"/>
              <a:t>este</a:t>
            </a:r>
            <a:r>
              <a:rPr lang="en-US" dirty="0"/>
              <a:t> </a:t>
            </a:r>
            <a:r>
              <a:rPr lang="ro-RO" dirty="0"/>
              <a:t>esentiala.</a:t>
            </a:r>
            <a:endParaRPr dirty="0"/>
          </a:p>
        </p:txBody>
      </p:sp>
      <p:sp>
        <p:nvSpPr>
          <p:cNvPr id="2033" name="Google Shape;2033;p50"/>
          <p:cNvSpPr/>
          <p:nvPr/>
        </p:nvSpPr>
        <p:spPr>
          <a:xfrm>
            <a:off x="2762600" y="2270475"/>
            <a:ext cx="171300" cy="215400"/>
          </a:xfrm>
          <a:prstGeom prst="rect">
            <a:avLst/>
          </a:prstGeom>
          <a:noFill/>
          <a:ln w="9525" cap="flat" cmpd="sng">
            <a:solidFill>
              <a:srgbClr val="FFFF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723859959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54" name="Google Shape;1454;p36"/>
          <p:cNvGrpSpPr/>
          <p:nvPr/>
        </p:nvGrpSpPr>
        <p:grpSpPr>
          <a:xfrm>
            <a:off x="2735384" y="234090"/>
            <a:ext cx="3797931" cy="3336602"/>
            <a:chOff x="1088586" y="697207"/>
            <a:chExt cx="2218936" cy="1949405"/>
          </a:xfrm>
        </p:grpSpPr>
        <p:sp>
          <p:nvSpPr>
            <p:cNvPr id="1455" name="Google Shape;1455;p36"/>
            <p:cNvSpPr/>
            <p:nvPr/>
          </p:nvSpPr>
          <p:spPr>
            <a:xfrm>
              <a:off x="1264897" y="697207"/>
              <a:ext cx="2042625" cy="1426025"/>
            </a:xfrm>
            <a:custGeom>
              <a:avLst/>
              <a:gdLst/>
              <a:ahLst/>
              <a:cxnLst/>
              <a:rect l="l" t="t" r="r" b="b"/>
              <a:pathLst>
                <a:path w="81705" h="57041" extrusionOk="0">
                  <a:moveTo>
                    <a:pt x="42072" y="0"/>
                  </a:moveTo>
                  <a:cubicBezTo>
                    <a:pt x="34852" y="0"/>
                    <a:pt x="27813" y="3071"/>
                    <a:pt x="23732" y="10913"/>
                  </a:cubicBezTo>
                  <a:cubicBezTo>
                    <a:pt x="16780" y="24269"/>
                    <a:pt x="6214" y="16639"/>
                    <a:pt x="3295" y="31528"/>
                  </a:cubicBezTo>
                  <a:cubicBezTo>
                    <a:pt x="0" y="48386"/>
                    <a:pt x="21443" y="57041"/>
                    <a:pt x="34183" y="57041"/>
                  </a:cubicBezTo>
                  <a:cubicBezTo>
                    <a:pt x="35791" y="57041"/>
                    <a:pt x="37260" y="56903"/>
                    <a:pt x="38523" y="56626"/>
                  </a:cubicBezTo>
                  <a:lnTo>
                    <a:pt x="61945" y="53884"/>
                  </a:lnTo>
                  <a:cubicBezTo>
                    <a:pt x="81704" y="49190"/>
                    <a:pt x="77801" y="32447"/>
                    <a:pt x="70897" y="27382"/>
                  </a:cubicBezTo>
                  <a:cubicBezTo>
                    <a:pt x="63993" y="22333"/>
                    <a:pt x="71058" y="17397"/>
                    <a:pt x="62429" y="8429"/>
                  </a:cubicBezTo>
                  <a:cubicBezTo>
                    <a:pt x="57690" y="3499"/>
                    <a:pt x="49779" y="0"/>
                    <a:pt x="42072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56" name="Google Shape;1456;p36"/>
            <p:cNvSpPr/>
            <p:nvPr/>
          </p:nvSpPr>
          <p:spPr>
            <a:xfrm>
              <a:off x="1620300" y="1850025"/>
              <a:ext cx="1027350" cy="581300"/>
            </a:xfrm>
            <a:custGeom>
              <a:avLst/>
              <a:gdLst/>
              <a:ahLst/>
              <a:cxnLst/>
              <a:rect l="l" t="t" r="r" b="b"/>
              <a:pathLst>
                <a:path w="41094" h="23252" extrusionOk="0">
                  <a:moveTo>
                    <a:pt x="15866" y="1"/>
                  </a:moveTo>
                  <a:cubicBezTo>
                    <a:pt x="10931" y="1"/>
                    <a:pt x="6673" y="621"/>
                    <a:pt x="5001" y="2481"/>
                  </a:cubicBezTo>
                  <a:cubicBezTo>
                    <a:pt x="0" y="8079"/>
                    <a:pt x="3952" y="22080"/>
                    <a:pt x="19179" y="23193"/>
                  </a:cubicBezTo>
                  <a:cubicBezTo>
                    <a:pt x="19723" y="23232"/>
                    <a:pt x="20257" y="23252"/>
                    <a:pt x="20779" y="23252"/>
                  </a:cubicBezTo>
                  <a:cubicBezTo>
                    <a:pt x="34879" y="23252"/>
                    <a:pt x="41094" y="9170"/>
                    <a:pt x="38310" y="2481"/>
                  </a:cubicBezTo>
                  <a:cubicBezTo>
                    <a:pt x="38310" y="2481"/>
                    <a:pt x="25735" y="1"/>
                    <a:pt x="15866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57" name="Google Shape;1457;p36"/>
            <p:cNvSpPr/>
            <p:nvPr/>
          </p:nvSpPr>
          <p:spPr>
            <a:xfrm>
              <a:off x="1991128" y="2191596"/>
              <a:ext cx="818175" cy="410725"/>
            </a:xfrm>
            <a:custGeom>
              <a:avLst/>
              <a:gdLst/>
              <a:ahLst/>
              <a:cxnLst/>
              <a:rect l="l" t="t" r="r" b="b"/>
              <a:pathLst>
                <a:path w="32727" h="16429" extrusionOk="0">
                  <a:moveTo>
                    <a:pt x="12634" y="0"/>
                  </a:moveTo>
                  <a:cubicBezTo>
                    <a:pt x="8708" y="0"/>
                    <a:pt x="5319" y="439"/>
                    <a:pt x="3985" y="1757"/>
                  </a:cubicBezTo>
                  <a:cubicBezTo>
                    <a:pt x="1" y="5709"/>
                    <a:pt x="3146" y="15596"/>
                    <a:pt x="15276" y="16387"/>
                  </a:cubicBezTo>
                  <a:cubicBezTo>
                    <a:pt x="15711" y="16415"/>
                    <a:pt x="16137" y="16429"/>
                    <a:pt x="16554" y="16429"/>
                  </a:cubicBezTo>
                  <a:cubicBezTo>
                    <a:pt x="27769" y="16429"/>
                    <a:pt x="32727" y="6469"/>
                    <a:pt x="30487" y="1757"/>
                  </a:cubicBezTo>
                  <a:cubicBezTo>
                    <a:pt x="30487" y="1757"/>
                    <a:pt x="20486" y="0"/>
                    <a:pt x="12634" y="0"/>
                  </a:cubicBezTo>
                  <a:close/>
                </a:path>
              </a:pathLst>
            </a:custGeom>
            <a:solidFill>
              <a:srgbClr val="F8B45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58" name="Google Shape;1458;p36"/>
            <p:cNvSpPr/>
            <p:nvPr/>
          </p:nvSpPr>
          <p:spPr>
            <a:xfrm>
              <a:off x="1446900" y="1217625"/>
              <a:ext cx="717825" cy="468975"/>
            </a:xfrm>
            <a:custGeom>
              <a:avLst/>
              <a:gdLst/>
              <a:ahLst/>
              <a:cxnLst/>
              <a:rect l="l" t="t" r="r" b="b"/>
              <a:pathLst>
                <a:path w="28713" h="18759" extrusionOk="0">
                  <a:moveTo>
                    <a:pt x="2678" y="1"/>
                  </a:moveTo>
                  <a:lnTo>
                    <a:pt x="452" y="65"/>
                  </a:lnTo>
                  <a:cubicBezTo>
                    <a:pt x="452" y="65"/>
                    <a:pt x="0" y="5001"/>
                    <a:pt x="2436" y="6921"/>
                  </a:cubicBezTo>
                  <a:cubicBezTo>
                    <a:pt x="3793" y="7993"/>
                    <a:pt x="5588" y="8260"/>
                    <a:pt x="7036" y="8260"/>
                  </a:cubicBezTo>
                  <a:cubicBezTo>
                    <a:pt x="8461" y="8260"/>
                    <a:pt x="9549" y="8001"/>
                    <a:pt x="9549" y="8001"/>
                  </a:cubicBezTo>
                  <a:cubicBezTo>
                    <a:pt x="10098" y="8195"/>
                    <a:pt x="11114" y="14131"/>
                    <a:pt x="11162" y="18002"/>
                  </a:cubicBezTo>
                  <a:cubicBezTo>
                    <a:pt x="11169" y="18496"/>
                    <a:pt x="12641" y="18758"/>
                    <a:pt x="14562" y="18758"/>
                  </a:cubicBezTo>
                  <a:cubicBezTo>
                    <a:pt x="17471" y="18758"/>
                    <a:pt x="21410" y="18159"/>
                    <a:pt x="22857" y="16857"/>
                  </a:cubicBezTo>
                  <a:cubicBezTo>
                    <a:pt x="23647" y="15405"/>
                    <a:pt x="22341" y="7905"/>
                    <a:pt x="22341" y="7905"/>
                  </a:cubicBezTo>
                  <a:cubicBezTo>
                    <a:pt x="22354" y="7866"/>
                    <a:pt x="22379" y="7846"/>
                    <a:pt x="22414" y="7846"/>
                  </a:cubicBezTo>
                  <a:cubicBezTo>
                    <a:pt x="22907" y="7846"/>
                    <a:pt x="25387" y="11751"/>
                    <a:pt x="26051" y="17389"/>
                  </a:cubicBezTo>
                  <a:lnTo>
                    <a:pt x="28712" y="17147"/>
                  </a:lnTo>
                  <a:cubicBezTo>
                    <a:pt x="28712" y="17147"/>
                    <a:pt x="28615" y="12018"/>
                    <a:pt x="27276" y="8534"/>
                  </a:cubicBezTo>
                  <a:cubicBezTo>
                    <a:pt x="26212" y="5679"/>
                    <a:pt x="24438" y="3437"/>
                    <a:pt x="21776" y="2565"/>
                  </a:cubicBezTo>
                  <a:cubicBezTo>
                    <a:pt x="21324" y="2413"/>
                    <a:pt x="20525" y="2341"/>
                    <a:pt x="19510" y="2341"/>
                  </a:cubicBezTo>
                  <a:cubicBezTo>
                    <a:pt x="17084" y="2341"/>
                    <a:pt x="13419" y="2753"/>
                    <a:pt x="10259" y="3469"/>
                  </a:cubicBezTo>
                  <a:cubicBezTo>
                    <a:pt x="8728" y="3811"/>
                    <a:pt x="7359" y="4384"/>
                    <a:pt x="6172" y="4384"/>
                  </a:cubicBezTo>
                  <a:cubicBezTo>
                    <a:pt x="5958" y="4384"/>
                    <a:pt x="5751" y="4365"/>
                    <a:pt x="5549" y="4324"/>
                  </a:cubicBezTo>
                  <a:cubicBezTo>
                    <a:pt x="3984" y="4001"/>
                    <a:pt x="2791" y="2904"/>
                    <a:pt x="2678" y="1"/>
                  </a:cubicBezTo>
                  <a:close/>
                </a:path>
              </a:pathLst>
            </a:custGeom>
            <a:solidFill>
              <a:srgbClr val="FFD7C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59" name="Google Shape;1459;p36"/>
            <p:cNvSpPr/>
            <p:nvPr/>
          </p:nvSpPr>
          <p:spPr>
            <a:xfrm>
              <a:off x="1430750" y="1124475"/>
              <a:ext cx="113750" cy="101200"/>
            </a:xfrm>
            <a:custGeom>
              <a:avLst/>
              <a:gdLst/>
              <a:ahLst/>
              <a:cxnLst/>
              <a:rect l="l" t="t" r="r" b="b"/>
              <a:pathLst>
                <a:path w="4550" h="4048" extrusionOk="0">
                  <a:moveTo>
                    <a:pt x="2340" y="1"/>
                  </a:moveTo>
                  <a:cubicBezTo>
                    <a:pt x="1791" y="1"/>
                    <a:pt x="2049" y="2243"/>
                    <a:pt x="2049" y="2243"/>
                  </a:cubicBezTo>
                  <a:cubicBezTo>
                    <a:pt x="2049" y="2243"/>
                    <a:pt x="1726" y="272"/>
                    <a:pt x="1275" y="272"/>
                  </a:cubicBezTo>
                  <a:cubicBezTo>
                    <a:pt x="1264" y="272"/>
                    <a:pt x="1254" y="273"/>
                    <a:pt x="1243" y="275"/>
                  </a:cubicBezTo>
                  <a:cubicBezTo>
                    <a:pt x="775" y="372"/>
                    <a:pt x="1291" y="2452"/>
                    <a:pt x="1243" y="2452"/>
                  </a:cubicBezTo>
                  <a:cubicBezTo>
                    <a:pt x="1214" y="2452"/>
                    <a:pt x="787" y="1617"/>
                    <a:pt x="443" y="1617"/>
                  </a:cubicBezTo>
                  <a:cubicBezTo>
                    <a:pt x="407" y="1617"/>
                    <a:pt x="373" y="1626"/>
                    <a:pt x="340" y="1646"/>
                  </a:cubicBezTo>
                  <a:cubicBezTo>
                    <a:pt x="1" y="1872"/>
                    <a:pt x="1098" y="3791"/>
                    <a:pt x="1098" y="3791"/>
                  </a:cubicBezTo>
                  <a:cubicBezTo>
                    <a:pt x="1309" y="3980"/>
                    <a:pt x="1592" y="4047"/>
                    <a:pt x="1889" y="4047"/>
                  </a:cubicBezTo>
                  <a:cubicBezTo>
                    <a:pt x="2429" y="4047"/>
                    <a:pt x="3016" y="3825"/>
                    <a:pt x="3308" y="3711"/>
                  </a:cubicBezTo>
                  <a:cubicBezTo>
                    <a:pt x="3888" y="3501"/>
                    <a:pt x="4550" y="3098"/>
                    <a:pt x="4517" y="2759"/>
                  </a:cubicBezTo>
                  <a:cubicBezTo>
                    <a:pt x="4505" y="2601"/>
                    <a:pt x="4360" y="2555"/>
                    <a:pt x="4181" y="2555"/>
                  </a:cubicBezTo>
                  <a:cubicBezTo>
                    <a:pt x="3933" y="2555"/>
                    <a:pt x="3621" y="2642"/>
                    <a:pt x="3500" y="2642"/>
                  </a:cubicBezTo>
                  <a:cubicBezTo>
                    <a:pt x="3476" y="2642"/>
                    <a:pt x="3459" y="2638"/>
                    <a:pt x="3453" y="2630"/>
                  </a:cubicBezTo>
                  <a:cubicBezTo>
                    <a:pt x="3372" y="2533"/>
                    <a:pt x="3888" y="726"/>
                    <a:pt x="3501" y="565"/>
                  </a:cubicBezTo>
                  <a:cubicBezTo>
                    <a:pt x="3484" y="558"/>
                    <a:pt x="3467" y="555"/>
                    <a:pt x="3450" y="555"/>
                  </a:cubicBezTo>
                  <a:cubicBezTo>
                    <a:pt x="3084" y="555"/>
                    <a:pt x="2759" y="2162"/>
                    <a:pt x="2759" y="2162"/>
                  </a:cubicBezTo>
                  <a:cubicBezTo>
                    <a:pt x="2759" y="2162"/>
                    <a:pt x="2791" y="1"/>
                    <a:pt x="2340" y="1"/>
                  </a:cubicBezTo>
                  <a:close/>
                </a:path>
              </a:pathLst>
            </a:custGeom>
            <a:solidFill>
              <a:srgbClr val="FFD7C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60" name="Google Shape;1460;p36"/>
            <p:cNvSpPr/>
            <p:nvPr/>
          </p:nvSpPr>
          <p:spPr>
            <a:xfrm>
              <a:off x="1609000" y="1276125"/>
              <a:ext cx="486350" cy="410475"/>
            </a:xfrm>
            <a:custGeom>
              <a:avLst/>
              <a:gdLst/>
              <a:ahLst/>
              <a:cxnLst/>
              <a:rect l="l" t="t" r="r" b="b"/>
              <a:pathLst>
                <a:path w="19454" h="16419" extrusionOk="0">
                  <a:moveTo>
                    <a:pt x="13026" y="1"/>
                  </a:moveTo>
                  <a:cubicBezTo>
                    <a:pt x="10600" y="1"/>
                    <a:pt x="6935" y="413"/>
                    <a:pt x="3775" y="1129"/>
                  </a:cubicBezTo>
                  <a:cubicBezTo>
                    <a:pt x="2372" y="1435"/>
                    <a:pt x="1113" y="1951"/>
                    <a:pt x="0" y="2032"/>
                  </a:cubicBezTo>
                  <a:cubicBezTo>
                    <a:pt x="178" y="3823"/>
                    <a:pt x="388" y="5161"/>
                    <a:pt x="533" y="5920"/>
                  </a:cubicBezTo>
                  <a:cubicBezTo>
                    <a:pt x="1388" y="5920"/>
                    <a:pt x="2226" y="5839"/>
                    <a:pt x="3065" y="5661"/>
                  </a:cubicBezTo>
                  <a:cubicBezTo>
                    <a:pt x="3614" y="5855"/>
                    <a:pt x="4630" y="11791"/>
                    <a:pt x="4678" y="15662"/>
                  </a:cubicBezTo>
                  <a:cubicBezTo>
                    <a:pt x="4685" y="16156"/>
                    <a:pt x="6157" y="16418"/>
                    <a:pt x="8078" y="16418"/>
                  </a:cubicBezTo>
                  <a:cubicBezTo>
                    <a:pt x="10987" y="16418"/>
                    <a:pt x="14926" y="15819"/>
                    <a:pt x="16373" y="14517"/>
                  </a:cubicBezTo>
                  <a:cubicBezTo>
                    <a:pt x="17163" y="13065"/>
                    <a:pt x="15857" y="5565"/>
                    <a:pt x="15857" y="5565"/>
                  </a:cubicBezTo>
                  <a:cubicBezTo>
                    <a:pt x="15871" y="5525"/>
                    <a:pt x="15897" y="5505"/>
                    <a:pt x="15931" y="5505"/>
                  </a:cubicBezTo>
                  <a:cubicBezTo>
                    <a:pt x="16050" y="5505"/>
                    <a:pt x="16279" y="5733"/>
                    <a:pt x="16566" y="6145"/>
                  </a:cubicBezTo>
                  <a:cubicBezTo>
                    <a:pt x="17147" y="5678"/>
                    <a:pt x="18454" y="4565"/>
                    <a:pt x="19454" y="3548"/>
                  </a:cubicBezTo>
                  <a:cubicBezTo>
                    <a:pt x="18421" y="1984"/>
                    <a:pt x="17050" y="806"/>
                    <a:pt x="15292" y="225"/>
                  </a:cubicBezTo>
                  <a:cubicBezTo>
                    <a:pt x="14840" y="73"/>
                    <a:pt x="14041" y="1"/>
                    <a:pt x="13026" y="1"/>
                  </a:cubicBezTo>
                  <a:close/>
                </a:path>
              </a:pathLst>
            </a:custGeom>
            <a:solidFill>
              <a:srgbClr val="F8B45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61" name="Google Shape;1461;p36"/>
            <p:cNvSpPr/>
            <p:nvPr/>
          </p:nvSpPr>
          <p:spPr>
            <a:xfrm>
              <a:off x="1780375" y="1210775"/>
              <a:ext cx="105275" cy="127700"/>
            </a:xfrm>
            <a:custGeom>
              <a:avLst/>
              <a:gdLst/>
              <a:ahLst/>
              <a:cxnLst/>
              <a:rect l="l" t="t" r="r" b="b"/>
              <a:pathLst>
                <a:path w="4211" h="5108" extrusionOk="0">
                  <a:moveTo>
                    <a:pt x="3759" y="1"/>
                  </a:moveTo>
                  <a:lnTo>
                    <a:pt x="1" y="404"/>
                  </a:lnTo>
                  <a:lnTo>
                    <a:pt x="356" y="3711"/>
                  </a:lnTo>
                  <a:cubicBezTo>
                    <a:pt x="431" y="4507"/>
                    <a:pt x="1108" y="5108"/>
                    <a:pt x="1892" y="5108"/>
                  </a:cubicBezTo>
                  <a:cubicBezTo>
                    <a:pt x="1949" y="5108"/>
                    <a:pt x="2007" y="5104"/>
                    <a:pt x="2066" y="5098"/>
                  </a:cubicBezTo>
                  <a:lnTo>
                    <a:pt x="2743" y="5017"/>
                  </a:lnTo>
                  <a:cubicBezTo>
                    <a:pt x="3582" y="4936"/>
                    <a:pt x="4211" y="4162"/>
                    <a:pt x="4114" y="3323"/>
                  </a:cubicBezTo>
                  <a:lnTo>
                    <a:pt x="3759" y="1"/>
                  </a:lnTo>
                  <a:close/>
                </a:path>
              </a:pathLst>
            </a:custGeom>
            <a:solidFill>
              <a:srgbClr val="FFD7C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62" name="Google Shape;1462;p36"/>
            <p:cNvSpPr/>
            <p:nvPr/>
          </p:nvSpPr>
          <p:spPr>
            <a:xfrm>
              <a:off x="1779975" y="1211175"/>
              <a:ext cx="99225" cy="64850"/>
            </a:xfrm>
            <a:custGeom>
              <a:avLst/>
              <a:gdLst/>
              <a:ahLst/>
              <a:cxnLst/>
              <a:rect l="l" t="t" r="r" b="b"/>
              <a:pathLst>
                <a:path w="3969" h="2594" extrusionOk="0">
                  <a:moveTo>
                    <a:pt x="3775" y="1"/>
                  </a:moveTo>
                  <a:lnTo>
                    <a:pt x="1" y="404"/>
                  </a:lnTo>
                  <a:lnTo>
                    <a:pt x="227" y="2533"/>
                  </a:lnTo>
                  <a:cubicBezTo>
                    <a:pt x="504" y="2576"/>
                    <a:pt x="776" y="2594"/>
                    <a:pt x="1040" y="2594"/>
                  </a:cubicBezTo>
                  <a:cubicBezTo>
                    <a:pt x="2676" y="2594"/>
                    <a:pt x="3969" y="1888"/>
                    <a:pt x="3969" y="1888"/>
                  </a:cubicBezTo>
                  <a:lnTo>
                    <a:pt x="3775" y="1"/>
                  </a:lnTo>
                  <a:close/>
                </a:path>
              </a:pathLst>
            </a:custGeom>
            <a:solidFill>
              <a:srgbClr val="FFD7C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63" name="Google Shape;1463;p36"/>
            <p:cNvSpPr/>
            <p:nvPr/>
          </p:nvSpPr>
          <p:spPr>
            <a:xfrm>
              <a:off x="1545675" y="733650"/>
              <a:ext cx="477500" cy="424725"/>
            </a:xfrm>
            <a:custGeom>
              <a:avLst/>
              <a:gdLst/>
              <a:ahLst/>
              <a:cxnLst/>
              <a:rect l="l" t="t" r="r" b="b"/>
              <a:pathLst>
                <a:path w="19100" h="16989" extrusionOk="0">
                  <a:moveTo>
                    <a:pt x="7986" y="0"/>
                  </a:moveTo>
                  <a:cubicBezTo>
                    <a:pt x="6753" y="0"/>
                    <a:pt x="5788" y="284"/>
                    <a:pt x="5421" y="810"/>
                  </a:cubicBezTo>
                  <a:cubicBezTo>
                    <a:pt x="4324" y="2354"/>
                    <a:pt x="5963" y="3189"/>
                    <a:pt x="7223" y="3455"/>
                  </a:cubicBezTo>
                  <a:lnTo>
                    <a:pt x="7223" y="3455"/>
                  </a:lnTo>
                  <a:cubicBezTo>
                    <a:pt x="6970" y="3410"/>
                    <a:pt x="6459" y="3332"/>
                    <a:pt x="5921" y="3332"/>
                  </a:cubicBezTo>
                  <a:cubicBezTo>
                    <a:pt x="5133" y="3332"/>
                    <a:pt x="4287" y="3499"/>
                    <a:pt x="4114" y="4181"/>
                  </a:cubicBezTo>
                  <a:cubicBezTo>
                    <a:pt x="3759" y="5520"/>
                    <a:pt x="6195" y="5955"/>
                    <a:pt x="6195" y="5955"/>
                  </a:cubicBezTo>
                  <a:cubicBezTo>
                    <a:pt x="4356" y="6068"/>
                    <a:pt x="2679" y="7004"/>
                    <a:pt x="1614" y="8488"/>
                  </a:cubicBezTo>
                  <a:cubicBezTo>
                    <a:pt x="1" y="10794"/>
                    <a:pt x="840" y="16021"/>
                    <a:pt x="3630" y="16989"/>
                  </a:cubicBezTo>
                  <a:lnTo>
                    <a:pt x="3694" y="15040"/>
                  </a:lnTo>
                  <a:lnTo>
                    <a:pt x="3694" y="15040"/>
                  </a:lnTo>
                  <a:cubicBezTo>
                    <a:pt x="3691" y="15180"/>
                    <a:pt x="3690" y="16035"/>
                    <a:pt x="4179" y="16198"/>
                  </a:cubicBezTo>
                  <a:cubicBezTo>
                    <a:pt x="5074" y="16510"/>
                    <a:pt x="5981" y="16643"/>
                    <a:pt x="6877" y="16643"/>
                  </a:cubicBezTo>
                  <a:cubicBezTo>
                    <a:pt x="12294" y="16643"/>
                    <a:pt x="17341" y="11762"/>
                    <a:pt x="17341" y="11762"/>
                  </a:cubicBezTo>
                  <a:cubicBezTo>
                    <a:pt x="17341" y="11762"/>
                    <a:pt x="19099" y="8359"/>
                    <a:pt x="16164" y="4036"/>
                  </a:cubicBezTo>
                  <a:cubicBezTo>
                    <a:pt x="14238" y="1219"/>
                    <a:pt x="10538" y="0"/>
                    <a:pt x="7986" y="0"/>
                  </a:cubicBezTo>
                  <a:close/>
                </a:path>
              </a:pathLst>
            </a:custGeom>
            <a:solidFill>
              <a:srgbClr val="5ABAD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64" name="Google Shape;1464;p36"/>
            <p:cNvSpPr/>
            <p:nvPr/>
          </p:nvSpPr>
          <p:spPr>
            <a:xfrm>
              <a:off x="1630775" y="989375"/>
              <a:ext cx="377875" cy="264250"/>
            </a:xfrm>
            <a:custGeom>
              <a:avLst/>
              <a:gdLst/>
              <a:ahLst/>
              <a:cxnLst/>
              <a:rect l="l" t="t" r="r" b="b"/>
              <a:pathLst>
                <a:path w="15115" h="10570" extrusionOk="0">
                  <a:moveTo>
                    <a:pt x="13518" y="1"/>
                  </a:moveTo>
                  <a:cubicBezTo>
                    <a:pt x="13518" y="1"/>
                    <a:pt x="11760" y="2195"/>
                    <a:pt x="6130" y="2195"/>
                  </a:cubicBezTo>
                  <a:cubicBezTo>
                    <a:pt x="6117" y="2195"/>
                    <a:pt x="6104" y="2195"/>
                    <a:pt x="6090" y="2195"/>
                  </a:cubicBezTo>
                  <a:cubicBezTo>
                    <a:pt x="1306" y="2195"/>
                    <a:pt x="1097" y="5099"/>
                    <a:pt x="791" y="5501"/>
                  </a:cubicBezTo>
                  <a:cubicBezTo>
                    <a:pt x="731" y="5576"/>
                    <a:pt x="670" y="5607"/>
                    <a:pt x="611" y="5607"/>
                  </a:cubicBezTo>
                  <a:cubicBezTo>
                    <a:pt x="349" y="5607"/>
                    <a:pt x="113" y="5018"/>
                    <a:pt x="113" y="5017"/>
                  </a:cubicBezTo>
                  <a:lnTo>
                    <a:pt x="113" y="5017"/>
                  </a:lnTo>
                  <a:cubicBezTo>
                    <a:pt x="0" y="7195"/>
                    <a:pt x="1291" y="9486"/>
                    <a:pt x="3291" y="10131"/>
                  </a:cubicBezTo>
                  <a:cubicBezTo>
                    <a:pt x="4159" y="10415"/>
                    <a:pt x="5221" y="10570"/>
                    <a:pt x="6344" y="10570"/>
                  </a:cubicBezTo>
                  <a:cubicBezTo>
                    <a:pt x="9812" y="10570"/>
                    <a:pt x="13863" y="9093"/>
                    <a:pt x="14582" y="5388"/>
                  </a:cubicBezTo>
                  <a:cubicBezTo>
                    <a:pt x="15115" y="2614"/>
                    <a:pt x="13518" y="1"/>
                    <a:pt x="13518" y="1"/>
                  </a:cubicBezTo>
                  <a:close/>
                </a:path>
              </a:pathLst>
            </a:custGeom>
            <a:solidFill>
              <a:srgbClr val="FFD7C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65" name="Google Shape;1465;p36"/>
            <p:cNvSpPr/>
            <p:nvPr/>
          </p:nvSpPr>
          <p:spPr>
            <a:xfrm>
              <a:off x="1586025" y="1103200"/>
              <a:ext cx="87125" cy="72325"/>
            </a:xfrm>
            <a:custGeom>
              <a:avLst/>
              <a:gdLst/>
              <a:ahLst/>
              <a:cxnLst/>
              <a:rect l="l" t="t" r="r" b="b"/>
              <a:pathLst>
                <a:path w="3485" h="2893" extrusionOk="0">
                  <a:moveTo>
                    <a:pt x="1225" y="0"/>
                  </a:moveTo>
                  <a:cubicBezTo>
                    <a:pt x="1077" y="0"/>
                    <a:pt x="924" y="76"/>
                    <a:pt x="774" y="271"/>
                  </a:cubicBezTo>
                  <a:cubicBezTo>
                    <a:pt x="1" y="1278"/>
                    <a:pt x="1313" y="2892"/>
                    <a:pt x="2263" y="2892"/>
                  </a:cubicBezTo>
                  <a:cubicBezTo>
                    <a:pt x="2363" y="2892"/>
                    <a:pt x="2459" y="2874"/>
                    <a:pt x="2549" y="2836"/>
                  </a:cubicBezTo>
                  <a:cubicBezTo>
                    <a:pt x="3484" y="2449"/>
                    <a:pt x="2242" y="1013"/>
                    <a:pt x="2242" y="1013"/>
                  </a:cubicBezTo>
                  <a:cubicBezTo>
                    <a:pt x="2242" y="1013"/>
                    <a:pt x="1765" y="0"/>
                    <a:pt x="1225" y="0"/>
                  </a:cubicBezTo>
                  <a:close/>
                </a:path>
              </a:pathLst>
            </a:custGeom>
            <a:solidFill>
              <a:srgbClr val="FFD7C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66" name="Google Shape;1466;p36"/>
            <p:cNvSpPr/>
            <p:nvPr/>
          </p:nvSpPr>
          <p:spPr>
            <a:xfrm>
              <a:off x="1825225" y="1089250"/>
              <a:ext cx="57500" cy="48075"/>
            </a:xfrm>
            <a:custGeom>
              <a:avLst/>
              <a:gdLst/>
              <a:ahLst/>
              <a:cxnLst/>
              <a:rect l="l" t="t" r="r" b="b"/>
              <a:pathLst>
                <a:path w="2300" h="1923" extrusionOk="0">
                  <a:moveTo>
                    <a:pt x="603" y="0"/>
                  </a:moveTo>
                  <a:cubicBezTo>
                    <a:pt x="0" y="0"/>
                    <a:pt x="259" y="1390"/>
                    <a:pt x="788" y="1732"/>
                  </a:cubicBezTo>
                  <a:cubicBezTo>
                    <a:pt x="996" y="1867"/>
                    <a:pt x="1196" y="1922"/>
                    <a:pt x="1370" y="1922"/>
                  </a:cubicBezTo>
                  <a:cubicBezTo>
                    <a:pt x="2006" y="1922"/>
                    <a:pt x="2300" y="1193"/>
                    <a:pt x="1401" y="990"/>
                  </a:cubicBezTo>
                  <a:cubicBezTo>
                    <a:pt x="852" y="877"/>
                    <a:pt x="1014" y="71"/>
                    <a:pt x="675" y="6"/>
                  </a:cubicBezTo>
                  <a:cubicBezTo>
                    <a:pt x="649" y="2"/>
                    <a:pt x="625" y="0"/>
                    <a:pt x="603" y="0"/>
                  </a:cubicBezTo>
                  <a:close/>
                </a:path>
              </a:pathLst>
            </a:custGeom>
            <a:solidFill>
              <a:srgbClr val="FFB39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67" name="Google Shape;1467;p36"/>
            <p:cNvSpPr/>
            <p:nvPr/>
          </p:nvSpPr>
          <p:spPr>
            <a:xfrm>
              <a:off x="1722725" y="1116200"/>
              <a:ext cx="29850" cy="41175"/>
            </a:xfrm>
            <a:custGeom>
              <a:avLst/>
              <a:gdLst/>
              <a:ahLst/>
              <a:cxnLst/>
              <a:rect l="l" t="t" r="r" b="b"/>
              <a:pathLst>
                <a:path w="1194" h="1647" extrusionOk="0">
                  <a:moveTo>
                    <a:pt x="494" y="1"/>
                  </a:moveTo>
                  <a:cubicBezTo>
                    <a:pt x="469" y="1"/>
                    <a:pt x="445" y="3"/>
                    <a:pt x="420" y="9"/>
                  </a:cubicBezTo>
                  <a:cubicBezTo>
                    <a:pt x="145" y="74"/>
                    <a:pt x="0" y="477"/>
                    <a:pt x="97" y="928"/>
                  </a:cubicBezTo>
                  <a:cubicBezTo>
                    <a:pt x="171" y="1341"/>
                    <a:pt x="433" y="1646"/>
                    <a:pt x="687" y="1646"/>
                  </a:cubicBezTo>
                  <a:cubicBezTo>
                    <a:pt x="711" y="1646"/>
                    <a:pt x="735" y="1644"/>
                    <a:pt x="758" y="1638"/>
                  </a:cubicBezTo>
                  <a:cubicBezTo>
                    <a:pt x="1049" y="1590"/>
                    <a:pt x="1194" y="1170"/>
                    <a:pt x="1097" y="719"/>
                  </a:cubicBezTo>
                  <a:cubicBezTo>
                    <a:pt x="1009" y="306"/>
                    <a:pt x="758" y="1"/>
                    <a:pt x="494" y="1"/>
                  </a:cubicBezTo>
                  <a:close/>
                </a:path>
              </a:pathLst>
            </a:custGeom>
            <a:solidFill>
              <a:srgbClr val="22292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68" name="Google Shape;1468;p36"/>
            <p:cNvSpPr/>
            <p:nvPr/>
          </p:nvSpPr>
          <p:spPr>
            <a:xfrm>
              <a:off x="1703875" y="1086525"/>
              <a:ext cx="54750" cy="27425"/>
            </a:xfrm>
            <a:custGeom>
              <a:avLst/>
              <a:gdLst/>
              <a:ahLst/>
              <a:cxnLst/>
              <a:rect l="l" t="t" r="r" b="b"/>
              <a:pathLst>
                <a:path w="2190" h="1097" extrusionOk="0">
                  <a:moveTo>
                    <a:pt x="1424" y="0"/>
                  </a:moveTo>
                  <a:cubicBezTo>
                    <a:pt x="605" y="0"/>
                    <a:pt x="1" y="784"/>
                    <a:pt x="157" y="1035"/>
                  </a:cubicBezTo>
                  <a:cubicBezTo>
                    <a:pt x="185" y="1078"/>
                    <a:pt x="218" y="1097"/>
                    <a:pt x="260" y="1097"/>
                  </a:cubicBezTo>
                  <a:cubicBezTo>
                    <a:pt x="465" y="1097"/>
                    <a:pt x="861" y="653"/>
                    <a:pt x="1625" y="599"/>
                  </a:cubicBezTo>
                  <a:cubicBezTo>
                    <a:pt x="2061" y="567"/>
                    <a:pt x="2190" y="51"/>
                    <a:pt x="1496" y="2"/>
                  </a:cubicBezTo>
                  <a:cubicBezTo>
                    <a:pt x="1472" y="1"/>
                    <a:pt x="1448" y="0"/>
                    <a:pt x="1424" y="0"/>
                  </a:cubicBezTo>
                  <a:close/>
                </a:path>
              </a:pathLst>
            </a:custGeom>
            <a:solidFill>
              <a:srgbClr val="22292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69" name="Google Shape;1469;p36"/>
            <p:cNvSpPr/>
            <p:nvPr/>
          </p:nvSpPr>
          <p:spPr>
            <a:xfrm>
              <a:off x="1930000" y="1073050"/>
              <a:ext cx="29850" cy="41175"/>
            </a:xfrm>
            <a:custGeom>
              <a:avLst/>
              <a:gdLst/>
              <a:ahLst/>
              <a:cxnLst/>
              <a:rect l="l" t="t" r="r" b="b"/>
              <a:pathLst>
                <a:path w="1194" h="1647" extrusionOk="0">
                  <a:moveTo>
                    <a:pt x="491" y="1"/>
                  </a:moveTo>
                  <a:cubicBezTo>
                    <a:pt x="467" y="1"/>
                    <a:pt x="443" y="4"/>
                    <a:pt x="420" y="9"/>
                  </a:cubicBezTo>
                  <a:cubicBezTo>
                    <a:pt x="162" y="74"/>
                    <a:pt x="0" y="477"/>
                    <a:pt x="97" y="928"/>
                  </a:cubicBezTo>
                  <a:cubicBezTo>
                    <a:pt x="171" y="1341"/>
                    <a:pt x="447" y="1646"/>
                    <a:pt x="691" y="1646"/>
                  </a:cubicBezTo>
                  <a:cubicBezTo>
                    <a:pt x="714" y="1646"/>
                    <a:pt x="736" y="1644"/>
                    <a:pt x="758" y="1638"/>
                  </a:cubicBezTo>
                  <a:cubicBezTo>
                    <a:pt x="1033" y="1590"/>
                    <a:pt x="1194" y="1170"/>
                    <a:pt x="1097" y="719"/>
                  </a:cubicBezTo>
                  <a:cubicBezTo>
                    <a:pt x="1009" y="306"/>
                    <a:pt x="745" y="1"/>
                    <a:pt x="491" y="1"/>
                  </a:cubicBezTo>
                  <a:close/>
                </a:path>
              </a:pathLst>
            </a:custGeom>
            <a:solidFill>
              <a:srgbClr val="22292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70" name="Google Shape;1470;p36"/>
            <p:cNvSpPr/>
            <p:nvPr/>
          </p:nvSpPr>
          <p:spPr>
            <a:xfrm>
              <a:off x="1907950" y="1045550"/>
              <a:ext cx="55225" cy="19200"/>
            </a:xfrm>
            <a:custGeom>
              <a:avLst/>
              <a:gdLst/>
              <a:ahLst/>
              <a:cxnLst/>
              <a:rect l="l" t="t" r="r" b="b"/>
              <a:pathLst>
                <a:path w="2209" h="768" extrusionOk="0">
                  <a:moveTo>
                    <a:pt x="1139" y="0"/>
                  </a:moveTo>
                  <a:cubicBezTo>
                    <a:pt x="938" y="0"/>
                    <a:pt x="728" y="41"/>
                    <a:pt x="527" y="141"/>
                  </a:cubicBezTo>
                  <a:cubicBezTo>
                    <a:pt x="0" y="419"/>
                    <a:pt x="177" y="768"/>
                    <a:pt x="493" y="768"/>
                  </a:cubicBezTo>
                  <a:cubicBezTo>
                    <a:pt x="545" y="768"/>
                    <a:pt x="600" y="758"/>
                    <a:pt x="656" y="738"/>
                  </a:cubicBezTo>
                  <a:cubicBezTo>
                    <a:pt x="910" y="649"/>
                    <a:pt x="1141" y="622"/>
                    <a:pt x="1341" y="622"/>
                  </a:cubicBezTo>
                  <a:cubicBezTo>
                    <a:pt x="1628" y="622"/>
                    <a:pt x="1854" y="676"/>
                    <a:pt x="1997" y="676"/>
                  </a:cubicBezTo>
                  <a:cubicBezTo>
                    <a:pt x="2098" y="676"/>
                    <a:pt x="2159" y="650"/>
                    <a:pt x="2173" y="561"/>
                  </a:cubicBezTo>
                  <a:cubicBezTo>
                    <a:pt x="2209" y="334"/>
                    <a:pt x="1713" y="0"/>
                    <a:pt x="1139" y="0"/>
                  </a:cubicBezTo>
                  <a:close/>
                </a:path>
              </a:pathLst>
            </a:custGeom>
            <a:solidFill>
              <a:srgbClr val="22292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71" name="Google Shape;1471;p36"/>
            <p:cNvSpPr/>
            <p:nvPr/>
          </p:nvSpPr>
          <p:spPr>
            <a:xfrm>
              <a:off x="1784075" y="1149975"/>
              <a:ext cx="103600" cy="45100"/>
            </a:xfrm>
            <a:custGeom>
              <a:avLst/>
              <a:gdLst/>
              <a:ahLst/>
              <a:cxnLst/>
              <a:rect l="l" t="t" r="r" b="b"/>
              <a:pathLst>
                <a:path w="4144" h="1804" extrusionOk="0">
                  <a:moveTo>
                    <a:pt x="738" y="0"/>
                  </a:moveTo>
                  <a:cubicBezTo>
                    <a:pt x="638" y="0"/>
                    <a:pt x="554" y="17"/>
                    <a:pt x="482" y="61"/>
                  </a:cubicBezTo>
                  <a:cubicBezTo>
                    <a:pt x="1" y="382"/>
                    <a:pt x="524" y="1804"/>
                    <a:pt x="2116" y="1804"/>
                  </a:cubicBezTo>
                  <a:cubicBezTo>
                    <a:pt x="2125" y="1804"/>
                    <a:pt x="2134" y="1804"/>
                    <a:pt x="2143" y="1803"/>
                  </a:cubicBezTo>
                  <a:cubicBezTo>
                    <a:pt x="3756" y="1787"/>
                    <a:pt x="4144" y="465"/>
                    <a:pt x="3773" y="174"/>
                  </a:cubicBezTo>
                  <a:cubicBezTo>
                    <a:pt x="3712" y="130"/>
                    <a:pt x="3640" y="114"/>
                    <a:pt x="3553" y="114"/>
                  </a:cubicBezTo>
                  <a:cubicBezTo>
                    <a:pt x="3333" y="114"/>
                    <a:pt x="3012" y="217"/>
                    <a:pt x="2502" y="217"/>
                  </a:cubicBezTo>
                  <a:cubicBezTo>
                    <a:pt x="2415" y="217"/>
                    <a:pt x="2323" y="214"/>
                    <a:pt x="2224" y="207"/>
                  </a:cubicBezTo>
                  <a:cubicBezTo>
                    <a:pt x="1496" y="158"/>
                    <a:pt x="1042" y="0"/>
                    <a:pt x="738" y="0"/>
                  </a:cubicBezTo>
                  <a:close/>
                </a:path>
              </a:pathLst>
            </a:custGeom>
            <a:solidFill>
              <a:srgbClr val="770E0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72" name="Google Shape;1472;p36"/>
            <p:cNvSpPr/>
            <p:nvPr/>
          </p:nvSpPr>
          <p:spPr>
            <a:xfrm>
              <a:off x="1800950" y="1174000"/>
              <a:ext cx="49225" cy="21150"/>
            </a:xfrm>
            <a:custGeom>
              <a:avLst/>
              <a:gdLst/>
              <a:ahLst/>
              <a:cxnLst/>
              <a:rect l="l" t="t" r="r" b="b"/>
              <a:pathLst>
                <a:path w="1969" h="846" extrusionOk="0">
                  <a:moveTo>
                    <a:pt x="818" y="1"/>
                  </a:moveTo>
                  <a:cubicBezTo>
                    <a:pt x="497" y="1"/>
                    <a:pt x="201" y="148"/>
                    <a:pt x="1" y="278"/>
                  </a:cubicBezTo>
                  <a:cubicBezTo>
                    <a:pt x="362" y="639"/>
                    <a:pt x="849" y="846"/>
                    <a:pt x="1358" y="846"/>
                  </a:cubicBezTo>
                  <a:cubicBezTo>
                    <a:pt x="1395" y="846"/>
                    <a:pt x="1431" y="845"/>
                    <a:pt x="1468" y="842"/>
                  </a:cubicBezTo>
                  <a:cubicBezTo>
                    <a:pt x="1630" y="842"/>
                    <a:pt x="1791" y="826"/>
                    <a:pt x="1968" y="794"/>
                  </a:cubicBezTo>
                  <a:cubicBezTo>
                    <a:pt x="1807" y="455"/>
                    <a:pt x="1533" y="197"/>
                    <a:pt x="1178" y="68"/>
                  </a:cubicBezTo>
                  <a:cubicBezTo>
                    <a:pt x="1057" y="21"/>
                    <a:pt x="936" y="1"/>
                    <a:pt x="818" y="1"/>
                  </a:cubicBezTo>
                  <a:close/>
                </a:path>
              </a:pathLst>
            </a:custGeom>
            <a:solidFill>
              <a:srgbClr val="FF232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73" name="Google Shape;1473;p36"/>
            <p:cNvSpPr/>
            <p:nvPr/>
          </p:nvSpPr>
          <p:spPr>
            <a:xfrm>
              <a:off x="2054200" y="982000"/>
              <a:ext cx="107300" cy="98100"/>
            </a:xfrm>
            <a:custGeom>
              <a:avLst/>
              <a:gdLst/>
              <a:ahLst/>
              <a:cxnLst/>
              <a:rect l="l" t="t" r="r" b="b"/>
              <a:pathLst>
                <a:path w="4292" h="3924" extrusionOk="0">
                  <a:moveTo>
                    <a:pt x="2634" y="0"/>
                  </a:moveTo>
                  <a:cubicBezTo>
                    <a:pt x="2133" y="0"/>
                    <a:pt x="1920" y="2135"/>
                    <a:pt x="1920" y="2135"/>
                  </a:cubicBezTo>
                  <a:cubicBezTo>
                    <a:pt x="1920" y="2135"/>
                    <a:pt x="2017" y="54"/>
                    <a:pt x="1549" y="38"/>
                  </a:cubicBezTo>
                  <a:cubicBezTo>
                    <a:pt x="1547" y="38"/>
                    <a:pt x="1545" y="38"/>
                    <a:pt x="1544" y="38"/>
                  </a:cubicBezTo>
                  <a:cubicBezTo>
                    <a:pt x="1083" y="38"/>
                    <a:pt x="1129" y="2183"/>
                    <a:pt x="1098" y="2183"/>
                  </a:cubicBezTo>
                  <a:cubicBezTo>
                    <a:pt x="1097" y="2183"/>
                    <a:pt x="1097" y="2183"/>
                    <a:pt x="1097" y="2183"/>
                  </a:cubicBezTo>
                  <a:cubicBezTo>
                    <a:pt x="1067" y="2153"/>
                    <a:pt x="810" y="1186"/>
                    <a:pt x="458" y="1186"/>
                  </a:cubicBezTo>
                  <a:cubicBezTo>
                    <a:pt x="435" y="1186"/>
                    <a:pt x="412" y="1190"/>
                    <a:pt x="388" y="1199"/>
                  </a:cubicBezTo>
                  <a:cubicBezTo>
                    <a:pt x="0" y="1328"/>
                    <a:pt x="678" y="3441"/>
                    <a:pt x="678" y="3441"/>
                  </a:cubicBezTo>
                  <a:cubicBezTo>
                    <a:pt x="956" y="3825"/>
                    <a:pt x="1501" y="3923"/>
                    <a:pt x="2000" y="3923"/>
                  </a:cubicBezTo>
                  <a:cubicBezTo>
                    <a:pt x="2340" y="3923"/>
                    <a:pt x="2659" y="3877"/>
                    <a:pt x="2855" y="3845"/>
                  </a:cubicBezTo>
                  <a:cubicBezTo>
                    <a:pt x="3452" y="3748"/>
                    <a:pt x="4194" y="3490"/>
                    <a:pt x="4227" y="3167"/>
                  </a:cubicBezTo>
                  <a:cubicBezTo>
                    <a:pt x="4291" y="2748"/>
                    <a:pt x="3275" y="2909"/>
                    <a:pt x="3226" y="2796"/>
                  </a:cubicBezTo>
                  <a:cubicBezTo>
                    <a:pt x="3162" y="2683"/>
                    <a:pt x="4049" y="1038"/>
                    <a:pt x="3710" y="796"/>
                  </a:cubicBezTo>
                  <a:cubicBezTo>
                    <a:pt x="3686" y="779"/>
                    <a:pt x="3660" y="772"/>
                    <a:pt x="3633" y="772"/>
                  </a:cubicBezTo>
                  <a:cubicBezTo>
                    <a:pt x="3262" y="772"/>
                    <a:pt x="2646" y="2199"/>
                    <a:pt x="2646" y="2199"/>
                  </a:cubicBezTo>
                  <a:cubicBezTo>
                    <a:pt x="2646" y="2199"/>
                    <a:pt x="3130" y="102"/>
                    <a:pt x="2678" y="6"/>
                  </a:cubicBezTo>
                  <a:cubicBezTo>
                    <a:pt x="2663" y="2"/>
                    <a:pt x="2649" y="0"/>
                    <a:pt x="2634" y="0"/>
                  </a:cubicBezTo>
                  <a:close/>
                </a:path>
              </a:pathLst>
            </a:custGeom>
            <a:solidFill>
              <a:srgbClr val="C77D6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74" name="Google Shape;1474;p36"/>
            <p:cNvSpPr/>
            <p:nvPr/>
          </p:nvSpPr>
          <p:spPr>
            <a:xfrm>
              <a:off x="2747000" y="1156325"/>
              <a:ext cx="114950" cy="100200"/>
            </a:xfrm>
            <a:custGeom>
              <a:avLst/>
              <a:gdLst/>
              <a:ahLst/>
              <a:cxnLst/>
              <a:rect l="l" t="t" r="r" b="b"/>
              <a:pathLst>
                <a:path w="4598" h="4008" extrusionOk="0">
                  <a:moveTo>
                    <a:pt x="2086" y="0"/>
                  </a:moveTo>
                  <a:cubicBezTo>
                    <a:pt x="1671" y="0"/>
                    <a:pt x="1290" y="1792"/>
                    <a:pt x="1178" y="1840"/>
                  </a:cubicBezTo>
                  <a:cubicBezTo>
                    <a:pt x="1175" y="1841"/>
                    <a:pt x="1171" y="1842"/>
                    <a:pt x="1167" y="1842"/>
                  </a:cubicBezTo>
                  <a:cubicBezTo>
                    <a:pt x="1065" y="1842"/>
                    <a:pt x="626" y="1375"/>
                    <a:pt x="346" y="1375"/>
                  </a:cubicBezTo>
                  <a:cubicBezTo>
                    <a:pt x="278" y="1375"/>
                    <a:pt x="220" y="1402"/>
                    <a:pt x="178" y="1469"/>
                  </a:cubicBezTo>
                  <a:cubicBezTo>
                    <a:pt x="0" y="1743"/>
                    <a:pt x="387" y="2404"/>
                    <a:pt x="791" y="2872"/>
                  </a:cubicBezTo>
                  <a:cubicBezTo>
                    <a:pt x="1085" y="3211"/>
                    <a:pt x="1811" y="4008"/>
                    <a:pt x="2512" y="4008"/>
                  </a:cubicBezTo>
                  <a:cubicBezTo>
                    <a:pt x="2579" y="4008"/>
                    <a:pt x="2645" y="4000"/>
                    <a:pt x="2710" y="3985"/>
                  </a:cubicBezTo>
                  <a:cubicBezTo>
                    <a:pt x="2710" y="3985"/>
                    <a:pt x="4581" y="2791"/>
                    <a:pt x="4388" y="2437"/>
                  </a:cubicBezTo>
                  <a:cubicBezTo>
                    <a:pt x="4343" y="2361"/>
                    <a:pt x="4266" y="2332"/>
                    <a:pt x="4172" y="2332"/>
                  </a:cubicBezTo>
                  <a:cubicBezTo>
                    <a:pt x="3827" y="2332"/>
                    <a:pt x="3254" y="2727"/>
                    <a:pt x="3212" y="2727"/>
                  </a:cubicBezTo>
                  <a:cubicBezTo>
                    <a:pt x="3211" y="2727"/>
                    <a:pt x="3211" y="2727"/>
                    <a:pt x="3210" y="2727"/>
                  </a:cubicBezTo>
                  <a:cubicBezTo>
                    <a:pt x="3162" y="2727"/>
                    <a:pt x="4598" y="1098"/>
                    <a:pt x="4243" y="807"/>
                  </a:cubicBezTo>
                  <a:cubicBezTo>
                    <a:pt x="4213" y="784"/>
                    <a:pt x="4177" y="773"/>
                    <a:pt x="4137" y="773"/>
                  </a:cubicBezTo>
                  <a:cubicBezTo>
                    <a:pt x="3678" y="773"/>
                    <a:pt x="2613" y="2179"/>
                    <a:pt x="2613" y="2179"/>
                  </a:cubicBezTo>
                  <a:cubicBezTo>
                    <a:pt x="2613" y="2179"/>
                    <a:pt x="3888" y="291"/>
                    <a:pt x="3404" y="49"/>
                  </a:cubicBezTo>
                  <a:cubicBezTo>
                    <a:pt x="3384" y="40"/>
                    <a:pt x="3363" y="35"/>
                    <a:pt x="3341" y="35"/>
                  </a:cubicBezTo>
                  <a:cubicBezTo>
                    <a:pt x="2906" y="35"/>
                    <a:pt x="2001" y="1759"/>
                    <a:pt x="2001" y="1759"/>
                  </a:cubicBezTo>
                  <a:cubicBezTo>
                    <a:pt x="2001" y="1759"/>
                    <a:pt x="2517" y="49"/>
                    <a:pt x="2097" y="1"/>
                  </a:cubicBezTo>
                  <a:cubicBezTo>
                    <a:pt x="2094" y="1"/>
                    <a:pt x="2090" y="0"/>
                    <a:pt x="2086" y="0"/>
                  </a:cubicBezTo>
                  <a:close/>
                </a:path>
              </a:pathLst>
            </a:custGeom>
            <a:solidFill>
              <a:srgbClr val="C77D6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75" name="Google Shape;1475;p36"/>
            <p:cNvSpPr/>
            <p:nvPr/>
          </p:nvSpPr>
          <p:spPr>
            <a:xfrm>
              <a:off x="2039275" y="1068425"/>
              <a:ext cx="775500" cy="632350"/>
            </a:xfrm>
            <a:custGeom>
              <a:avLst/>
              <a:gdLst/>
              <a:ahLst/>
              <a:cxnLst/>
              <a:rect l="l" t="t" r="r" b="b"/>
              <a:pathLst>
                <a:path w="31020" h="25294" extrusionOk="0">
                  <a:moveTo>
                    <a:pt x="1291" y="0"/>
                  </a:moveTo>
                  <a:cubicBezTo>
                    <a:pt x="1291" y="1"/>
                    <a:pt x="1" y="5162"/>
                    <a:pt x="1339" y="7566"/>
                  </a:cubicBezTo>
                  <a:cubicBezTo>
                    <a:pt x="2727" y="10017"/>
                    <a:pt x="4920" y="11453"/>
                    <a:pt x="8066" y="12163"/>
                  </a:cubicBezTo>
                  <a:cubicBezTo>
                    <a:pt x="8066" y="12163"/>
                    <a:pt x="6082" y="22260"/>
                    <a:pt x="6904" y="23696"/>
                  </a:cubicBezTo>
                  <a:cubicBezTo>
                    <a:pt x="8232" y="24824"/>
                    <a:pt x="11777" y="25294"/>
                    <a:pt x="14767" y="25294"/>
                  </a:cubicBezTo>
                  <a:cubicBezTo>
                    <a:pt x="17335" y="25294"/>
                    <a:pt x="19493" y="24947"/>
                    <a:pt x="19486" y="24374"/>
                  </a:cubicBezTo>
                  <a:cubicBezTo>
                    <a:pt x="19438" y="19325"/>
                    <a:pt x="19970" y="14066"/>
                    <a:pt x="20325" y="13679"/>
                  </a:cubicBezTo>
                  <a:cubicBezTo>
                    <a:pt x="20325" y="13679"/>
                    <a:pt x="20966" y="13773"/>
                    <a:pt x="21908" y="13773"/>
                  </a:cubicBezTo>
                  <a:cubicBezTo>
                    <a:pt x="23470" y="13773"/>
                    <a:pt x="25859" y="13515"/>
                    <a:pt x="27519" y="12147"/>
                  </a:cubicBezTo>
                  <a:cubicBezTo>
                    <a:pt x="29003" y="10872"/>
                    <a:pt x="30213" y="9292"/>
                    <a:pt x="31019" y="7501"/>
                  </a:cubicBezTo>
                  <a:lnTo>
                    <a:pt x="29100" y="6404"/>
                  </a:lnTo>
                  <a:cubicBezTo>
                    <a:pt x="29100" y="6404"/>
                    <a:pt x="28487" y="8259"/>
                    <a:pt x="25970" y="9179"/>
                  </a:cubicBezTo>
                  <a:cubicBezTo>
                    <a:pt x="25449" y="9371"/>
                    <a:pt x="24774" y="9445"/>
                    <a:pt x="24040" y="9445"/>
                  </a:cubicBezTo>
                  <a:cubicBezTo>
                    <a:pt x="22615" y="9445"/>
                    <a:pt x="20963" y="9165"/>
                    <a:pt x="19760" y="8921"/>
                  </a:cubicBezTo>
                  <a:cubicBezTo>
                    <a:pt x="15260" y="8017"/>
                    <a:pt x="10308" y="7711"/>
                    <a:pt x="8517" y="7550"/>
                  </a:cubicBezTo>
                  <a:cubicBezTo>
                    <a:pt x="6711" y="7404"/>
                    <a:pt x="4824" y="7001"/>
                    <a:pt x="4082" y="5388"/>
                  </a:cubicBezTo>
                  <a:cubicBezTo>
                    <a:pt x="3340" y="3775"/>
                    <a:pt x="3469" y="388"/>
                    <a:pt x="3469" y="388"/>
                  </a:cubicBezTo>
                  <a:lnTo>
                    <a:pt x="1291" y="0"/>
                  </a:lnTo>
                  <a:close/>
                </a:path>
              </a:pathLst>
            </a:custGeom>
            <a:solidFill>
              <a:srgbClr val="D55D7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76" name="Google Shape;1476;p36"/>
            <p:cNvSpPr/>
            <p:nvPr/>
          </p:nvSpPr>
          <p:spPr>
            <a:xfrm>
              <a:off x="2346150" y="1201900"/>
              <a:ext cx="103275" cy="125950"/>
            </a:xfrm>
            <a:custGeom>
              <a:avLst/>
              <a:gdLst/>
              <a:ahLst/>
              <a:cxnLst/>
              <a:rect l="l" t="t" r="r" b="b"/>
              <a:pathLst>
                <a:path w="4131" h="5038" extrusionOk="0">
                  <a:moveTo>
                    <a:pt x="356" y="1"/>
                  </a:moveTo>
                  <a:lnTo>
                    <a:pt x="65" y="3291"/>
                  </a:lnTo>
                  <a:cubicBezTo>
                    <a:pt x="1" y="4146"/>
                    <a:pt x="630" y="4904"/>
                    <a:pt x="1485" y="4969"/>
                  </a:cubicBezTo>
                  <a:lnTo>
                    <a:pt x="2162" y="5033"/>
                  </a:lnTo>
                  <a:cubicBezTo>
                    <a:pt x="2203" y="5036"/>
                    <a:pt x="2243" y="5038"/>
                    <a:pt x="2283" y="5038"/>
                  </a:cubicBezTo>
                  <a:cubicBezTo>
                    <a:pt x="3087" y="5038"/>
                    <a:pt x="3778" y="4429"/>
                    <a:pt x="3840" y="3630"/>
                  </a:cubicBezTo>
                  <a:lnTo>
                    <a:pt x="4130" y="307"/>
                  </a:lnTo>
                  <a:lnTo>
                    <a:pt x="356" y="1"/>
                  </a:lnTo>
                  <a:close/>
                </a:path>
              </a:pathLst>
            </a:custGeom>
            <a:solidFill>
              <a:srgbClr val="C77D6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77" name="Google Shape;1477;p36"/>
            <p:cNvSpPr/>
            <p:nvPr/>
          </p:nvSpPr>
          <p:spPr>
            <a:xfrm>
              <a:off x="2351000" y="1201500"/>
              <a:ext cx="98425" cy="65200"/>
            </a:xfrm>
            <a:custGeom>
              <a:avLst/>
              <a:gdLst/>
              <a:ahLst/>
              <a:cxnLst/>
              <a:rect l="l" t="t" r="r" b="b"/>
              <a:pathLst>
                <a:path w="3937" h="2608" extrusionOk="0">
                  <a:moveTo>
                    <a:pt x="162" y="1"/>
                  </a:moveTo>
                  <a:lnTo>
                    <a:pt x="0" y="2001"/>
                  </a:lnTo>
                  <a:cubicBezTo>
                    <a:pt x="1051" y="2489"/>
                    <a:pt x="2009" y="2608"/>
                    <a:pt x="2692" y="2608"/>
                  </a:cubicBezTo>
                  <a:cubicBezTo>
                    <a:pt x="3341" y="2608"/>
                    <a:pt x="3743" y="2501"/>
                    <a:pt x="3743" y="2501"/>
                  </a:cubicBezTo>
                  <a:lnTo>
                    <a:pt x="3936" y="323"/>
                  </a:lnTo>
                  <a:lnTo>
                    <a:pt x="162" y="1"/>
                  </a:lnTo>
                  <a:close/>
                </a:path>
              </a:pathLst>
            </a:custGeom>
            <a:solidFill>
              <a:srgbClr val="C77D6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78" name="Google Shape;1478;p36"/>
            <p:cNvSpPr/>
            <p:nvPr/>
          </p:nvSpPr>
          <p:spPr>
            <a:xfrm>
              <a:off x="2616350" y="901500"/>
              <a:ext cx="188500" cy="218100"/>
            </a:xfrm>
            <a:custGeom>
              <a:avLst/>
              <a:gdLst/>
              <a:ahLst/>
              <a:cxnLst/>
              <a:rect l="l" t="t" r="r" b="b"/>
              <a:pathLst>
                <a:path w="7540" h="8724" extrusionOk="0">
                  <a:moveTo>
                    <a:pt x="3006" y="1"/>
                  </a:moveTo>
                  <a:cubicBezTo>
                    <a:pt x="1585" y="1"/>
                    <a:pt x="887" y="1500"/>
                    <a:pt x="887" y="1500"/>
                  </a:cubicBezTo>
                  <a:lnTo>
                    <a:pt x="1210" y="1984"/>
                  </a:lnTo>
                  <a:cubicBezTo>
                    <a:pt x="1210" y="1984"/>
                    <a:pt x="1588" y="1838"/>
                    <a:pt x="2018" y="1838"/>
                  </a:cubicBezTo>
                  <a:cubicBezTo>
                    <a:pt x="2547" y="1838"/>
                    <a:pt x="3155" y="2059"/>
                    <a:pt x="3226" y="3048"/>
                  </a:cubicBezTo>
                  <a:cubicBezTo>
                    <a:pt x="3323" y="4451"/>
                    <a:pt x="0" y="7048"/>
                    <a:pt x="2968" y="8532"/>
                  </a:cubicBezTo>
                  <a:cubicBezTo>
                    <a:pt x="3231" y="8663"/>
                    <a:pt x="3485" y="8723"/>
                    <a:pt x="3727" y="8723"/>
                  </a:cubicBezTo>
                  <a:cubicBezTo>
                    <a:pt x="6269" y="8723"/>
                    <a:pt x="7540" y="2091"/>
                    <a:pt x="4226" y="338"/>
                  </a:cubicBezTo>
                  <a:cubicBezTo>
                    <a:pt x="3773" y="97"/>
                    <a:pt x="3366" y="1"/>
                    <a:pt x="3006" y="1"/>
                  </a:cubicBezTo>
                  <a:close/>
                </a:path>
              </a:pathLst>
            </a:custGeom>
            <a:solidFill>
              <a:srgbClr val="094A5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79" name="Google Shape;1479;p36"/>
            <p:cNvSpPr/>
            <p:nvPr/>
          </p:nvSpPr>
          <p:spPr>
            <a:xfrm>
              <a:off x="2601025" y="920725"/>
              <a:ext cx="65750" cy="61025"/>
            </a:xfrm>
            <a:custGeom>
              <a:avLst/>
              <a:gdLst/>
              <a:ahLst/>
              <a:cxnLst/>
              <a:rect l="l" t="t" r="r" b="b"/>
              <a:pathLst>
                <a:path w="2630" h="2441" extrusionOk="0">
                  <a:moveTo>
                    <a:pt x="887" y="0"/>
                  </a:moveTo>
                  <a:cubicBezTo>
                    <a:pt x="392" y="0"/>
                    <a:pt x="0" y="424"/>
                    <a:pt x="0" y="424"/>
                  </a:cubicBezTo>
                  <a:lnTo>
                    <a:pt x="1242" y="2440"/>
                  </a:lnTo>
                  <a:cubicBezTo>
                    <a:pt x="1242" y="2440"/>
                    <a:pt x="2629" y="1924"/>
                    <a:pt x="1823" y="634"/>
                  </a:cubicBezTo>
                  <a:cubicBezTo>
                    <a:pt x="1515" y="151"/>
                    <a:pt x="1183" y="0"/>
                    <a:pt x="887" y="0"/>
                  </a:cubicBezTo>
                  <a:close/>
                </a:path>
              </a:pathLst>
            </a:custGeom>
            <a:solidFill>
              <a:srgbClr val="D55D7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80" name="Google Shape;1480;p36"/>
            <p:cNvSpPr/>
            <p:nvPr/>
          </p:nvSpPr>
          <p:spPr>
            <a:xfrm>
              <a:off x="2119700" y="776000"/>
              <a:ext cx="244625" cy="177050"/>
            </a:xfrm>
            <a:custGeom>
              <a:avLst/>
              <a:gdLst/>
              <a:ahLst/>
              <a:cxnLst/>
              <a:rect l="l" t="t" r="r" b="b"/>
              <a:pathLst>
                <a:path w="9785" h="7082" extrusionOk="0">
                  <a:moveTo>
                    <a:pt x="6581" y="0"/>
                  </a:moveTo>
                  <a:cubicBezTo>
                    <a:pt x="2894" y="0"/>
                    <a:pt x="1" y="6184"/>
                    <a:pt x="3058" y="6971"/>
                  </a:cubicBezTo>
                  <a:cubicBezTo>
                    <a:pt x="3353" y="7047"/>
                    <a:pt x="3613" y="7082"/>
                    <a:pt x="3842" y="7082"/>
                  </a:cubicBezTo>
                  <a:cubicBezTo>
                    <a:pt x="6107" y="7082"/>
                    <a:pt x="5391" y="3687"/>
                    <a:pt x="6284" y="2794"/>
                  </a:cubicBezTo>
                  <a:cubicBezTo>
                    <a:pt x="6615" y="2459"/>
                    <a:pt x="6924" y="2336"/>
                    <a:pt x="7200" y="2336"/>
                  </a:cubicBezTo>
                  <a:cubicBezTo>
                    <a:pt x="7977" y="2336"/>
                    <a:pt x="8494" y="3310"/>
                    <a:pt x="8494" y="3310"/>
                  </a:cubicBezTo>
                  <a:lnTo>
                    <a:pt x="9075" y="3165"/>
                  </a:lnTo>
                  <a:cubicBezTo>
                    <a:pt x="9075" y="3165"/>
                    <a:pt x="9785" y="664"/>
                    <a:pt x="7317" y="84"/>
                  </a:cubicBezTo>
                  <a:cubicBezTo>
                    <a:pt x="7069" y="27"/>
                    <a:pt x="6823" y="0"/>
                    <a:pt x="6581" y="0"/>
                  </a:cubicBezTo>
                  <a:close/>
                </a:path>
              </a:pathLst>
            </a:custGeom>
            <a:solidFill>
              <a:srgbClr val="094A5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81" name="Google Shape;1481;p36"/>
            <p:cNvSpPr/>
            <p:nvPr/>
          </p:nvSpPr>
          <p:spPr>
            <a:xfrm>
              <a:off x="2305825" y="845825"/>
              <a:ext cx="74225" cy="45600"/>
            </a:xfrm>
            <a:custGeom>
              <a:avLst/>
              <a:gdLst/>
              <a:ahLst/>
              <a:cxnLst/>
              <a:rect l="l" t="t" r="r" b="b"/>
              <a:pathLst>
                <a:path w="2969" h="1824" extrusionOk="0">
                  <a:moveTo>
                    <a:pt x="1953" y="0"/>
                  </a:moveTo>
                  <a:cubicBezTo>
                    <a:pt x="1808" y="0"/>
                    <a:pt x="1642" y="25"/>
                    <a:pt x="1452" y="81"/>
                  </a:cubicBezTo>
                  <a:cubicBezTo>
                    <a:pt x="1" y="517"/>
                    <a:pt x="710" y="1823"/>
                    <a:pt x="710" y="1823"/>
                  </a:cubicBezTo>
                  <a:lnTo>
                    <a:pt x="2969" y="1114"/>
                  </a:lnTo>
                  <a:cubicBezTo>
                    <a:pt x="2969" y="1114"/>
                    <a:pt x="2932" y="0"/>
                    <a:pt x="1953" y="0"/>
                  </a:cubicBezTo>
                  <a:close/>
                </a:path>
              </a:pathLst>
            </a:custGeom>
            <a:solidFill>
              <a:srgbClr val="D55D7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82" name="Google Shape;1482;p36"/>
            <p:cNvSpPr/>
            <p:nvPr/>
          </p:nvSpPr>
          <p:spPr>
            <a:xfrm>
              <a:off x="2222750" y="852500"/>
              <a:ext cx="448950" cy="343925"/>
            </a:xfrm>
            <a:custGeom>
              <a:avLst/>
              <a:gdLst/>
              <a:ahLst/>
              <a:cxnLst/>
              <a:rect l="l" t="t" r="r" b="b"/>
              <a:pathLst>
                <a:path w="17958" h="13757" extrusionOk="0">
                  <a:moveTo>
                    <a:pt x="8689" y="0"/>
                  </a:moveTo>
                  <a:cubicBezTo>
                    <a:pt x="6711" y="0"/>
                    <a:pt x="4820" y="664"/>
                    <a:pt x="3533" y="1847"/>
                  </a:cubicBezTo>
                  <a:cubicBezTo>
                    <a:pt x="1" y="5073"/>
                    <a:pt x="1211" y="8444"/>
                    <a:pt x="1211" y="8444"/>
                  </a:cubicBezTo>
                  <a:cubicBezTo>
                    <a:pt x="1211" y="8444"/>
                    <a:pt x="7711" y="13025"/>
                    <a:pt x="12099" y="13702"/>
                  </a:cubicBezTo>
                  <a:cubicBezTo>
                    <a:pt x="12343" y="13739"/>
                    <a:pt x="12578" y="13756"/>
                    <a:pt x="12804" y="13756"/>
                  </a:cubicBezTo>
                  <a:cubicBezTo>
                    <a:pt x="17172" y="13756"/>
                    <a:pt x="17958" y="7177"/>
                    <a:pt x="15841" y="3879"/>
                  </a:cubicBezTo>
                  <a:cubicBezTo>
                    <a:pt x="14118" y="1179"/>
                    <a:pt x="11326" y="0"/>
                    <a:pt x="8689" y="0"/>
                  </a:cubicBezTo>
                  <a:close/>
                </a:path>
              </a:pathLst>
            </a:custGeom>
            <a:solidFill>
              <a:srgbClr val="094A5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83" name="Google Shape;1483;p36"/>
            <p:cNvSpPr/>
            <p:nvPr/>
          </p:nvSpPr>
          <p:spPr>
            <a:xfrm>
              <a:off x="2240500" y="1011975"/>
              <a:ext cx="335950" cy="235525"/>
            </a:xfrm>
            <a:custGeom>
              <a:avLst/>
              <a:gdLst/>
              <a:ahLst/>
              <a:cxnLst/>
              <a:rect l="l" t="t" r="r" b="b"/>
              <a:pathLst>
                <a:path w="13438" h="9421" extrusionOk="0">
                  <a:moveTo>
                    <a:pt x="6227" y="0"/>
                  </a:moveTo>
                  <a:lnTo>
                    <a:pt x="6227" y="0"/>
                  </a:lnTo>
                  <a:cubicBezTo>
                    <a:pt x="6227" y="0"/>
                    <a:pt x="6227" y="0"/>
                    <a:pt x="6227" y="0"/>
                  </a:cubicBezTo>
                  <a:lnTo>
                    <a:pt x="6227" y="0"/>
                  </a:lnTo>
                  <a:cubicBezTo>
                    <a:pt x="6227" y="0"/>
                    <a:pt x="6227" y="0"/>
                    <a:pt x="6227" y="0"/>
                  </a:cubicBezTo>
                  <a:close/>
                  <a:moveTo>
                    <a:pt x="6227" y="0"/>
                  </a:moveTo>
                  <a:cubicBezTo>
                    <a:pt x="6221" y="10"/>
                    <a:pt x="4368" y="962"/>
                    <a:pt x="2252" y="962"/>
                  </a:cubicBezTo>
                  <a:cubicBezTo>
                    <a:pt x="1709" y="962"/>
                    <a:pt x="1149" y="900"/>
                    <a:pt x="597" y="742"/>
                  </a:cubicBezTo>
                  <a:cubicBezTo>
                    <a:pt x="49" y="2194"/>
                    <a:pt x="1" y="3791"/>
                    <a:pt x="468" y="5275"/>
                  </a:cubicBezTo>
                  <a:cubicBezTo>
                    <a:pt x="1396" y="8150"/>
                    <a:pt x="4560" y="9420"/>
                    <a:pt x="7440" y="9420"/>
                  </a:cubicBezTo>
                  <a:cubicBezTo>
                    <a:pt x="8518" y="9420"/>
                    <a:pt x="9555" y="9243"/>
                    <a:pt x="10421" y="8904"/>
                  </a:cubicBezTo>
                  <a:cubicBezTo>
                    <a:pt x="12292" y="8146"/>
                    <a:pt x="13437" y="6243"/>
                    <a:pt x="13276" y="4243"/>
                  </a:cubicBezTo>
                  <a:cubicBezTo>
                    <a:pt x="13276" y="4243"/>
                    <a:pt x="8405" y="3420"/>
                    <a:pt x="6227" y="0"/>
                  </a:cubicBezTo>
                  <a:close/>
                </a:path>
              </a:pathLst>
            </a:custGeom>
            <a:solidFill>
              <a:srgbClr val="C77D6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84" name="Google Shape;1484;p36"/>
            <p:cNvSpPr/>
            <p:nvPr/>
          </p:nvSpPr>
          <p:spPr>
            <a:xfrm>
              <a:off x="2538500" y="1106350"/>
              <a:ext cx="78175" cy="67500"/>
            </a:xfrm>
            <a:custGeom>
              <a:avLst/>
              <a:gdLst/>
              <a:ahLst/>
              <a:cxnLst/>
              <a:rect l="l" t="t" r="r" b="b"/>
              <a:pathLst>
                <a:path w="3127" h="2700" extrusionOk="0">
                  <a:moveTo>
                    <a:pt x="1949" y="1"/>
                  </a:moveTo>
                  <a:cubicBezTo>
                    <a:pt x="1444" y="1"/>
                    <a:pt x="1066" y="984"/>
                    <a:pt x="1066" y="984"/>
                  </a:cubicBezTo>
                  <a:cubicBezTo>
                    <a:pt x="1066" y="984"/>
                    <a:pt x="1" y="2355"/>
                    <a:pt x="872" y="2661"/>
                  </a:cubicBezTo>
                  <a:cubicBezTo>
                    <a:pt x="942" y="2687"/>
                    <a:pt x="1017" y="2700"/>
                    <a:pt x="1093" y="2700"/>
                  </a:cubicBezTo>
                  <a:cubicBezTo>
                    <a:pt x="1963" y="2700"/>
                    <a:pt x="3127" y="1115"/>
                    <a:pt x="2356" y="226"/>
                  </a:cubicBezTo>
                  <a:cubicBezTo>
                    <a:pt x="2215" y="65"/>
                    <a:pt x="2078" y="1"/>
                    <a:pt x="1949" y="1"/>
                  </a:cubicBezTo>
                  <a:close/>
                </a:path>
              </a:pathLst>
            </a:custGeom>
            <a:solidFill>
              <a:srgbClr val="C77D6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85" name="Google Shape;1485;p36"/>
            <p:cNvSpPr/>
            <p:nvPr/>
          </p:nvSpPr>
          <p:spPr>
            <a:xfrm>
              <a:off x="2362750" y="1097050"/>
              <a:ext cx="42300" cy="36975"/>
            </a:xfrm>
            <a:custGeom>
              <a:avLst/>
              <a:gdLst/>
              <a:ahLst/>
              <a:cxnLst/>
              <a:rect l="l" t="t" r="r" b="b"/>
              <a:pathLst>
                <a:path w="1692" h="1479" extrusionOk="0">
                  <a:moveTo>
                    <a:pt x="1321" y="1"/>
                  </a:moveTo>
                  <a:cubicBezTo>
                    <a:pt x="1164" y="1"/>
                    <a:pt x="1053" y="825"/>
                    <a:pt x="705" y="825"/>
                  </a:cubicBezTo>
                  <a:cubicBezTo>
                    <a:pt x="695" y="825"/>
                    <a:pt x="686" y="825"/>
                    <a:pt x="676" y="823"/>
                  </a:cubicBezTo>
                  <a:cubicBezTo>
                    <a:pt x="655" y="822"/>
                    <a:pt x="634" y="821"/>
                    <a:pt x="614" y="821"/>
                  </a:cubicBezTo>
                  <a:cubicBezTo>
                    <a:pt x="257" y="821"/>
                    <a:pt x="0" y="1081"/>
                    <a:pt x="321" y="1356"/>
                  </a:cubicBezTo>
                  <a:cubicBezTo>
                    <a:pt x="445" y="1438"/>
                    <a:pt x="590" y="1479"/>
                    <a:pt x="733" y="1479"/>
                  </a:cubicBezTo>
                  <a:cubicBezTo>
                    <a:pt x="868" y="1479"/>
                    <a:pt x="1001" y="1443"/>
                    <a:pt x="1111" y="1372"/>
                  </a:cubicBezTo>
                  <a:cubicBezTo>
                    <a:pt x="1643" y="1017"/>
                    <a:pt x="1692" y="1"/>
                    <a:pt x="1321" y="1"/>
                  </a:cubicBezTo>
                  <a:close/>
                </a:path>
              </a:pathLst>
            </a:custGeom>
            <a:solidFill>
              <a:srgbClr val="BF604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86" name="Google Shape;1486;p36"/>
            <p:cNvSpPr/>
            <p:nvPr/>
          </p:nvSpPr>
          <p:spPr>
            <a:xfrm>
              <a:off x="2471175" y="1113450"/>
              <a:ext cx="27450" cy="37800"/>
            </a:xfrm>
            <a:custGeom>
              <a:avLst/>
              <a:gdLst/>
              <a:ahLst/>
              <a:cxnLst/>
              <a:rect l="l" t="t" r="r" b="b"/>
              <a:pathLst>
                <a:path w="1098" h="1512" extrusionOk="0">
                  <a:moveTo>
                    <a:pt x="653" y="1"/>
                  </a:moveTo>
                  <a:cubicBezTo>
                    <a:pt x="413" y="1"/>
                    <a:pt x="171" y="279"/>
                    <a:pt x="81" y="667"/>
                  </a:cubicBezTo>
                  <a:cubicBezTo>
                    <a:pt x="0" y="1071"/>
                    <a:pt x="129" y="1458"/>
                    <a:pt x="387" y="1506"/>
                  </a:cubicBezTo>
                  <a:cubicBezTo>
                    <a:pt x="406" y="1510"/>
                    <a:pt x="425" y="1511"/>
                    <a:pt x="444" y="1511"/>
                  </a:cubicBezTo>
                  <a:cubicBezTo>
                    <a:pt x="685" y="1511"/>
                    <a:pt x="926" y="1235"/>
                    <a:pt x="1000" y="861"/>
                  </a:cubicBezTo>
                  <a:cubicBezTo>
                    <a:pt x="1097" y="442"/>
                    <a:pt x="952" y="71"/>
                    <a:pt x="710" y="6"/>
                  </a:cubicBezTo>
                  <a:cubicBezTo>
                    <a:pt x="691" y="3"/>
                    <a:pt x="672" y="1"/>
                    <a:pt x="653" y="1"/>
                  </a:cubicBezTo>
                  <a:close/>
                </a:path>
              </a:pathLst>
            </a:custGeom>
            <a:solidFill>
              <a:srgbClr val="22292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87" name="Google Shape;1487;p36"/>
            <p:cNvSpPr/>
            <p:nvPr/>
          </p:nvSpPr>
          <p:spPr>
            <a:xfrm>
              <a:off x="2465525" y="1086525"/>
              <a:ext cx="50300" cy="25150"/>
            </a:xfrm>
            <a:custGeom>
              <a:avLst/>
              <a:gdLst/>
              <a:ahLst/>
              <a:cxnLst/>
              <a:rect l="l" t="t" r="r" b="b"/>
              <a:pathLst>
                <a:path w="2012" h="1006" extrusionOk="0">
                  <a:moveTo>
                    <a:pt x="703" y="0"/>
                  </a:moveTo>
                  <a:cubicBezTo>
                    <a:pt x="679" y="0"/>
                    <a:pt x="654" y="1"/>
                    <a:pt x="629" y="2"/>
                  </a:cubicBezTo>
                  <a:cubicBezTo>
                    <a:pt x="0" y="35"/>
                    <a:pt x="129" y="519"/>
                    <a:pt x="533" y="551"/>
                  </a:cubicBezTo>
                  <a:cubicBezTo>
                    <a:pt x="1222" y="591"/>
                    <a:pt x="1583" y="1006"/>
                    <a:pt x="1767" y="1006"/>
                  </a:cubicBezTo>
                  <a:cubicBezTo>
                    <a:pt x="1803" y="1006"/>
                    <a:pt x="1832" y="991"/>
                    <a:pt x="1855" y="954"/>
                  </a:cubicBezTo>
                  <a:cubicBezTo>
                    <a:pt x="2012" y="720"/>
                    <a:pt x="1471" y="0"/>
                    <a:pt x="703" y="0"/>
                  </a:cubicBezTo>
                  <a:close/>
                </a:path>
              </a:pathLst>
            </a:custGeom>
            <a:solidFill>
              <a:srgbClr val="22292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88" name="Google Shape;1488;p36"/>
            <p:cNvSpPr/>
            <p:nvPr/>
          </p:nvSpPr>
          <p:spPr>
            <a:xfrm>
              <a:off x="2281625" y="1073850"/>
              <a:ext cx="27450" cy="37550"/>
            </a:xfrm>
            <a:custGeom>
              <a:avLst/>
              <a:gdLst/>
              <a:ahLst/>
              <a:cxnLst/>
              <a:rect l="l" t="t" r="r" b="b"/>
              <a:pathLst>
                <a:path w="1098" h="1502" extrusionOk="0">
                  <a:moveTo>
                    <a:pt x="638" y="0"/>
                  </a:moveTo>
                  <a:cubicBezTo>
                    <a:pt x="403" y="0"/>
                    <a:pt x="171" y="274"/>
                    <a:pt x="98" y="655"/>
                  </a:cubicBezTo>
                  <a:cubicBezTo>
                    <a:pt x="1" y="1074"/>
                    <a:pt x="146" y="1445"/>
                    <a:pt x="388" y="1493"/>
                  </a:cubicBezTo>
                  <a:cubicBezTo>
                    <a:pt x="411" y="1499"/>
                    <a:pt x="435" y="1502"/>
                    <a:pt x="458" y="1502"/>
                  </a:cubicBezTo>
                  <a:cubicBezTo>
                    <a:pt x="694" y="1502"/>
                    <a:pt x="929" y="1215"/>
                    <a:pt x="1017" y="848"/>
                  </a:cubicBezTo>
                  <a:cubicBezTo>
                    <a:pt x="1098" y="445"/>
                    <a:pt x="969" y="58"/>
                    <a:pt x="711" y="9"/>
                  </a:cubicBezTo>
                  <a:cubicBezTo>
                    <a:pt x="686" y="3"/>
                    <a:pt x="662" y="0"/>
                    <a:pt x="638" y="0"/>
                  </a:cubicBezTo>
                  <a:close/>
                </a:path>
              </a:pathLst>
            </a:custGeom>
            <a:solidFill>
              <a:srgbClr val="22292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89" name="Google Shape;1489;p36"/>
            <p:cNvSpPr/>
            <p:nvPr/>
          </p:nvSpPr>
          <p:spPr>
            <a:xfrm>
              <a:off x="2278625" y="1048700"/>
              <a:ext cx="50600" cy="17700"/>
            </a:xfrm>
            <a:custGeom>
              <a:avLst/>
              <a:gdLst/>
              <a:ahLst/>
              <a:cxnLst/>
              <a:rect l="l" t="t" r="r" b="b"/>
              <a:pathLst>
                <a:path w="2024" h="708" extrusionOk="0">
                  <a:moveTo>
                    <a:pt x="986" y="0"/>
                  </a:moveTo>
                  <a:cubicBezTo>
                    <a:pt x="458" y="0"/>
                    <a:pt x="0" y="311"/>
                    <a:pt x="24" y="515"/>
                  </a:cubicBezTo>
                  <a:cubicBezTo>
                    <a:pt x="38" y="596"/>
                    <a:pt x="97" y="619"/>
                    <a:pt x="192" y="619"/>
                  </a:cubicBezTo>
                  <a:cubicBezTo>
                    <a:pt x="327" y="619"/>
                    <a:pt x="534" y="573"/>
                    <a:pt x="792" y="573"/>
                  </a:cubicBezTo>
                  <a:cubicBezTo>
                    <a:pt x="975" y="573"/>
                    <a:pt x="1184" y="596"/>
                    <a:pt x="1411" y="677"/>
                  </a:cubicBezTo>
                  <a:cubicBezTo>
                    <a:pt x="1467" y="698"/>
                    <a:pt x="1522" y="707"/>
                    <a:pt x="1572" y="707"/>
                  </a:cubicBezTo>
                  <a:cubicBezTo>
                    <a:pt x="1869" y="707"/>
                    <a:pt x="2023" y="376"/>
                    <a:pt x="1540" y="128"/>
                  </a:cubicBezTo>
                  <a:cubicBezTo>
                    <a:pt x="1359" y="37"/>
                    <a:pt x="1168" y="0"/>
                    <a:pt x="986" y="0"/>
                  </a:cubicBezTo>
                  <a:close/>
                </a:path>
              </a:pathLst>
            </a:custGeom>
            <a:solidFill>
              <a:srgbClr val="22292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90" name="Google Shape;1490;p36"/>
            <p:cNvSpPr/>
            <p:nvPr/>
          </p:nvSpPr>
          <p:spPr>
            <a:xfrm>
              <a:off x="2355425" y="1138400"/>
              <a:ext cx="65525" cy="31475"/>
            </a:xfrm>
            <a:custGeom>
              <a:avLst/>
              <a:gdLst/>
              <a:ahLst/>
              <a:cxnLst/>
              <a:rect l="l" t="t" r="r" b="b"/>
              <a:pathLst>
                <a:path w="2621" h="1259" extrusionOk="0">
                  <a:moveTo>
                    <a:pt x="370" y="0"/>
                  </a:moveTo>
                  <a:cubicBezTo>
                    <a:pt x="336" y="0"/>
                    <a:pt x="306" y="8"/>
                    <a:pt x="275" y="24"/>
                  </a:cubicBezTo>
                  <a:cubicBezTo>
                    <a:pt x="1" y="169"/>
                    <a:pt x="114" y="1057"/>
                    <a:pt x="1130" y="1234"/>
                  </a:cubicBezTo>
                  <a:cubicBezTo>
                    <a:pt x="1226" y="1251"/>
                    <a:pt x="1317" y="1258"/>
                    <a:pt x="1403" y="1258"/>
                  </a:cubicBezTo>
                  <a:cubicBezTo>
                    <a:pt x="2245" y="1258"/>
                    <a:pt x="2621" y="533"/>
                    <a:pt x="2372" y="299"/>
                  </a:cubicBezTo>
                  <a:cubicBezTo>
                    <a:pt x="2298" y="232"/>
                    <a:pt x="2186" y="220"/>
                    <a:pt x="2028" y="220"/>
                  </a:cubicBezTo>
                  <a:cubicBezTo>
                    <a:pt x="1936" y="220"/>
                    <a:pt x="1828" y="224"/>
                    <a:pt x="1703" y="224"/>
                  </a:cubicBezTo>
                  <a:cubicBezTo>
                    <a:pt x="1574" y="224"/>
                    <a:pt x="1427" y="219"/>
                    <a:pt x="1259" y="202"/>
                  </a:cubicBezTo>
                  <a:cubicBezTo>
                    <a:pt x="739" y="162"/>
                    <a:pt x="527" y="0"/>
                    <a:pt x="370" y="0"/>
                  </a:cubicBezTo>
                  <a:close/>
                </a:path>
              </a:pathLst>
            </a:custGeom>
            <a:solidFill>
              <a:srgbClr val="770E0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91" name="Google Shape;1491;p36"/>
            <p:cNvSpPr/>
            <p:nvPr/>
          </p:nvSpPr>
          <p:spPr>
            <a:xfrm>
              <a:off x="2376000" y="1157400"/>
              <a:ext cx="32675" cy="12625"/>
            </a:xfrm>
            <a:custGeom>
              <a:avLst/>
              <a:gdLst/>
              <a:ahLst/>
              <a:cxnLst/>
              <a:rect l="l" t="t" r="r" b="b"/>
              <a:pathLst>
                <a:path w="1307" h="505" extrusionOk="0">
                  <a:moveTo>
                    <a:pt x="680" y="0"/>
                  </a:moveTo>
                  <a:cubicBezTo>
                    <a:pt x="647" y="0"/>
                    <a:pt x="614" y="2"/>
                    <a:pt x="581" y="6"/>
                  </a:cubicBezTo>
                  <a:cubicBezTo>
                    <a:pt x="339" y="55"/>
                    <a:pt x="129" y="200"/>
                    <a:pt x="0" y="393"/>
                  </a:cubicBezTo>
                  <a:cubicBezTo>
                    <a:pt x="97" y="426"/>
                    <a:pt x="210" y="458"/>
                    <a:pt x="307" y="474"/>
                  </a:cubicBezTo>
                  <a:cubicBezTo>
                    <a:pt x="398" y="495"/>
                    <a:pt x="489" y="505"/>
                    <a:pt x="579" y="505"/>
                  </a:cubicBezTo>
                  <a:cubicBezTo>
                    <a:pt x="840" y="505"/>
                    <a:pt x="1091" y="420"/>
                    <a:pt x="1307" y="264"/>
                  </a:cubicBezTo>
                  <a:cubicBezTo>
                    <a:pt x="1138" y="95"/>
                    <a:pt x="908" y="0"/>
                    <a:pt x="680" y="0"/>
                  </a:cubicBezTo>
                  <a:close/>
                </a:path>
              </a:pathLst>
            </a:custGeom>
            <a:solidFill>
              <a:srgbClr val="FF232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92" name="Google Shape;1492;p36"/>
            <p:cNvSpPr/>
            <p:nvPr/>
          </p:nvSpPr>
          <p:spPr>
            <a:xfrm>
              <a:off x="1192288" y="1579802"/>
              <a:ext cx="1918819" cy="1066810"/>
            </a:xfrm>
            <a:custGeom>
              <a:avLst/>
              <a:gdLst/>
              <a:ahLst/>
              <a:cxnLst/>
              <a:rect l="l" t="t" r="r" b="b"/>
              <a:pathLst>
                <a:path w="66332" h="26434" extrusionOk="0">
                  <a:moveTo>
                    <a:pt x="31202" y="0"/>
                  </a:moveTo>
                  <a:cubicBezTo>
                    <a:pt x="18165" y="0"/>
                    <a:pt x="1939" y="3774"/>
                    <a:pt x="761" y="14938"/>
                  </a:cubicBezTo>
                  <a:cubicBezTo>
                    <a:pt x="0" y="22171"/>
                    <a:pt x="6720" y="26434"/>
                    <a:pt x="14370" y="26434"/>
                  </a:cubicBezTo>
                  <a:cubicBezTo>
                    <a:pt x="15472" y="26434"/>
                    <a:pt x="16593" y="26345"/>
                    <a:pt x="17714" y="26165"/>
                  </a:cubicBezTo>
                  <a:cubicBezTo>
                    <a:pt x="25885" y="24833"/>
                    <a:pt x="29627" y="20771"/>
                    <a:pt x="37043" y="20771"/>
                  </a:cubicBezTo>
                  <a:cubicBezTo>
                    <a:pt x="37709" y="20771"/>
                    <a:pt x="38404" y="20804"/>
                    <a:pt x="39136" y="20874"/>
                  </a:cubicBezTo>
                  <a:cubicBezTo>
                    <a:pt x="43775" y="21313"/>
                    <a:pt x="49323" y="22660"/>
                    <a:pt x="53948" y="22660"/>
                  </a:cubicBezTo>
                  <a:cubicBezTo>
                    <a:pt x="58168" y="22660"/>
                    <a:pt x="61619" y="21539"/>
                    <a:pt x="62912" y="17583"/>
                  </a:cubicBezTo>
                  <a:cubicBezTo>
                    <a:pt x="66331" y="7099"/>
                    <a:pt x="51491" y="1534"/>
                    <a:pt x="36797" y="243"/>
                  </a:cubicBezTo>
                  <a:cubicBezTo>
                    <a:pt x="35045" y="85"/>
                    <a:pt x="33159" y="0"/>
                    <a:pt x="31202" y="0"/>
                  </a:cubicBezTo>
                  <a:close/>
                </a:path>
              </a:pathLst>
            </a:custGeom>
            <a:solidFill>
              <a:srgbClr val="009A9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93" name="Google Shape;1493;p36"/>
            <p:cNvSpPr/>
            <p:nvPr/>
          </p:nvSpPr>
          <p:spPr>
            <a:xfrm rot="6777741">
              <a:off x="1450421" y="820669"/>
              <a:ext cx="159664" cy="106293"/>
            </a:xfrm>
            <a:custGeom>
              <a:avLst/>
              <a:gdLst/>
              <a:ahLst/>
              <a:cxnLst/>
              <a:rect l="l" t="t" r="r" b="b"/>
              <a:pathLst>
                <a:path w="6387" h="4252" extrusionOk="0">
                  <a:moveTo>
                    <a:pt x="3438" y="0"/>
                  </a:moveTo>
                  <a:cubicBezTo>
                    <a:pt x="2777" y="0"/>
                    <a:pt x="2075" y="219"/>
                    <a:pt x="1450" y="750"/>
                  </a:cubicBezTo>
                  <a:cubicBezTo>
                    <a:pt x="1" y="1989"/>
                    <a:pt x="1866" y="4251"/>
                    <a:pt x="3702" y="4251"/>
                  </a:cubicBezTo>
                  <a:cubicBezTo>
                    <a:pt x="4543" y="4251"/>
                    <a:pt x="5378" y="3776"/>
                    <a:pt x="5885" y="2508"/>
                  </a:cubicBezTo>
                  <a:cubicBezTo>
                    <a:pt x="6387" y="1266"/>
                    <a:pt x="5029" y="0"/>
                    <a:pt x="3438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94" name="Google Shape;1494;p36"/>
            <p:cNvSpPr/>
            <p:nvPr/>
          </p:nvSpPr>
          <p:spPr>
            <a:xfrm>
              <a:off x="1203674" y="1796500"/>
              <a:ext cx="93025" cy="72900"/>
            </a:xfrm>
            <a:custGeom>
              <a:avLst/>
              <a:gdLst/>
              <a:ahLst/>
              <a:cxnLst/>
              <a:rect l="l" t="t" r="r" b="b"/>
              <a:pathLst>
                <a:path w="3721" h="2916" extrusionOk="0">
                  <a:moveTo>
                    <a:pt x="2114" y="1"/>
                  </a:moveTo>
                  <a:cubicBezTo>
                    <a:pt x="1759" y="1"/>
                    <a:pt x="1367" y="136"/>
                    <a:pt x="978" y="464"/>
                  </a:cubicBezTo>
                  <a:cubicBezTo>
                    <a:pt x="0" y="1306"/>
                    <a:pt x="1026" y="2916"/>
                    <a:pt x="2104" y="2916"/>
                  </a:cubicBezTo>
                  <a:cubicBezTo>
                    <a:pt x="2574" y="2916"/>
                    <a:pt x="3053" y="2610"/>
                    <a:pt x="3381" y="1803"/>
                  </a:cubicBezTo>
                  <a:cubicBezTo>
                    <a:pt x="3721" y="948"/>
                    <a:pt x="3050" y="1"/>
                    <a:pt x="2114" y="1"/>
                  </a:cubicBezTo>
                  <a:close/>
                </a:path>
              </a:pathLst>
            </a:custGeom>
            <a:solidFill>
              <a:srgbClr val="009A9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95" name="Google Shape;1495;p36"/>
            <p:cNvSpPr/>
            <p:nvPr/>
          </p:nvSpPr>
          <p:spPr>
            <a:xfrm>
              <a:off x="2608675" y="1545625"/>
              <a:ext cx="123550" cy="82100"/>
            </a:xfrm>
            <a:custGeom>
              <a:avLst/>
              <a:gdLst/>
              <a:ahLst/>
              <a:cxnLst/>
              <a:rect l="l" t="t" r="r" b="b"/>
              <a:pathLst>
                <a:path w="4942" h="3284" extrusionOk="0">
                  <a:moveTo>
                    <a:pt x="2663" y="0"/>
                  </a:moveTo>
                  <a:cubicBezTo>
                    <a:pt x="2153" y="0"/>
                    <a:pt x="1612" y="169"/>
                    <a:pt x="1130" y="575"/>
                  </a:cubicBezTo>
                  <a:cubicBezTo>
                    <a:pt x="1" y="1538"/>
                    <a:pt x="1446" y="3284"/>
                    <a:pt x="2871" y="3284"/>
                  </a:cubicBezTo>
                  <a:cubicBezTo>
                    <a:pt x="3523" y="3284"/>
                    <a:pt x="4171" y="2918"/>
                    <a:pt x="4566" y="1947"/>
                  </a:cubicBezTo>
                  <a:cubicBezTo>
                    <a:pt x="4942" y="978"/>
                    <a:pt x="3892" y="0"/>
                    <a:pt x="2663" y="0"/>
                  </a:cubicBezTo>
                  <a:close/>
                </a:path>
              </a:pathLst>
            </a:custGeom>
            <a:solidFill>
              <a:srgbClr val="009A9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96" name="Google Shape;1496;p36"/>
            <p:cNvSpPr/>
            <p:nvPr/>
          </p:nvSpPr>
          <p:spPr>
            <a:xfrm rot="7425409">
              <a:off x="1071081" y="1158642"/>
              <a:ext cx="401525" cy="172479"/>
            </a:xfrm>
            <a:custGeom>
              <a:avLst/>
              <a:gdLst/>
              <a:ahLst/>
              <a:cxnLst/>
              <a:rect l="l" t="t" r="r" b="b"/>
              <a:pathLst>
                <a:path w="16063" h="6900" extrusionOk="0">
                  <a:moveTo>
                    <a:pt x="12488" y="1"/>
                  </a:moveTo>
                  <a:cubicBezTo>
                    <a:pt x="10423" y="1"/>
                    <a:pt x="8132" y="1710"/>
                    <a:pt x="5729" y="1710"/>
                  </a:cubicBezTo>
                  <a:cubicBezTo>
                    <a:pt x="5711" y="1710"/>
                    <a:pt x="5693" y="1709"/>
                    <a:pt x="5676" y="1709"/>
                  </a:cubicBezTo>
                  <a:cubicBezTo>
                    <a:pt x="5643" y="1709"/>
                    <a:pt x="5610" y="1709"/>
                    <a:pt x="5578" y="1709"/>
                  </a:cubicBezTo>
                  <a:cubicBezTo>
                    <a:pt x="1205" y="1709"/>
                    <a:pt x="0" y="4929"/>
                    <a:pt x="2530" y="6258"/>
                  </a:cubicBezTo>
                  <a:cubicBezTo>
                    <a:pt x="3396" y="6707"/>
                    <a:pt x="4338" y="6900"/>
                    <a:pt x="5302" y="6900"/>
                  </a:cubicBezTo>
                  <a:cubicBezTo>
                    <a:pt x="10391" y="6900"/>
                    <a:pt x="16063" y="1539"/>
                    <a:pt x="14015" y="387"/>
                  </a:cubicBezTo>
                  <a:cubicBezTo>
                    <a:pt x="13522" y="111"/>
                    <a:pt x="13012" y="1"/>
                    <a:pt x="12488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97" name="Google Shape;1497;p36"/>
            <p:cNvSpPr/>
            <p:nvPr/>
          </p:nvSpPr>
          <p:spPr>
            <a:xfrm>
              <a:off x="1256749" y="1579800"/>
              <a:ext cx="251650" cy="187425"/>
            </a:xfrm>
            <a:custGeom>
              <a:avLst/>
              <a:gdLst/>
              <a:ahLst/>
              <a:cxnLst/>
              <a:rect l="l" t="t" r="r" b="b"/>
              <a:pathLst>
                <a:path w="10066" h="7497" extrusionOk="0">
                  <a:moveTo>
                    <a:pt x="7437" y="1"/>
                  </a:moveTo>
                  <a:cubicBezTo>
                    <a:pt x="6123" y="1"/>
                    <a:pt x="4417" y="454"/>
                    <a:pt x="3371" y="1163"/>
                  </a:cubicBezTo>
                  <a:cubicBezTo>
                    <a:pt x="1210" y="2615"/>
                    <a:pt x="0" y="5180"/>
                    <a:pt x="516" y="6583"/>
                  </a:cubicBezTo>
                  <a:cubicBezTo>
                    <a:pt x="761" y="7247"/>
                    <a:pt x="1175" y="7497"/>
                    <a:pt x="1661" y="7497"/>
                  </a:cubicBezTo>
                  <a:cubicBezTo>
                    <a:pt x="2745" y="7497"/>
                    <a:pt x="4186" y="6252"/>
                    <a:pt x="4888" y="5583"/>
                  </a:cubicBezTo>
                  <a:cubicBezTo>
                    <a:pt x="7985" y="2647"/>
                    <a:pt x="10065" y="2728"/>
                    <a:pt x="9243" y="696"/>
                  </a:cubicBezTo>
                  <a:cubicBezTo>
                    <a:pt x="9047" y="212"/>
                    <a:pt x="8333" y="1"/>
                    <a:pt x="7437" y="1"/>
                  </a:cubicBezTo>
                  <a:close/>
                </a:path>
              </a:pathLst>
            </a:custGeom>
            <a:solidFill>
              <a:srgbClr val="009A9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98" name="Google Shape;1498;p36"/>
            <p:cNvSpPr/>
            <p:nvPr/>
          </p:nvSpPr>
          <p:spPr>
            <a:xfrm>
              <a:off x="2742150" y="1616700"/>
              <a:ext cx="245625" cy="189125"/>
            </a:xfrm>
            <a:custGeom>
              <a:avLst/>
              <a:gdLst/>
              <a:ahLst/>
              <a:cxnLst/>
              <a:rect l="l" t="t" r="r" b="b"/>
              <a:pathLst>
                <a:path w="9825" h="7565" extrusionOk="0">
                  <a:moveTo>
                    <a:pt x="3080" y="0"/>
                  </a:moveTo>
                  <a:cubicBezTo>
                    <a:pt x="2592" y="0"/>
                    <a:pt x="2164" y="98"/>
                    <a:pt x="1840" y="297"/>
                  </a:cubicBezTo>
                  <a:cubicBezTo>
                    <a:pt x="1" y="1410"/>
                    <a:pt x="2469" y="3362"/>
                    <a:pt x="3533" y="4120"/>
                  </a:cubicBezTo>
                  <a:cubicBezTo>
                    <a:pt x="6146" y="5960"/>
                    <a:pt x="6869" y="7565"/>
                    <a:pt x="7923" y="7565"/>
                  </a:cubicBezTo>
                  <a:cubicBezTo>
                    <a:pt x="8190" y="7565"/>
                    <a:pt x="8478" y="7462"/>
                    <a:pt x="8824" y="7233"/>
                  </a:cubicBezTo>
                  <a:cubicBezTo>
                    <a:pt x="9824" y="6556"/>
                    <a:pt x="8743" y="3314"/>
                    <a:pt x="7324" y="1926"/>
                  </a:cubicBezTo>
                  <a:cubicBezTo>
                    <a:pt x="6061" y="675"/>
                    <a:pt x="4366" y="0"/>
                    <a:pt x="3080" y="0"/>
                  </a:cubicBezTo>
                  <a:close/>
                </a:path>
              </a:pathLst>
            </a:custGeom>
            <a:solidFill>
              <a:srgbClr val="009A9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500" name="Google Shape;1500;p36"/>
          <p:cNvSpPr txBox="1">
            <a:spLocks noGrp="1"/>
          </p:cNvSpPr>
          <p:nvPr>
            <p:ph type="subTitle" idx="1"/>
          </p:nvPr>
        </p:nvSpPr>
        <p:spPr>
          <a:xfrm>
            <a:off x="814508" y="3687704"/>
            <a:ext cx="7556305" cy="1118141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r>
              <a:rPr lang="ro-RO" sz="3000" b="1" dirty="0"/>
              <a:t>Vă mulțumim!</a:t>
            </a:r>
            <a:endParaRPr lang="en-US" sz="3000" b="1" dirty="0"/>
          </a:p>
        </p:txBody>
      </p:sp>
      <p:pic>
        <p:nvPicPr>
          <p:cNvPr id="51" name="Image 34">
            <a:extLst>
              <a:ext uri="{FF2B5EF4-FFF2-40B4-BE49-F238E27FC236}">
                <a16:creationId xmlns:a16="http://schemas.microsoft.com/office/drawing/2014/main" id="{19ABE92F-DAA5-4AFD-B4C0-3D24C20988A6}"/>
              </a:ext>
            </a:extLst>
          </p:cNvPr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3800949" y="1802678"/>
            <a:ext cx="1347857" cy="1298843"/>
          </a:xfrm>
          <a:prstGeom prst="rect">
            <a:avLst/>
          </a:prstGeom>
        </p:spPr>
      </p:pic>
      <p:pic>
        <p:nvPicPr>
          <p:cNvPr id="1026" name="Picture 2" descr="Dislexia - cauze, manifestari si recuperare">
            <a:extLst>
              <a:ext uri="{FF2B5EF4-FFF2-40B4-BE49-F238E27FC236}">
                <a16:creationId xmlns:a16="http://schemas.microsoft.com/office/drawing/2014/main" id="{D61D2824-6E60-4499-AF68-B84FACB3AED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9591867">
            <a:off x="346070" y="784465"/>
            <a:ext cx="2552700" cy="179070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DYSLEXIA AWARENESS MONTH - Asociatia Bucuresti Pentru Copii Dislexici">
            <a:extLst>
              <a:ext uri="{FF2B5EF4-FFF2-40B4-BE49-F238E27FC236}">
                <a16:creationId xmlns:a16="http://schemas.microsoft.com/office/drawing/2014/main" id="{648BBBD8-5E21-41FA-8524-737747983F1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549935">
            <a:off x="6341495" y="437499"/>
            <a:ext cx="2438400" cy="1876425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C3C72AF2-6B3C-4CE5-9F85-EDE7A7BAA923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rot="692743">
            <a:off x="6374065" y="2827944"/>
            <a:ext cx="2415995" cy="165495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032" name="Picture 8" descr="Servicio de Apoyo Técnico a la Docencia y a la Investigación » La  importancia de la dislexia en la evolución humana">
            <a:extLst>
              <a:ext uri="{FF2B5EF4-FFF2-40B4-BE49-F238E27FC236}">
                <a16:creationId xmlns:a16="http://schemas.microsoft.com/office/drawing/2014/main" id="{585F8B94-7656-4288-B8B1-99F2857AF2D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104225">
            <a:off x="476884" y="3195026"/>
            <a:ext cx="2480831" cy="1389265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69077711"/>
      </p:ext>
    </p:extLst>
  </p:cSld>
  <p:clrMapOvr>
    <a:masterClrMapping/>
  </p:clrMapOvr>
</p:sld>
</file>

<file path=ppt/theme/theme1.xml><?xml version="1.0" encoding="utf-8"?>
<a:theme xmlns:a="http://schemas.openxmlformats.org/drawingml/2006/main" name="Back to School from Winter Break by Slidesgo">
  <a:themeElements>
    <a:clrScheme name="Simple Light">
      <a:dk1>
        <a:srgbClr val="094A5F"/>
      </a:dk1>
      <a:lt1>
        <a:srgbClr val="FFFFFF"/>
      </a:lt1>
      <a:dk2>
        <a:srgbClr val="0F7090"/>
      </a:dk2>
      <a:lt2>
        <a:srgbClr val="FFFFFF"/>
      </a:lt2>
      <a:accent1>
        <a:srgbClr val="D55D79"/>
      </a:accent1>
      <a:accent2>
        <a:srgbClr val="094A5F"/>
      </a:accent2>
      <a:accent3>
        <a:srgbClr val="5ABAD1"/>
      </a:accent3>
      <a:accent4>
        <a:srgbClr val="009A91"/>
      </a:accent4>
      <a:accent5>
        <a:srgbClr val="F8B45B"/>
      </a:accent5>
      <a:accent6>
        <a:srgbClr val="FFC4C7"/>
      </a:accent6>
      <a:hlink>
        <a:srgbClr val="FFFFFF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195</TotalTime>
  <Words>1980</Words>
  <Application>Microsoft Office PowerPoint</Application>
  <PresentationFormat>On-screen Show (16:9)</PresentationFormat>
  <Paragraphs>81</Paragraphs>
  <Slides>37</Slides>
  <Notes>37</Notes>
  <HiddenSlides>0</HiddenSlides>
  <MMClips>0</MMClips>
  <ScaleCrop>false</ScaleCrop>
  <HeadingPairs>
    <vt:vector size="6" baseType="variant">
      <vt:variant>
        <vt:lpstr>Fonts Used</vt:lpstr>
      </vt:variant>
      <vt:variant>
        <vt:i4>9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37</vt:i4>
      </vt:variant>
    </vt:vector>
  </HeadingPairs>
  <TitlesOfParts>
    <vt:vector size="47" baseType="lpstr">
      <vt:lpstr>Livvic</vt:lpstr>
      <vt:lpstr>Arial</vt:lpstr>
      <vt:lpstr>Finger Paint</vt:lpstr>
      <vt:lpstr>Work Sans</vt:lpstr>
      <vt:lpstr>Wingdings</vt:lpstr>
      <vt:lpstr>Corbel</vt:lpstr>
      <vt:lpstr>Livvic Light</vt:lpstr>
      <vt:lpstr>Ribeye</vt:lpstr>
      <vt:lpstr>Roboto Condensed Light</vt:lpstr>
      <vt:lpstr>Back to School from Winter Break by Slidesgo</vt:lpstr>
      <vt:lpstr>DAP 2- Dyslexia Assessment Protocol - Proiect Erasmus + </vt:lpstr>
      <vt:lpstr>PowerPoint Presentation</vt:lpstr>
      <vt:lpstr>Țări partenere</vt:lpstr>
      <vt:lpstr>Identificarea timpurie a dificultăților de învățare, inclusiv dislexia, joacă un rol crucial în dezvoltarea academică și socială a copiilor.   Capacitatea de a recunoaște aceste dificultăți într-un stadiu incipient permite intervenția în timp util, care poate îmbunătăți semnificativ rezultatele educaționale și bunăstarea generală. </vt:lpstr>
      <vt:lpstr>PowerPoint Presentation</vt:lpstr>
      <vt:lpstr>PowerPoint Presentation</vt:lpstr>
      <vt:lpstr>SITUAȚIA ÎN ȚĂRILE PARTNERE</vt:lpstr>
      <vt:lpstr>LETONIA</vt:lpstr>
      <vt:lpstr>PowerPoint Presentation</vt:lpstr>
      <vt:lpstr>PowerPoint Presentation</vt:lpstr>
      <vt:lpstr>PowerPoint Presentation</vt:lpstr>
      <vt:lpstr>ROMÂNIA</vt:lpstr>
      <vt:lpstr>PowerPoint Presentation</vt:lpstr>
      <vt:lpstr>PowerPoint Presentation</vt:lpstr>
      <vt:lpstr>PowerPoint Presentation</vt:lpstr>
      <vt:lpstr>PowerPoint Presentation</vt:lpstr>
      <vt:lpstr>TURCIA</vt:lpstr>
      <vt:lpstr>PowerPoint Presentation</vt:lpstr>
      <vt:lpstr>PowerPoint Presentation</vt:lpstr>
      <vt:lpstr>Procesul de identificare și management al dislexiei în Turcia implică diferiți pași: </vt:lpstr>
      <vt:lpstr>PowerPoint Presentation</vt:lpstr>
      <vt:lpstr>PowerPoint Presentation</vt:lpstr>
      <vt:lpstr>PowerPoint Presentation</vt:lpstr>
      <vt:lpstr>BULGARIA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Concluzii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Back to School from Winter Break</dc:title>
  <dc:creator>Lenovo</dc:creator>
  <cp:lastModifiedBy>Lenovo</cp:lastModifiedBy>
  <cp:revision>13</cp:revision>
  <dcterms:modified xsi:type="dcterms:W3CDTF">2024-12-14T04:11:56Z</dcterms:modified>
</cp:coreProperties>
</file>